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 id="2147484007" r:id="rId2"/>
  </p:sldMasterIdLst>
  <p:sldIdLst>
    <p:sldId id="961" r:id="rId3"/>
    <p:sldId id="767" r:id="rId4"/>
    <p:sldId id="770" r:id="rId5"/>
    <p:sldId id="773" r:id="rId6"/>
    <p:sldId id="776" r:id="rId7"/>
    <p:sldId id="779" r:id="rId8"/>
    <p:sldId id="782" r:id="rId9"/>
    <p:sldId id="785" r:id="rId10"/>
    <p:sldId id="788" r:id="rId11"/>
    <p:sldId id="791" r:id="rId12"/>
    <p:sldId id="794" r:id="rId13"/>
    <p:sldId id="797" r:id="rId14"/>
    <p:sldId id="800" r:id="rId15"/>
    <p:sldId id="803" r:id="rId16"/>
    <p:sldId id="959" r:id="rId17"/>
  </p:sldIdLst>
  <p:sldSz cx="12192000" cy="6858000"/>
  <p:notesSz cx="6858000" cy="9144000"/>
  <p:custDataLst>
    <p:tags r:id="rId18"/>
  </p:custDataLst>
  <p:defaultTextStyle>
    <a:defPPr>
      <a:defRPr lang="en-US"/>
    </a:defPPr>
    <a:lvl1pPr algn="l" rtl="0" fontAlgn="base">
      <a:spcBef>
        <a:spcPct val="0"/>
      </a:spcBef>
      <a:spcAft>
        <a:spcPct val="0"/>
      </a:spcAft>
      <a:buSzPct val="100000"/>
      <a:defRPr kern="1200">
        <a:solidFill>
          <a:srgbClr val="000000"/>
        </a:solidFill>
        <a:latin typeface="Calibri Light" panose="020F0302020204030204" pitchFamily="34" charset="0"/>
        <a:ea typeface="+mn-ea"/>
        <a:cs typeface="Calibri" panose="020F0502020204030204" pitchFamily="34" charset="0"/>
      </a:defRPr>
    </a:lvl1pPr>
    <a:lvl2pPr marL="457200" algn="l" rtl="0" fontAlgn="base">
      <a:spcBef>
        <a:spcPct val="0"/>
      </a:spcBef>
      <a:spcAft>
        <a:spcPct val="0"/>
      </a:spcAft>
      <a:buSzPct val="100000"/>
      <a:defRPr kern="1200">
        <a:solidFill>
          <a:srgbClr val="000000"/>
        </a:solidFill>
        <a:latin typeface="Calibri Light" panose="020F0302020204030204" pitchFamily="34" charset="0"/>
        <a:ea typeface="+mn-ea"/>
        <a:cs typeface="Calibri" panose="020F0502020204030204" pitchFamily="34" charset="0"/>
      </a:defRPr>
    </a:lvl2pPr>
    <a:lvl3pPr marL="914400" algn="l" rtl="0" fontAlgn="base">
      <a:spcBef>
        <a:spcPct val="0"/>
      </a:spcBef>
      <a:spcAft>
        <a:spcPct val="0"/>
      </a:spcAft>
      <a:buSzPct val="100000"/>
      <a:defRPr kern="1200">
        <a:solidFill>
          <a:srgbClr val="000000"/>
        </a:solidFill>
        <a:latin typeface="Calibri Light" panose="020F0302020204030204" pitchFamily="34" charset="0"/>
        <a:ea typeface="+mn-ea"/>
        <a:cs typeface="Calibri" panose="020F0502020204030204" pitchFamily="34" charset="0"/>
      </a:defRPr>
    </a:lvl3pPr>
    <a:lvl4pPr marL="1371600" algn="l" rtl="0" fontAlgn="base">
      <a:spcBef>
        <a:spcPct val="0"/>
      </a:spcBef>
      <a:spcAft>
        <a:spcPct val="0"/>
      </a:spcAft>
      <a:buSzPct val="100000"/>
      <a:defRPr kern="1200">
        <a:solidFill>
          <a:srgbClr val="000000"/>
        </a:solidFill>
        <a:latin typeface="Calibri Light" panose="020F0302020204030204" pitchFamily="34" charset="0"/>
        <a:ea typeface="+mn-ea"/>
        <a:cs typeface="Calibri" panose="020F0502020204030204" pitchFamily="34" charset="0"/>
      </a:defRPr>
    </a:lvl4pPr>
    <a:lvl5pPr marL="1828800" algn="l" rtl="0" fontAlgn="base">
      <a:spcBef>
        <a:spcPct val="0"/>
      </a:spcBef>
      <a:spcAft>
        <a:spcPct val="0"/>
      </a:spcAft>
      <a:buSzPct val="100000"/>
      <a:defRPr kern="1200">
        <a:solidFill>
          <a:srgbClr val="000000"/>
        </a:solidFill>
        <a:latin typeface="Calibri Light" panose="020F0302020204030204" pitchFamily="34" charset="0"/>
        <a:ea typeface="+mn-ea"/>
        <a:cs typeface="Calibri" panose="020F0502020204030204" pitchFamily="34" charset="0"/>
      </a:defRPr>
    </a:lvl5pPr>
    <a:lvl6pPr marL="2286000" algn="l" defTabSz="914400" rtl="0" eaLnBrk="1" latinLnBrk="0" hangingPunct="1">
      <a:defRPr kern="1200">
        <a:solidFill>
          <a:srgbClr val="000000"/>
        </a:solidFill>
        <a:latin typeface="Calibri Light" panose="020F0302020204030204" pitchFamily="34" charset="0"/>
        <a:ea typeface="+mn-ea"/>
        <a:cs typeface="Calibri" panose="020F0502020204030204" pitchFamily="34" charset="0"/>
      </a:defRPr>
    </a:lvl6pPr>
    <a:lvl7pPr marL="2743200" algn="l" defTabSz="914400" rtl="0" eaLnBrk="1" latinLnBrk="0" hangingPunct="1">
      <a:defRPr kern="1200">
        <a:solidFill>
          <a:srgbClr val="000000"/>
        </a:solidFill>
        <a:latin typeface="Calibri Light" panose="020F0302020204030204" pitchFamily="34" charset="0"/>
        <a:ea typeface="+mn-ea"/>
        <a:cs typeface="Calibri" panose="020F0502020204030204" pitchFamily="34" charset="0"/>
      </a:defRPr>
    </a:lvl7pPr>
    <a:lvl8pPr marL="3200400" algn="l" defTabSz="914400" rtl="0" eaLnBrk="1" latinLnBrk="0" hangingPunct="1">
      <a:defRPr kern="1200">
        <a:solidFill>
          <a:srgbClr val="000000"/>
        </a:solidFill>
        <a:latin typeface="Calibri Light" panose="020F0302020204030204" pitchFamily="34" charset="0"/>
        <a:ea typeface="+mn-ea"/>
        <a:cs typeface="Calibri" panose="020F0502020204030204" pitchFamily="34" charset="0"/>
      </a:defRPr>
    </a:lvl8pPr>
    <a:lvl9pPr marL="3657600" algn="l" defTabSz="914400" rtl="0" eaLnBrk="1" latinLnBrk="0" hangingPunct="1">
      <a:defRPr kern="1200">
        <a:solidFill>
          <a:srgbClr val="000000"/>
        </a:solidFill>
        <a:latin typeface="Calibri Light" panose="020F0302020204030204" pitchFamily="34" charset="0"/>
        <a:ea typeface="+mn-ea"/>
        <a:cs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7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200" autoAdjust="0"/>
    <p:restoredTop sz="94660"/>
  </p:normalViewPr>
  <p:slideViewPr>
    <p:cSldViewPr>
      <p:cViewPr varScale="1">
        <p:scale>
          <a:sx n="125" d="100"/>
          <a:sy n="125" d="100"/>
        </p:scale>
        <p:origin x="368" y="17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defPPr/>
            <a:lvl1pPr algn="ctr">
              <a:defRPr sz="6000"/>
            </a:lvl1pPr>
          </a:lstStyle>
          <a:p>
            <a:r>
              <a:rPr lang="en-US" altLang="en-US" noProof="0"/>
              <a:t>Click to edit Master title style</a:t>
            </a:r>
            <a:endParaRPr lang="en-IE" altLang="en-US" noProof="0"/>
          </a:p>
        </p:txBody>
      </p:sp>
      <p:sp>
        <p:nvSpPr>
          <p:cNvPr id="3" name="Subtitle 2"/>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F26C3595-FD48-4417-97C6-01F5DD8C5AFE}"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351CEE12-FBDD-45CB-8F04-50F9A1DA695A}"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1429656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defPPr/>
          </a:lstStyle>
          <a:p>
            <a:r>
              <a:rPr lang="en-US" altLang="en-US" noProof="0"/>
              <a:t>Click to edit Master title style</a:t>
            </a:r>
            <a:endParaRPr lang="en-IE" altLang="en-US" noProof="0"/>
          </a:p>
        </p:txBody>
      </p:sp>
      <p:sp>
        <p:nvSpPr>
          <p:cNvPr id="3" name="Vertical Text Placeholder 2"/>
          <p:cNvSpPr>
            <a:spLocks noGrp="1"/>
          </p:cNvSpPr>
          <p:nvPr>
            <p:ph type="body" orient="vert" idx="1"/>
          </p:nvPr>
        </p:nvSpPr>
        <p:spPr>
          <a:xfrm>
            <a:off x="838200" y="365125"/>
            <a:ext cx="7734300" cy="5811838"/>
          </a:xfrm>
        </p:spPr>
        <p:txBody>
          <a:bodyPr vert="eaVert"/>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0D181E15-336E-4317-87CF-A3E93B3F98E9}"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03A58CE3-FDFB-476A-AFF4-5A04F4DF3C32}"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8086760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Content Placeholder 2"/>
          <p:cNvSpPr>
            <a:spLocks noGrp="1"/>
          </p:cNvSpPr>
          <p:nvPr>
            <p:ph idx="1"/>
          </p:nvPr>
        </p:nvSpPr>
        <p:spPr>
          <a:xfrm>
            <a:off x="838200" y="1825625"/>
            <a:ext cx="10515600" cy="435133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75248348-8B5D-4D07-BB5B-AAFC51232120}"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5128759A-B0BA-47BE-A223-EC5BEB8F1AEE}"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2114803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defPPr/>
            <a:lvl1pPr>
              <a:defRPr sz="6000"/>
            </a:lvl1pPr>
          </a:lstStyle>
          <a:p>
            <a:r>
              <a:rPr lang="en-US" altLang="en-US" noProof="0"/>
              <a:t>Click to edit Master title style</a:t>
            </a:r>
            <a:endParaRPr lang="en-IE" altLang="en-US" noProof="0"/>
          </a:p>
        </p:txBody>
      </p:sp>
      <p:sp>
        <p:nvSpPr>
          <p:cNvPr id="3" name="Text Placeholder 2"/>
          <p:cNvSpPr>
            <a:spLocks noGrp="1"/>
          </p:cNvSpPr>
          <p:nvPr>
            <p:ph type="body" idx="1"/>
          </p:nvPr>
        </p:nvSpPr>
        <p:spPr>
          <a:xfrm>
            <a:off x="831850" y="4589463"/>
            <a:ext cx="10515600" cy="1500187"/>
          </a:xfrm>
        </p:spPr>
        <p:txBody>
          <a:bodyPr/>
          <a:lstStyle>
            <a:defPPr/>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en-US" noProof="0"/>
              <a:t>Click to edit Master text styles</a:t>
            </a:r>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D4881B8F-1499-46D9-B220-A0DEE3286FF0}"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32A10BE5-43CE-47E6-88EB-43FBFB841426}"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4819469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Content Placeholder 2"/>
          <p:cNvSpPr>
            <a:spLocks noGrp="1"/>
          </p:cNvSpPr>
          <p:nvPr>
            <p:ph sz="half" idx="1"/>
          </p:nvPr>
        </p:nvSpPr>
        <p:spPr>
          <a:xfrm>
            <a:off x="838200" y="1825625"/>
            <a:ext cx="5181600" cy="435133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Content Placeholder 3"/>
          <p:cNvSpPr>
            <a:spLocks noGrp="1"/>
          </p:cNvSpPr>
          <p:nvPr>
            <p:ph sz="half" idx="2"/>
          </p:nvPr>
        </p:nvSpPr>
        <p:spPr>
          <a:xfrm>
            <a:off x="6172200" y="1825625"/>
            <a:ext cx="5181600" cy="435133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0CD19747-390E-46E4-A10F-13578A0C8D5F}"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EB996FC4-FF53-4682-9C6C-0F0BFECCA9E3}"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8606994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defPPr/>
          </a:lstStyle>
          <a:p>
            <a:r>
              <a:rPr lang="en-US" altLang="en-US" noProof="0"/>
              <a:t>Click to edit Master title style</a:t>
            </a:r>
            <a:endParaRPr lang="en-IE" altLang="en-US" noProof="0"/>
          </a:p>
        </p:txBody>
      </p:sp>
      <p:sp>
        <p:nvSpPr>
          <p:cNvPr id="3" name="Text Placeholder 2"/>
          <p:cNvSpPr>
            <a:spLocks noGrp="1"/>
          </p:cNvSpPr>
          <p:nvPr>
            <p:ph type="body" idx="1"/>
          </p:nvPr>
        </p:nvSpPr>
        <p:spPr>
          <a:xfrm>
            <a:off x="839788" y="1681163"/>
            <a:ext cx="5157787"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839788" y="2505075"/>
            <a:ext cx="5157787" cy="368458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5" name="Text Placeholder 4"/>
          <p:cNvSpPr>
            <a:spLocks noGrp="1"/>
          </p:cNvSpPr>
          <p:nvPr>
            <p:ph type="body" sz="quarter" idx="3"/>
          </p:nvPr>
        </p:nvSpPr>
        <p:spPr>
          <a:xfrm>
            <a:off x="6172200" y="1681163"/>
            <a:ext cx="5183188"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6172200" y="2505075"/>
            <a:ext cx="5183188" cy="368458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7" name="Slide Number Placeholder 5"/>
          <p:cNvSpPr>
            <a:spLocks noGrp="1" noChangeArrowheads="1"/>
          </p:cNvSpPr>
          <p:nvPr>
            <p:ph type="sldNum" sz="quarter" idx="10"/>
            <p:custDataLst>
              <p:tags r:id="rId1"/>
            </p:custDataLst>
          </p:nvPr>
        </p:nvSpPr>
        <p:spPr/>
        <p:txBody>
          <a:bodyPr/>
          <a:lstStyle>
            <a:lvl1pPr>
              <a:defRPr/>
            </a:lvl1pPr>
          </a:lstStyle>
          <a:p>
            <a:fld id="{297010AC-048D-4497-AA38-31B812A2FCCB}" type="slidenum">
              <a:rPr lang="en-IE" altLang="en-US"/>
              <a:pPr/>
              <a:t>‹#›</a:t>
            </a:fld>
            <a:endParaRPr lang="en-IE" altLang="en-US"/>
          </a:p>
        </p:txBody>
      </p:sp>
      <p:sp>
        <p:nvSpPr>
          <p:cNvPr id="8"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C6CE1D23-E216-481A-82ED-FAFF5D8B8F50}" type="datetime1">
              <a:rPr lang="en-IE" altLang="en-US"/>
              <a:pPr/>
              <a:t>24/01/2023</a:t>
            </a:fld>
            <a:endParaRPr lang="en-IE" altLang="en-US"/>
          </a:p>
        </p:txBody>
      </p:sp>
      <p:sp>
        <p:nvSpPr>
          <p:cNvPr id="9"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7914986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Slide Number Placeholder 5"/>
          <p:cNvSpPr>
            <a:spLocks noGrp="1" noChangeArrowheads="1"/>
          </p:cNvSpPr>
          <p:nvPr>
            <p:ph type="sldNum" sz="quarter" idx="10"/>
            <p:custDataLst>
              <p:tags r:id="rId1"/>
            </p:custDataLst>
          </p:nvPr>
        </p:nvSpPr>
        <p:spPr/>
        <p:txBody>
          <a:bodyPr/>
          <a:lstStyle>
            <a:lvl1pPr>
              <a:defRPr/>
            </a:lvl1pPr>
          </a:lstStyle>
          <a:p>
            <a:fld id="{991BB55E-61E1-44DA-B7C5-315D32185497}" type="slidenum">
              <a:rPr lang="en-IE" altLang="en-US"/>
              <a:pPr/>
              <a:t>‹#›</a:t>
            </a:fld>
            <a:endParaRPr lang="en-IE" altLang="en-US"/>
          </a:p>
        </p:txBody>
      </p:sp>
      <p:sp>
        <p:nvSpPr>
          <p:cNvPr id="4"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AB5CEA91-28D1-446F-86D4-C05CBED19E31}" type="datetime1">
              <a:rPr lang="en-IE" altLang="en-US"/>
              <a:pPr/>
              <a:t>24/01/2023</a:t>
            </a:fld>
            <a:endParaRPr lang="en-IE" altLang="en-US"/>
          </a:p>
        </p:txBody>
      </p:sp>
      <p:sp>
        <p:nvSpPr>
          <p:cNvPr id="5"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1619860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noChangeArrowheads="1"/>
          </p:cNvSpPr>
          <p:nvPr>
            <p:ph type="sldNum" sz="quarter" idx="10"/>
            <p:custDataLst>
              <p:tags r:id="rId1"/>
            </p:custDataLst>
          </p:nvPr>
        </p:nvSpPr>
        <p:spPr/>
        <p:txBody>
          <a:bodyPr/>
          <a:lstStyle>
            <a:lvl1pPr>
              <a:defRPr/>
            </a:lvl1pPr>
          </a:lstStyle>
          <a:p>
            <a:fld id="{AD4372DF-4A20-48DE-AC8E-E677AFAAE4A5}" type="slidenum">
              <a:rPr lang="en-IE" altLang="en-US"/>
              <a:pPr/>
              <a:t>‹#›</a:t>
            </a:fld>
            <a:endParaRPr lang="en-IE" altLang="en-US"/>
          </a:p>
        </p:txBody>
      </p:sp>
      <p:sp>
        <p:nvSpPr>
          <p:cNvPr id="3"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8CC4C741-1AD9-46B6-B76E-5A3856E38908}" type="datetime1">
              <a:rPr lang="en-IE" altLang="en-US"/>
              <a:pPr/>
              <a:t>24/01/2023</a:t>
            </a:fld>
            <a:endParaRPr lang="en-IE" altLang="en-US"/>
          </a:p>
        </p:txBody>
      </p:sp>
      <p:sp>
        <p:nvSpPr>
          <p:cNvPr id="4"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4703946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defPPr/>
            <a:lvl1pPr>
              <a:defRPr sz="3200"/>
            </a:lvl1pPr>
          </a:lstStyle>
          <a:p>
            <a:r>
              <a:rPr lang="en-US" altLang="en-US" noProof="0"/>
              <a:t>Click to edit Master title style</a:t>
            </a:r>
            <a:endParaRPr lang="en-IE" altLang="en-US" noProof="0"/>
          </a:p>
        </p:txBody>
      </p:sp>
      <p:sp>
        <p:nvSpPr>
          <p:cNvPr id="3" name="Content Placeholder 2"/>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Text Placeholder 3"/>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Click to edit Master text styles</a:t>
            </a:r>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93CEA13C-D243-457C-9CC6-E85BEB34D636}"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08635FEF-DCD4-49CC-8770-FA2D49D98092}"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8503096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defPPr/>
            <a:lvl1pPr>
              <a:defRPr sz="3200"/>
            </a:lvl1pPr>
          </a:lstStyle>
          <a:p>
            <a:r>
              <a:rPr lang="en-US" altLang="en-US" noProof="0"/>
              <a:t>Click to edit Master title style</a:t>
            </a:r>
            <a:endParaRPr lang="en-IE" altLang="en-US" noProof="0"/>
          </a:p>
        </p:txBody>
      </p:sp>
      <p:sp>
        <p:nvSpPr>
          <p:cNvPr id="3" name="Picture Placeholder 2"/>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altLang="en-US" noProof="0"/>
          </a:p>
        </p:txBody>
      </p:sp>
      <p:sp>
        <p:nvSpPr>
          <p:cNvPr id="4" name="Text Placeholder 3"/>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Click to edit Master text styles</a:t>
            </a:r>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03AA2973-65E0-4C19-BCB8-4D0DB1AF2317}"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49609EF5-CAEF-47AE-96F0-A9F3628E8465}"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41411737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Vertical Text Placeholder 2"/>
          <p:cNvSpPr>
            <a:spLocks noGrp="1"/>
          </p:cNvSpPr>
          <p:nvPr>
            <p:ph type="body" orient="vert" idx="1"/>
          </p:nvPr>
        </p:nvSpPr>
        <p:spPr>
          <a:xfrm>
            <a:off x="838200" y="1825625"/>
            <a:ext cx="10515600" cy="4351338"/>
          </a:xfrm>
        </p:spPr>
        <p:txBody>
          <a:bodyPr vert="eaVert"/>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3D2AD752-E541-41CC-964E-520D356986B5}"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B830DB20-DE7C-4938-8FBC-1B497335C624}"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2892887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defPPr/>
            <a:lvl1pPr>
              <a:defRPr sz="6000"/>
            </a:lvl1pPr>
          </a:lstStyle>
          <a:p>
            <a:r>
              <a:rPr lang="en-US" altLang="en-US" noProof="0"/>
              <a:t>Click to edit Master title style</a:t>
            </a:r>
            <a:endParaRPr lang="en-IE" altLang="en-US" noProof="0"/>
          </a:p>
        </p:txBody>
      </p:sp>
      <p:sp>
        <p:nvSpPr>
          <p:cNvPr id="3" name="Text Placeholder 2"/>
          <p:cNvSpPr>
            <a:spLocks noGrp="1"/>
          </p:cNvSpPr>
          <p:nvPr>
            <p:ph type="body" idx="1"/>
          </p:nvPr>
        </p:nvSpPr>
        <p:spPr>
          <a:xfrm>
            <a:off x="831850" y="4589463"/>
            <a:ext cx="10515600" cy="1500187"/>
          </a:xfrm>
        </p:spPr>
        <p:txBody>
          <a:bodyPr/>
          <a:lstStyle>
            <a:defPPr/>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en-US" noProof="0"/>
              <a:t>Click to edit Master text styles</a:t>
            </a:r>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5F2839AA-C940-46F6-A853-3DE4A5BA2EEA}"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8B4906D6-0EC1-4CDC-A89A-91D1A7386143}"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668948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defPPr/>
          </a:lstStyle>
          <a:p>
            <a:r>
              <a:rPr lang="en-US" altLang="en-US" noProof="0"/>
              <a:t>Click to edit Master title style</a:t>
            </a:r>
            <a:endParaRPr lang="en-IE" altLang="en-US" noProof="0"/>
          </a:p>
        </p:txBody>
      </p:sp>
      <p:sp>
        <p:nvSpPr>
          <p:cNvPr id="3" name="Vertical Text Placeholder 2"/>
          <p:cNvSpPr>
            <a:spLocks noGrp="1"/>
          </p:cNvSpPr>
          <p:nvPr>
            <p:ph type="body" orient="vert" idx="1"/>
          </p:nvPr>
        </p:nvSpPr>
        <p:spPr>
          <a:xfrm>
            <a:off x="838200" y="365125"/>
            <a:ext cx="7734300" cy="5811838"/>
          </a:xfrm>
        </p:spPr>
        <p:txBody>
          <a:bodyPr vert="eaVert"/>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2F5C1521-92B8-4417-AA6D-BE7C7FAA47B1}"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A5E2FF3F-1FEA-4DA7-BB06-C14A723A3BD6}"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11267416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Content Placeholder 2"/>
          <p:cNvSpPr>
            <a:spLocks noGrp="1"/>
          </p:cNvSpPr>
          <p:nvPr>
            <p:ph sz="half" idx="1"/>
          </p:nvPr>
        </p:nvSpPr>
        <p:spPr>
          <a:xfrm>
            <a:off x="838200" y="1825625"/>
            <a:ext cx="5181600" cy="435133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Content Placeholder 3"/>
          <p:cNvSpPr>
            <a:spLocks noGrp="1"/>
          </p:cNvSpPr>
          <p:nvPr>
            <p:ph sz="half" idx="2"/>
          </p:nvPr>
        </p:nvSpPr>
        <p:spPr>
          <a:xfrm>
            <a:off x="6172200" y="1825625"/>
            <a:ext cx="5181600" cy="435133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55929775-5D7F-4024-AE1B-BFD5C8DF432C}"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4EABC6B3-CF68-4A76-A8D7-DD40A5575AE8}"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39724920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defPPr/>
          </a:lstStyle>
          <a:p>
            <a:r>
              <a:rPr lang="en-US" altLang="en-US" noProof="0"/>
              <a:t>Click to edit Master title style</a:t>
            </a:r>
            <a:endParaRPr lang="en-IE" altLang="en-US" noProof="0"/>
          </a:p>
        </p:txBody>
      </p:sp>
      <p:sp>
        <p:nvSpPr>
          <p:cNvPr id="3" name="Text Placeholder 2"/>
          <p:cNvSpPr>
            <a:spLocks noGrp="1"/>
          </p:cNvSpPr>
          <p:nvPr>
            <p:ph type="body" idx="1"/>
          </p:nvPr>
        </p:nvSpPr>
        <p:spPr>
          <a:xfrm>
            <a:off x="839788" y="1681163"/>
            <a:ext cx="5157787"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839788" y="2505075"/>
            <a:ext cx="5157787" cy="368458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5" name="Text Placeholder 4"/>
          <p:cNvSpPr>
            <a:spLocks noGrp="1"/>
          </p:cNvSpPr>
          <p:nvPr>
            <p:ph type="body" sz="quarter" idx="3"/>
          </p:nvPr>
        </p:nvSpPr>
        <p:spPr>
          <a:xfrm>
            <a:off x="6172200" y="1681163"/>
            <a:ext cx="5183188"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6172200" y="2505075"/>
            <a:ext cx="5183188" cy="3684588"/>
          </a:xfrm>
        </p:spPr>
        <p:txBody>
          <a:bodyPr/>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7" name="Slide Number Placeholder 5"/>
          <p:cNvSpPr>
            <a:spLocks noGrp="1" noChangeArrowheads="1"/>
          </p:cNvSpPr>
          <p:nvPr>
            <p:ph type="sldNum" sz="quarter" idx="10"/>
            <p:custDataLst>
              <p:tags r:id="rId1"/>
            </p:custDataLst>
          </p:nvPr>
        </p:nvSpPr>
        <p:spPr/>
        <p:txBody>
          <a:bodyPr/>
          <a:lstStyle>
            <a:lvl1pPr>
              <a:defRPr/>
            </a:lvl1pPr>
          </a:lstStyle>
          <a:p>
            <a:fld id="{381F11E8-27F0-4D37-8D57-D6DC02FE9FB6}" type="slidenum">
              <a:rPr lang="en-IE" altLang="en-US"/>
              <a:pPr/>
              <a:t>‹#›</a:t>
            </a:fld>
            <a:endParaRPr lang="en-IE" altLang="en-US"/>
          </a:p>
        </p:txBody>
      </p:sp>
      <p:sp>
        <p:nvSpPr>
          <p:cNvPr id="8"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68F6E3A9-AEFC-4FC6-B787-A94A138E0D77}" type="datetime1">
              <a:rPr lang="en-IE" altLang="en-US"/>
              <a:pPr/>
              <a:t>24/01/2023</a:t>
            </a:fld>
            <a:endParaRPr lang="en-IE" altLang="en-US"/>
          </a:p>
        </p:txBody>
      </p:sp>
      <p:sp>
        <p:nvSpPr>
          <p:cNvPr id="9"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9481632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Slide Number Placeholder 5"/>
          <p:cNvSpPr>
            <a:spLocks noGrp="1" noChangeArrowheads="1"/>
          </p:cNvSpPr>
          <p:nvPr>
            <p:ph type="sldNum" sz="quarter" idx="10"/>
            <p:custDataLst>
              <p:tags r:id="rId1"/>
            </p:custDataLst>
          </p:nvPr>
        </p:nvSpPr>
        <p:spPr/>
        <p:txBody>
          <a:bodyPr/>
          <a:lstStyle>
            <a:lvl1pPr>
              <a:defRPr/>
            </a:lvl1pPr>
          </a:lstStyle>
          <a:p>
            <a:fld id="{8B5F64A9-F618-47B4-93BC-60210849E497}" type="slidenum">
              <a:rPr lang="en-IE" altLang="en-US"/>
              <a:pPr/>
              <a:t>‹#›</a:t>
            </a:fld>
            <a:endParaRPr lang="en-IE" altLang="en-US"/>
          </a:p>
        </p:txBody>
      </p:sp>
      <p:sp>
        <p:nvSpPr>
          <p:cNvPr id="4"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29C5680A-C7F5-4353-9CE9-0EF6C0103D47}" type="datetime1">
              <a:rPr lang="en-IE" altLang="en-US"/>
              <a:pPr/>
              <a:t>24/01/2023</a:t>
            </a:fld>
            <a:endParaRPr lang="en-IE" altLang="en-US"/>
          </a:p>
        </p:txBody>
      </p:sp>
      <p:sp>
        <p:nvSpPr>
          <p:cNvPr id="5"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31098611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noChangeArrowheads="1"/>
          </p:cNvSpPr>
          <p:nvPr>
            <p:ph type="sldNum" sz="quarter" idx="10"/>
            <p:custDataLst>
              <p:tags r:id="rId1"/>
            </p:custDataLst>
          </p:nvPr>
        </p:nvSpPr>
        <p:spPr/>
        <p:txBody>
          <a:bodyPr/>
          <a:lstStyle>
            <a:lvl1pPr>
              <a:defRPr/>
            </a:lvl1pPr>
          </a:lstStyle>
          <a:p>
            <a:fld id="{80E472B9-D508-4EC6-9724-6F10076D6D5E}" type="slidenum">
              <a:rPr lang="en-IE" altLang="en-US"/>
              <a:pPr/>
              <a:t>‹#›</a:t>
            </a:fld>
            <a:endParaRPr lang="en-IE" altLang="en-US"/>
          </a:p>
        </p:txBody>
      </p:sp>
      <p:sp>
        <p:nvSpPr>
          <p:cNvPr id="3"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D34B6563-86C1-46C9-8721-10EC3F8C4663}" type="datetime1">
              <a:rPr lang="en-IE" altLang="en-US"/>
              <a:pPr/>
              <a:t>24/01/2023</a:t>
            </a:fld>
            <a:endParaRPr lang="en-IE" altLang="en-US"/>
          </a:p>
        </p:txBody>
      </p:sp>
      <p:sp>
        <p:nvSpPr>
          <p:cNvPr id="4"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0686706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defPPr/>
            <a:lvl1pPr>
              <a:defRPr sz="3200"/>
            </a:lvl1pPr>
          </a:lstStyle>
          <a:p>
            <a:r>
              <a:rPr lang="en-US" altLang="en-US" noProof="0"/>
              <a:t>Click to edit Master title style</a:t>
            </a:r>
            <a:endParaRPr lang="en-IE" altLang="en-US" noProof="0"/>
          </a:p>
        </p:txBody>
      </p:sp>
      <p:sp>
        <p:nvSpPr>
          <p:cNvPr id="3" name="Content Placeholder 2"/>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Text Placeholder 3"/>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Click to edit Master text styles</a:t>
            </a:r>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4D893F55-3113-46FB-AC3E-8477D8D73BE7}"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F64F051F-2407-4B7B-AD72-36FC32DF9B82}"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8062219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defPPr/>
            <a:lvl1pPr>
              <a:defRPr sz="3200"/>
            </a:lvl1pPr>
          </a:lstStyle>
          <a:p>
            <a:r>
              <a:rPr lang="en-US" altLang="en-US" noProof="0"/>
              <a:t>Click to edit Master title style</a:t>
            </a:r>
            <a:endParaRPr lang="en-IE" altLang="en-US" noProof="0"/>
          </a:p>
        </p:txBody>
      </p:sp>
      <p:sp>
        <p:nvSpPr>
          <p:cNvPr id="3" name="Picture Placeholder 2"/>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altLang="en-US" noProof="0"/>
          </a:p>
        </p:txBody>
      </p:sp>
      <p:sp>
        <p:nvSpPr>
          <p:cNvPr id="4" name="Text Placeholder 3"/>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Click to edit Master text styles</a:t>
            </a:r>
          </a:p>
        </p:txBody>
      </p:sp>
      <p:sp>
        <p:nvSpPr>
          <p:cNvPr id="5" name="Slide Number Placeholder 5"/>
          <p:cNvSpPr>
            <a:spLocks noGrp="1" noChangeArrowheads="1"/>
          </p:cNvSpPr>
          <p:nvPr>
            <p:ph type="sldNum" sz="quarter" idx="10"/>
            <p:custDataLst>
              <p:tags r:id="rId1"/>
            </p:custDataLst>
          </p:nvPr>
        </p:nvSpPr>
        <p:spPr/>
        <p:txBody>
          <a:bodyPr/>
          <a:lstStyle>
            <a:lvl1pPr>
              <a:defRPr/>
            </a:lvl1pPr>
          </a:lstStyle>
          <a:p>
            <a:fld id="{DDCD0B1C-E2BA-487D-9E0C-543A41D05F2D}" type="slidenum">
              <a:rPr lang="en-IE" altLang="en-US"/>
              <a:pPr/>
              <a:t>‹#›</a:t>
            </a:fld>
            <a:endParaRPr lang="en-IE" altLang="en-US"/>
          </a:p>
        </p:txBody>
      </p:sp>
      <p:sp>
        <p:nvSpPr>
          <p:cNvPr id="6"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1C929130-CB34-440C-9F97-13E849D60F1C}" type="datetime1">
              <a:rPr lang="en-IE" altLang="en-US"/>
              <a:pPr/>
              <a:t>24/01/2023</a:t>
            </a:fld>
            <a:endParaRPr lang="en-IE" altLang="en-US"/>
          </a:p>
        </p:txBody>
      </p:sp>
      <p:sp>
        <p:nvSpPr>
          <p:cNvPr id="7"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38881976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defPPr/>
          </a:lstStyle>
          <a:p>
            <a:r>
              <a:rPr lang="en-US" altLang="en-US" noProof="0"/>
              <a:t>Click to edit Master title style</a:t>
            </a:r>
            <a:endParaRPr lang="en-IE" altLang="en-US" noProof="0"/>
          </a:p>
        </p:txBody>
      </p:sp>
      <p:sp>
        <p:nvSpPr>
          <p:cNvPr id="3" name="Vertical Text Placeholder 2"/>
          <p:cNvSpPr>
            <a:spLocks noGrp="1"/>
          </p:cNvSpPr>
          <p:nvPr>
            <p:ph type="body" orient="vert" idx="1"/>
          </p:nvPr>
        </p:nvSpPr>
        <p:spPr>
          <a:xfrm>
            <a:off x="838200" y="1825625"/>
            <a:ext cx="10515600" cy="4351338"/>
          </a:xfrm>
        </p:spPr>
        <p:txBody>
          <a:bodyPr vert="eaVert"/>
          <a:lstStyle>
            <a:def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IE" altLang="en-US" noProof="0"/>
          </a:p>
        </p:txBody>
      </p:sp>
      <p:sp>
        <p:nvSpPr>
          <p:cNvPr id="4" name="Slide Number Placeholder 5"/>
          <p:cNvSpPr>
            <a:spLocks noGrp="1" noChangeArrowheads="1"/>
          </p:cNvSpPr>
          <p:nvPr>
            <p:ph type="sldNum" sz="quarter" idx="10"/>
            <p:custDataLst>
              <p:tags r:id="rId1"/>
            </p:custDataLst>
          </p:nvPr>
        </p:nvSpPr>
        <p:spPr/>
        <p:txBody>
          <a:bodyPr/>
          <a:lstStyle>
            <a:lvl1pPr>
              <a:defRPr/>
            </a:lvl1pPr>
          </a:lstStyle>
          <a:p>
            <a:fld id="{3F1091AE-AE77-44E0-9B3A-01FEA9A1C164}" type="slidenum">
              <a:rPr lang="en-IE" altLang="en-US"/>
              <a:pPr/>
              <a:t>‹#›</a:t>
            </a:fld>
            <a:endParaRPr lang="en-IE" altLang="en-US"/>
          </a:p>
        </p:txBody>
      </p:sp>
      <p:sp>
        <p:nvSpPr>
          <p:cNvPr id="5" name="Date Placeholder 3"/>
          <p:cNvSpPr>
            <a:spLocks noGrp="1" noChangeArrowheads="1"/>
          </p:cNvSpPr>
          <p:nvPr>
            <p:ph type="dt" sz="half" idx="11"/>
            <p:custDataLst>
              <p:tags r:id="rId2"/>
            </p:custDataLst>
          </p:nvPr>
        </p:nvSpPr>
        <p:spPr>
          <a:ln cap="flat" algn="ctr">
            <a:round/>
            <a:headEnd type="none" w="med" len="med"/>
            <a:tailEnd type="none" w="med" len="med"/>
          </a:ln>
        </p:spPr>
        <p:txBody>
          <a:bodyPr/>
          <a:lstStyle>
            <a:lvl1pPr>
              <a:defRPr/>
            </a:lvl1pPr>
          </a:lstStyle>
          <a:p>
            <a:fld id="{2D900238-E722-452B-A8A7-216E518BB7B1}" type="datetime1">
              <a:rPr lang="en-IE" altLang="en-US"/>
              <a:pPr/>
              <a:t>24/01/2023</a:t>
            </a:fld>
            <a:endParaRPr lang="en-IE" altLang="en-US"/>
          </a:p>
        </p:txBody>
      </p:sp>
      <p:sp>
        <p:nvSpPr>
          <p:cNvPr id="6" name="Footer Placeholder 4"/>
          <p:cNvSpPr>
            <a:spLocks noGrp="1" noChangeArrowheads="1"/>
          </p:cNvSpPr>
          <p:nvPr>
            <p:ph type="ftr" sz="quarter" idx="12"/>
            <p:custDataLst>
              <p:tags r:id="rId3"/>
            </p:custDataLst>
          </p:nvPr>
        </p:nvSpPr>
        <p:spPr>
          <a:ln cap="flat" algn="ctr">
            <a:round/>
            <a:headEnd type="none" w="med" len="med"/>
            <a:tailEnd type="none" w="med" len="med"/>
          </a:ln>
        </p:spPr>
        <p:txBody>
          <a:bodyPr/>
          <a:lstStyle>
            <a:lvl1pPr>
              <a:defRPr/>
            </a:lvl1pPr>
          </a:lstStyle>
          <a:p>
            <a:endParaRPr lang="en-IE" altLang="en-US"/>
          </a:p>
        </p:txBody>
      </p:sp>
    </p:spTree>
    <p:extLst>
      <p:ext uri="{BB962C8B-B14F-4D97-AF65-F5344CB8AC3E}">
        <p14:creationId xmlns:p14="http://schemas.microsoft.com/office/powerpoint/2010/main" val="29188316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3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37.xml"/><Relationship Id="rId2" Type="http://schemas.openxmlformats.org/officeDocument/2006/relationships/slideLayout" Target="../slideLayouts/slideLayout12.xml"/><Relationship Id="rId16" Type="http://schemas.openxmlformats.org/officeDocument/2006/relationships/tags" Target="../tags/tag4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tags" Target="../tags/tag40.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noChangeArrowheads="1"/>
          </p:cNvSpPr>
          <p:nvPr>
            <p:ph type="title"/>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Faceți clic pentru a edita stilul titlului principal</a:t>
            </a:r>
          </a:p>
        </p:txBody>
      </p:sp>
      <p:sp>
        <p:nvSpPr>
          <p:cNvPr id="7171" name="Text Placeholder 2"/>
          <p:cNvSpPr>
            <a:spLocks noGrp="1" noChangeArrowheads="1"/>
          </p:cNvSpPr>
          <p:nvPr>
            <p:ph type="body" idx="1"/>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r>
              <a:rPr lang="en-US" altLang="en-US"/>
              <a:t>Faceți clic pentru a edita stilurile de text Master</a:t>
            </a:r>
          </a:p>
          <a:p>
            <a:pPr lvl="1"/>
            <a:r>
              <a:rPr lang="en-US" altLang="en-US"/>
              <a:t>Al doilea nivel</a:t>
            </a:r>
          </a:p>
          <a:p>
            <a:pPr lvl="2"/>
            <a:r>
              <a:rPr lang="en-US" altLang="en-US"/>
              <a:t>Al treilea nivel</a:t>
            </a:r>
          </a:p>
          <a:p>
            <a:pPr lvl="3"/>
            <a:r>
              <a:rPr lang="en-US" altLang="en-US"/>
              <a:t>Al patrulea nivel</a:t>
            </a:r>
          </a:p>
          <a:p>
            <a:pPr lvl="4"/>
            <a:r>
              <a:rPr lang="en-US" altLang="en-US"/>
              <a:t>Al cincilea nivel</a:t>
            </a:r>
          </a:p>
        </p:txBody>
      </p:sp>
      <p:sp>
        <p:nvSpPr>
          <p:cNvPr id="3076" name="Date Placeholder 3"/>
          <p:cNvSpPr>
            <a:spLocks noGrp="1" noChangeArrowheads="1"/>
          </p:cNvSpPr>
          <p:nvPr>
            <p:ph type="dt" sz="half" idx="2"/>
            <p:custDataLst>
              <p:tags r:id="rId14"/>
            </p:custDataLst>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sz="1200" b="0" i="0" u="none" baseline="0">
                <a:solidFill>
                  <a:srgbClr val="898989"/>
                </a:solidFill>
                <a:effectLst/>
                <a:latin typeface="Calibri" panose="020F0502020204030204" pitchFamily="34" charset="0"/>
                <a:ea typeface="+mn-ea"/>
                <a:cs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5pPr>
          </a:lstStyle>
          <a:p>
            <a:fld id="{5A8CA0F9-9067-413C-B93D-CBF35D14C6C1}" type="datetime1">
              <a:rPr lang="en-IE" altLang="en-US"/>
              <a:t>24/01/2023</a:t>
            </a:fld>
            <a:endParaRPr lang="en-IE" altLang="en-US"/>
          </a:p>
        </p:txBody>
      </p:sp>
      <p:sp>
        <p:nvSpPr>
          <p:cNvPr id="3077" name="Footer Placeholder 4"/>
          <p:cNvSpPr>
            <a:spLocks noGrp="1" noChangeArrowheads="1"/>
          </p:cNvSpPr>
          <p:nvPr>
            <p:ph type="ftr" sz="quarter" idx="3"/>
            <p:custDataLst>
              <p:tags r:id="rId15"/>
            </p:custDataLst>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marL="0" indent="0" algn="ctr" defTabSz="914400" rtl="0" eaLnBrk="1" fontAlgn="base" hangingPunct="1">
              <a:lnSpc>
                <a:spcPct val="100000"/>
              </a:lnSpc>
              <a:spcBef>
                <a:spcPct val="0"/>
              </a:spcBef>
              <a:spcAft>
                <a:spcPct val="0"/>
              </a:spcAft>
              <a:buClrTx/>
              <a:buSzTx/>
              <a:buFontTx/>
              <a:buNone/>
              <a:defRPr kumimoji="0" sz="1200" b="0" i="0" u="none" baseline="0">
                <a:solidFill>
                  <a:srgbClr val="898989"/>
                </a:solidFill>
                <a:effectLst/>
                <a:latin typeface="Calibri" panose="020F0502020204030204" pitchFamily="34" charset="0"/>
                <a:ea typeface="+mn-ea"/>
                <a:cs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5pPr>
          </a:lstStyle>
          <a:p>
            <a:endParaRPr lang="en-IE" altLang="en-US"/>
          </a:p>
        </p:txBody>
      </p:sp>
      <p:sp>
        <p:nvSpPr>
          <p:cNvPr id="7174" name="Slide Number Placeholder 5"/>
          <p:cNvSpPr>
            <a:spLocks noGrp="1" noChangeArrowheads="1"/>
          </p:cNvSpPr>
          <p:nvPr>
            <p:ph type="sldNum" sz="quarter" idx="4"/>
            <p:custDataLst>
              <p:tags r:id="rId16"/>
            </p:custDataLst>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10F5791-C733-4297-82CE-525CF1A32421}" type="slidenum">
              <a:rPr lang="en-IE" altLang="en-US"/>
              <a:t>‹#›</a:t>
            </a:fld>
            <a:endParaRPr lang="en-IE" altLang="en-US"/>
          </a:p>
        </p:txBody>
      </p:sp>
    </p:spTree>
  </p:cSld>
  <p:clrMap bg1="lt1" tx1="dk1" bg2="lt2" tx2="dk2" accent1="accent1" accent2="accent2" accent3="accent3" accent4="accent4" accent5="accent5" accent6="accent6" hlink="hlink" folHlink="folHlink"/>
  <p:sldLayoutIdLst>
    <p:sldLayoutId id="2147484110"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Lst>
  <p:txStyles>
    <p:titleStyle>
      <a:defPPr/>
      <a:lvl1pPr algn="l" rtl="0" eaLnBrk="0" fontAlgn="base" hangingPunct="0">
        <a:lnSpc>
          <a:spcPct val="90000"/>
        </a:lnSpc>
        <a:spcBef>
          <a:spcPct val="0"/>
        </a:spcBef>
        <a:spcAft>
          <a:spcPct val="0"/>
        </a:spcAft>
        <a:buSzPct val="100000"/>
        <a:defRPr sz="4400" kern="1200">
          <a:solidFill>
            <a:srgbClr val="000000"/>
          </a:solidFill>
          <a:latin typeface="Calibri Light" charset="0"/>
          <a:ea typeface="Calibri Light" panose="020F0302020204030204"/>
          <a:cs typeface="Calibri Light" panose="020F0302020204030204" pitchFamily="34" charset="0"/>
        </a:defRPr>
      </a:lvl1pPr>
      <a:lvl2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2pPr>
      <a:lvl3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3pPr>
      <a:lvl4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4pPr>
      <a:lvl5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5pPr>
      <a:lvl6pPr marL="4572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6pPr>
      <a:lvl7pPr marL="9144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7pPr>
      <a:lvl8pPr marL="13716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8pPr>
      <a:lvl9pPr marL="18288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9pPr>
    </p:titleStyle>
    <p:bodyStyle>
      <a:defPPr/>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Calibri" panose="020F050202020403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rgbClr val="000000"/>
          </a:solidFill>
          <a:latin typeface="+mn-lt"/>
          <a:ea typeface="+mn-ea"/>
          <a:cs typeface="Calibri" panose="020F050202020403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rgbClr val="000000"/>
          </a:solidFill>
          <a:latin typeface="+mn-lt"/>
          <a:ea typeface="+mn-ea"/>
          <a:cs typeface="Calibri" panose="020F050202020403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rgbClr val="000000"/>
          </a:solidFill>
          <a:latin typeface="+mn-lt"/>
          <a:ea typeface="+mn-ea"/>
          <a:cs typeface="Calibri" panose="020F050202020403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rgbClr val="000000"/>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noChangeArrowheads="1"/>
          </p:cNvSpPr>
          <p:nvPr>
            <p:ph type="title"/>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Faceți clic pentru a edita stilul titlului principal</a:t>
            </a:r>
          </a:p>
        </p:txBody>
      </p:sp>
      <p:sp>
        <p:nvSpPr>
          <p:cNvPr id="8195" name="Text Placeholder 2"/>
          <p:cNvSpPr>
            <a:spLocks noGrp="1" noChangeArrowheads="1"/>
          </p:cNvSpPr>
          <p:nvPr>
            <p:ph type="body" idx="1"/>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r>
              <a:rPr lang="en-US" altLang="en-US"/>
              <a:t>Faceți clic pentru a edita stilurile de text Master</a:t>
            </a:r>
          </a:p>
          <a:p>
            <a:pPr lvl="1"/>
            <a:r>
              <a:rPr lang="en-US" altLang="en-US"/>
              <a:t>Al doilea nivel</a:t>
            </a:r>
          </a:p>
          <a:p>
            <a:pPr lvl="2"/>
            <a:r>
              <a:rPr lang="en-US" altLang="en-US"/>
              <a:t>Al treilea nivel</a:t>
            </a:r>
          </a:p>
          <a:p>
            <a:pPr lvl="3"/>
            <a:r>
              <a:rPr lang="en-US" altLang="en-US"/>
              <a:t>Al patrulea nivel</a:t>
            </a:r>
          </a:p>
          <a:p>
            <a:pPr lvl="4"/>
            <a:r>
              <a:rPr lang="en-US" altLang="en-US"/>
              <a:t>Al cincilea nivel</a:t>
            </a:r>
          </a:p>
        </p:txBody>
      </p:sp>
      <p:sp>
        <p:nvSpPr>
          <p:cNvPr id="4100" name="Date Placeholder 3"/>
          <p:cNvSpPr>
            <a:spLocks noGrp="1" noChangeArrowheads="1"/>
          </p:cNvSpPr>
          <p:nvPr>
            <p:ph type="dt" sz="half" idx="2"/>
            <p:custDataLst>
              <p:tags r:id="rId14"/>
            </p:custDataLst>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sz="1200" b="0" i="0" u="none" baseline="0">
                <a:solidFill>
                  <a:srgbClr val="898989"/>
                </a:solidFill>
                <a:effectLst/>
                <a:latin typeface="Calibri" panose="020F0502020204030204" pitchFamily="34" charset="0"/>
                <a:ea typeface="+mn-ea"/>
                <a:cs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5pPr>
          </a:lstStyle>
          <a:p>
            <a:fld id="{B092B6A8-E5AC-4CA4-87C0-E2B528963C72}" type="datetime1">
              <a:rPr lang="en-IE" altLang="en-US"/>
              <a:t>24/01/2023</a:t>
            </a:fld>
            <a:endParaRPr lang="en-IE" altLang="en-US"/>
          </a:p>
        </p:txBody>
      </p:sp>
      <p:sp>
        <p:nvSpPr>
          <p:cNvPr id="4101" name="Footer Placeholder 4"/>
          <p:cNvSpPr>
            <a:spLocks noGrp="1" noChangeArrowheads="1"/>
          </p:cNvSpPr>
          <p:nvPr>
            <p:ph type="ftr" sz="quarter" idx="3"/>
            <p:custDataLst>
              <p:tags r:id="rId15"/>
            </p:custDataLst>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marL="0" indent="0" algn="ctr" defTabSz="914400" rtl="0" eaLnBrk="1" fontAlgn="base" hangingPunct="1">
              <a:lnSpc>
                <a:spcPct val="100000"/>
              </a:lnSpc>
              <a:spcBef>
                <a:spcPct val="0"/>
              </a:spcBef>
              <a:spcAft>
                <a:spcPct val="0"/>
              </a:spcAft>
              <a:buClrTx/>
              <a:buSzTx/>
              <a:buFontTx/>
              <a:buNone/>
              <a:defRPr kumimoji="0" sz="1200" b="0" i="0" u="none" baseline="0">
                <a:solidFill>
                  <a:srgbClr val="898989"/>
                </a:solidFill>
                <a:effectLst/>
                <a:latin typeface="Calibri" panose="020F0502020204030204" pitchFamily="34" charset="0"/>
                <a:ea typeface="+mn-ea"/>
                <a:cs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rgbClr val="000000"/>
                </a:solidFill>
                <a:effectLst/>
                <a:latin typeface="Calibri Light" charset="0"/>
                <a:ea typeface="Calibri" charset="0"/>
              </a:defRPr>
            </a:lvl5pPr>
          </a:lstStyle>
          <a:p>
            <a:endParaRPr lang="en-IE" altLang="en-US"/>
          </a:p>
        </p:txBody>
      </p:sp>
      <p:sp>
        <p:nvSpPr>
          <p:cNvPr id="8198" name="Slide Number Placeholder 5"/>
          <p:cNvSpPr>
            <a:spLocks noGrp="1" noChangeArrowheads="1"/>
          </p:cNvSpPr>
          <p:nvPr>
            <p:ph type="sldNum" sz="quarter" idx="4"/>
            <p:custDataLst>
              <p:tags r:id="rId16"/>
            </p:custDataLst>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7A5DB60-7811-4EBB-84DD-F70460A52A4A}" type="slidenum">
              <a:rPr lang="en-IE" altLang="en-US"/>
              <a:t>‹#›</a:t>
            </a:fld>
            <a:endParaRPr lang="en-IE" alt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Lst>
  <p:txStyles>
    <p:titleStyle>
      <a:defPPr/>
      <a:lvl1pPr algn="l" rtl="0" eaLnBrk="0" fontAlgn="base" hangingPunct="0">
        <a:lnSpc>
          <a:spcPct val="90000"/>
        </a:lnSpc>
        <a:spcBef>
          <a:spcPct val="0"/>
        </a:spcBef>
        <a:spcAft>
          <a:spcPct val="0"/>
        </a:spcAft>
        <a:buSzPct val="100000"/>
        <a:defRPr sz="4400" kern="1200">
          <a:solidFill>
            <a:srgbClr val="000000"/>
          </a:solidFill>
          <a:latin typeface="Calibri Light" charset="0"/>
          <a:ea typeface="Calibri Light" panose="020F0302020204030204"/>
          <a:cs typeface="Calibri Light" panose="020F0302020204030204" pitchFamily="34" charset="0"/>
        </a:defRPr>
      </a:lvl1pPr>
      <a:lvl2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2pPr>
      <a:lvl3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3pPr>
      <a:lvl4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4pPr>
      <a:lvl5pPr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5pPr>
      <a:lvl6pPr marL="4572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6pPr>
      <a:lvl7pPr marL="9144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7pPr>
      <a:lvl8pPr marL="13716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8pPr>
      <a:lvl9pPr marL="1828800" algn="l" rtl="0" eaLnBrk="0" fontAlgn="base" hangingPunct="0">
        <a:lnSpc>
          <a:spcPct val="90000"/>
        </a:lnSpc>
        <a:spcBef>
          <a:spcPct val="0"/>
        </a:spcBef>
        <a:spcAft>
          <a:spcPct val="0"/>
        </a:spcAft>
        <a:buSzPct val="100000"/>
        <a:defRPr sz="4400">
          <a:solidFill>
            <a:srgbClr val="000000"/>
          </a:solidFill>
          <a:latin typeface="Calibri Light" panose="020F0302020204030204" pitchFamily="34" charset="0"/>
          <a:cs typeface="Calibri Light" panose="020F0302020204030204" pitchFamily="34" charset="0"/>
        </a:defRPr>
      </a:lvl9pPr>
    </p:titleStyle>
    <p:bodyStyle>
      <a:defPPr/>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Calibri" panose="020F050202020403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kern="1200">
          <a:solidFill>
            <a:srgbClr val="000000"/>
          </a:solidFill>
          <a:latin typeface="+mn-lt"/>
          <a:ea typeface="+mn-ea"/>
          <a:cs typeface="Calibri" panose="020F050202020403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kern="1200">
          <a:solidFill>
            <a:srgbClr val="000000"/>
          </a:solidFill>
          <a:latin typeface="+mn-lt"/>
          <a:ea typeface="+mn-ea"/>
          <a:cs typeface="Calibri" panose="020F050202020403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rgbClr val="000000"/>
          </a:solidFill>
          <a:latin typeface="+mn-lt"/>
          <a:ea typeface="+mn-ea"/>
          <a:cs typeface="Calibri" panose="020F050202020403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kern="1200">
          <a:solidFill>
            <a:srgbClr val="000000"/>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hyperlink" Target="https://www.repack.com/" TargetMode="Externa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1.png"/><Relationship Id="rId2" Type="http://schemas.openxmlformats.org/officeDocument/2006/relationships/tags" Target="../tags/tag132.xml"/><Relationship Id="rId16" Type="http://schemas.openxmlformats.org/officeDocument/2006/relationships/image" Target="../media/image4.sv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10.png"/><Relationship Id="rId5" Type="http://schemas.openxmlformats.org/officeDocument/2006/relationships/tags" Target="../tags/tag135.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hyperlink" Target="https://www.repack.com/" TargetMode="Externa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png"/><Relationship Id="rId2" Type="http://schemas.openxmlformats.org/officeDocument/2006/relationships/tags" Target="../tags/tag141.xml"/><Relationship Id="rId16" Type="http://schemas.openxmlformats.org/officeDocument/2006/relationships/image" Target="../media/image4.sv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0.png"/><Relationship Id="rId5" Type="http://schemas.openxmlformats.org/officeDocument/2006/relationships/tags" Target="../tags/tag144.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hyperlink" Target="https://www.repack.com/" TargetMode="Externa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1.png"/><Relationship Id="rId2" Type="http://schemas.openxmlformats.org/officeDocument/2006/relationships/tags" Target="../tags/tag150.xml"/><Relationship Id="rId16" Type="http://schemas.openxmlformats.org/officeDocument/2006/relationships/image" Target="../media/image4.sv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10.png"/><Relationship Id="rId5" Type="http://schemas.openxmlformats.org/officeDocument/2006/relationships/tags" Target="../tags/tag153.xml"/><Relationship Id="rId15" Type="http://schemas.openxmlformats.org/officeDocument/2006/relationships/image" Target="../media/image3.png"/><Relationship Id="rId10" Type="http://schemas.openxmlformats.org/officeDocument/2006/relationships/slideLayout" Target="../slideLayouts/slideLayout11.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1.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hyperlink" Target="https://www.repack.com/impact/" TargetMode="External"/><Relationship Id="rId17" Type="http://schemas.openxmlformats.org/officeDocument/2006/relationships/image" Target="../media/image4.svg"/><Relationship Id="rId2" Type="http://schemas.openxmlformats.org/officeDocument/2006/relationships/tags" Target="../tags/tag159.xml"/><Relationship Id="rId16" Type="http://schemas.openxmlformats.org/officeDocument/2006/relationships/image" Target="../media/image3.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0.png"/><Relationship Id="rId5" Type="http://schemas.openxmlformats.org/officeDocument/2006/relationships/tags" Target="../tags/tag162.xml"/><Relationship Id="rId15" Type="http://schemas.openxmlformats.org/officeDocument/2006/relationships/image" Target="../media/image15.png"/><Relationship Id="rId10" Type="http://schemas.openxmlformats.org/officeDocument/2006/relationships/slideLayout" Target="../slideLayouts/slideLayout11.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hyperlink" Target="https://www.repack.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69.xml"/><Relationship Id="rId7" Type="http://schemas.openxmlformats.org/officeDocument/2006/relationships/image" Target="../media/image3.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image" Target="../media/image14.svg"/><Relationship Id="rId4" Type="http://schemas.openxmlformats.org/officeDocument/2006/relationships/tags" Target="../tags/tag170.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slideLayout" Target="../slideLayouts/slideLayout11.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image" Target="../media/image4.svg"/><Relationship Id="rId2" Type="http://schemas.openxmlformats.org/officeDocument/2006/relationships/tags" Target="../tags/tag73.xml"/><Relationship Id="rId16" Type="http://schemas.openxmlformats.org/officeDocument/2006/relationships/image" Target="../media/image3.pn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5.png"/><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image" Target="../media/image6.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11.xml"/><Relationship Id="rId17" Type="http://schemas.openxmlformats.org/officeDocument/2006/relationships/image" Target="../media/image4.svg"/><Relationship Id="rId2" Type="http://schemas.openxmlformats.org/officeDocument/2006/relationships/tags" Target="../tags/tag85.xml"/><Relationship Id="rId16" Type="http://schemas.openxmlformats.org/officeDocument/2006/relationships/image" Target="../media/image3.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5" Type="http://schemas.openxmlformats.org/officeDocument/2006/relationships/image" Target="../media/image1.png"/><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7.xml"/><Relationship Id="rId7" Type="http://schemas.openxmlformats.org/officeDocument/2006/relationships/image" Target="../media/image9.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8.png"/><Relationship Id="rId5" Type="http://schemas.openxmlformats.org/officeDocument/2006/relationships/slideLayout" Target="../slideLayouts/slideLayout11.xml"/><Relationship Id="rId10" Type="http://schemas.openxmlformats.org/officeDocument/2006/relationships/image" Target="../media/image4.svg"/><Relationship Id="rId4" Type="http://schemas.openxmlformats.org/officeDocument/2006/relationships/tags" Target="../tags/tag98.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12.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11.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png"/><Relationship Id="rId5" Type="http://schemas.openxmlformats.org/officeDocument/2006/relationships/tags" Target="../tags/tag103.xml"/><Relationship Id="rId1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tags" Target="../tags/tag102.xml"/><Relationship Id="rId9" Type="http://schemas.openxmlformats.org/officeDocument/2006/relationships/slideLayout" Target="../slideLayouts/slideLayout11.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12.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0.png"/><Relationship Id="rId5" Type="http://schemas.openxmlformats.org/officeDocument/2006/relationships/tags" Target="../tags/tag111.xml"/><Relationship Id="rId15" Type="http://schemas.openxmlformats.org/officeDocument/2006/relationships/image" Target="../media/image4.svg"/><Relationship Id="rId10" Type="http://schemas.openxmlformats.org/officeDocument/2006/relationships/slideLayout" Target="../slideLayouts/slideLayout11.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18.xml"/><Relationship Id="rId7" Type="http://schemas.openxmlformats.org/officeDocument/2006/relationships/image" Target="../media/image3.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image" Target="../media/image14.svg"/><Relationship Id="rId4" Type="http://schemas.openxmlformats.org/officeDocument/2006/relationships/tags" Target="../tags/tag119.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22.xml"/><Relationship Id="rId7" Type="http://schemas.openxmlformats.org/officeDocument/2006/relationships/image" Target="../media/image9.sv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8.png"/><Relationship Id="rId5" Type="http://schemas.openxmlformats.org/officeDocument/2006/relationships/slideLayout" Target="../slideLayouts/slideLayout11.xml"/><Relationship Id="rId10" Type="http://schemas.openxmlformats.org/officeDocument/2006/relationships/image" Target="../media/image4.svg"/><Relationship Id="rId4" Type="http://schemas.openxmlformats.org/officeDocument/2006/relationships/tags" Target="../tags/tag123.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15.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hyperlink" Target="https://www.repack.com/" TargetMode="External"/><Relationship Id="rId5" Type="http://schemas.openxmlformats.org/officeDocument/2006/relationships/tags" Target="../tags/tag128.xml"/><Relationship Id="rId10" Type="http://schemas.openxmlformats.org/officeDocument/2006/relationships/image" Target="../media/image1.png"/><Relationship Id="rId4" Type="http://schemas.openxmlformats.org/officeDocument/2006/relationships/tags" Target="../tags/tag127.xml"/><Relationship Id="rId9" Type="http://schemas.openxmlformats.org/officeDocument/2006/relationships/image" Target="../media/image10.png"/><Relationship Id="rId1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2" y="4760111"/>
            <a:ext cx="5961339"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Modulul</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4: Cele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mai</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bune</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practici</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privind</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economia</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circulară</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și</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a:t>
            </a:r>
            <a:r>
              <a:rPr lang="en-IE" sz="2000" dirty="0" err="1">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antreprenoriatul</a:t>
            </a: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 social – PPT2</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6749949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Graphic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2627" name="Google Shape;868;p37"/>
          <p:cNvSpPr>
            <a:spLocks noGrp="1" noChangeArrowheads="1"/>
          </p:cNvSpPr>
          <p:nvPr>
            <p:custDataLst>
              <p:tags r:id="rId2"/>
            </p:custDataLst>
          </p:nvPr>
        </p:nvSpPr>
        <p:spPr bwMode="auto">
          <a:xfrm>
            <a:off x="91122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3600" b="1">
                <a:solidFill>
                  <a:srgbClr val="29BB89"/>
                </a:solidFill>
                <a:latin typeface="Segoe UI" panose="020B0502040204020203" pitchFamily="34" charset="0"/>
                <a:cs typeface="Source Sans Pro Bold" pitchFamily="34" charset="0"/>
                <a:sym typeface="Fjalla One" charset="0"/>
              </a:rPr>
              <a:t>Repak (Helsinki, Finlanda)</a:t>
            </a:r>
          </a:p>
        </p:txBody>
      </p:sp>
      <p:sp>
        <p:nvSpPr>
          <p:cNvPr id="134148" name="Google Shape;877;p37"/>
          <p:cNvSpPr txBox="1">
            <a:spLocks noGrp="1"/>
          </p:cNvSpPr>
          <p:nvPr>
            <p:custDataLst>
              <p:tags r:id="rId3"/>
            </p:custDataLst>
          </p:nvPr>
        </p:nvSpPr>
        <p:spPr>
          <a:xfrm>
            <a:off x="4738688" y="2138363"/>
            <a:ext cx="6816725" cy="711200"/>
          </a:xfrm>
          <a:prstGeom prst="rect">
            <a:avLst/>
          </a:prstGeom>
          <a:noFill/>
          <a:ln>
            <a:noFill/>
          </a:ln>
        </p:spPr>
        <p:txBody>
          <a:bodyPr spcFirstLastPara="1" lIns="91425" tIns="91425" rIns="91425" bIns="91425"/>
          <a:lstStyle>
            <a:defPPr marR="0" lvl="0" algn="l" rtl="0">
              <a:lnSpc>
                <a:spcPct val="100000"/>
              </a:lnSpc>
              <a:spcBef>
                <a:spcPct val="0"/>
              </a:spcBef>
              <a:spcAft>
                <a:spcPct val="0"/>
              </a:spcAft>
              <a:defRPr lang="en-US"/>
            </a:defPPr>
            <a:lvl1pPr marL="457200" marR="0" lvl="0" indent="-342900" algn="r" defTabSz="914400" rtl="0" eaLnBrk="1" fontAlgn="base" latinLnBrk="0" hangingPunct="1">
              <a:lnSpc>
                <a:spcPct val="100000"/>
              </a:lnSpc>
              <a:spcBef>
                <a:spcPct val="0"/>
              </a:spcBef>
              <a:spcAft>
                <a:spcPct val="0"/>
              </a:spcAft>
              <a:buClr>
                <a:schemeClr val="lt1"/>
              </a:buClr>
              <a:buSzPts val="1400"/>
              <a:buFont typeface="Abel" charset="0"/>
              <a:buNone/>
              <a:defRPr kumimoji="0" sz="1400" b="0" i="0" u="none" strike="noStrike" kern="1200" cap="none" baseline="0">
                <a:solidFill>
                  <a:schemeClr val="lt1"/>
                </a:solidFill>
                <a:effectLst/>
                <a:latin typeface="Abel" charset="0"/>
                <a:ea typeface="Abel" charset="0"/>
                <a:cs typeface="Abel"/>
                <a:sym typeface="Abel" charset="0"/>
              </a:defRPr>
            </a:lvl1pPr>
            <a:lvl2pPr marL="914400" marR="0" lvl="1"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2pPr>
            <a:lvl3pPr marL="1371600" marR="0" lvl="2"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3pPr>
            <a:lvl4pPr marL="1828800" marR="0" lvl="3"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4pPr>
            <a:lvl5pPr marL="2286000" marR="0" lvl="4"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5pPr>
            <a:lvl6pPr marL="2743200" marR="0" lvl="5"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6pPr>
            <a:lvl7pPr marL="3200400" marR="0" lvl="6"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7pPr>
            <a:lvl8pPr marL="3657600" marR="0" lvl="7"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8pPr>
            <a:lvl9pPr marL="4114800" marR="0" lvl="8"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9pPr>
          </a:lstStyle>
          <a:p>
            <a:pPr marL="0" indent="0" algn="just" fontAlgn="auto">
              <a:buClr>
                <a:srgbClr val="000000"/>
              </a:buClr>
              <a:buSzPts val="1100"/>
              <a:buFont typeface="Arial"/>
              <a:buNone/>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Pungile RePack durabile sunt concepute pentru produse moi și se pliază în format letric atunci când sunt goale.</a:t>
            </a:r>
          </a:p>
          <a:p>
            <a:pPr marL="342900" algn="just" fontAlgn="auto">
              <a:buClr>
                <a:srgbClr val="04B9D9"/>
              </a:buClr>
              <a:buSzTx/>
              <a:buFont typeface="Wingdings" panose="05000000000000000000" pitchFamily="2" charset="2"/>
              <a:buChar char="Ø"/>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Material </a:t>
            </a:r>
            <a:r>
              <a:rPr lang="en-GB" sz="2000" b="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durabil, </a:t>
            </a: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reciclat, reciclat la sfârșitul ciclului de viață.</a:t>
            </a:r>
          </a:p>
          <a:p>
            <a:pPr marL="342900" algn="just" fontAlgn="auto">
              <a:buClr>
                <a:srgbClr val="04B9D9"/>
              </a:buClr>
              <a:buSzTx/>
              <a:buFont typeface="Wingdings" panose="05000000000000000000" pitchFamily="2" charset="2"/>
              <a:buChar char="Ø"/>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Trei mărimi, reglabile pentru mărfuri.</a:t>
            </a:r>
          </a:p>
          <a:p>
            <a:pPr marL="342900" algn="just" fontAlgn="auto">
              <a:buClr>
                <a:srgbClr val="04B9D9"/>
              </a:buClr>
              <a:buSzTx/>
              <a:buFont typeface="Wingdings" panose="05000000000000000000" pitchFamily="2" charset="2"/>
              <a:buChar char="Ø"/>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Soluții de sigilare pentru a asigura siguranța ambalajului.</a:t>
            </a:r>
          </a:p>
          <a:p>
            <a:pPr marL="342900" algn="just" fontAlgn="auto">
              <a:buClr>
                <a:srgbClr val="04B9D9"/>
              </a:buClr>
              <a:buSzTx/>
              <a:buFont typeface="Wingdings" panose="05000000000000000000" pitchFamily="2" charset="2"/>
              <a:buChar char="Ø"/>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Certificată pentru etică și sustenabilitate.</a:t>
            </a:r>
          </a:p>
          <a:p>
            <a:pPr marL="0" indent="0" algn="just" fontAlgn="auto">
              <a:buClr>
                <a:srgbClr val="04B9D9"/>
              </a:buClr>
              <a:buSzTx/>
            </a:pPr>
            <a:endParaRPr lang="en-GB" sz="2000">
              <a:latin typeface="Segoe UI" panose="020B0502040204020203" pitchFamily="34" charset="0"/>
              <a:cs typeface="Segoe UI" panose="020B0502040204020203" pitchFamily="34" charset="0"/>
            </a:endParaRPr>
          </a:p>
          <a:p>
            <a:pPr marL="0" indent="0" algn="just" fontAlgn="auto">
              <a:buClr>
                <a:srgbClr val="04B9D9"/>
              </a:buClr>
              <a:buSzTx/>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Se potrivește perfect pentru afacerile cu modele circulare existente și unde este nevoie de ambalaje reutilizabile: închirieri, preluare, mostre...</a:t>
            </a:r>
          </a:p>
          <a:p>
            <a:pPr marL="0" indent="0" algn="just" fontAlgn="auto">
              <a:buClr>
                <a:srgbClr val="04B9D9"/>
              </a:buClr>
              <a:buSzTx/>
            </a:pPr>
            <a:endParaRPr lang="en-GB" sz="2000">
              <a:latin typeface="Segoe UI" panose="020B0502040204020203" pitchFamily="34" charset="0"/>
              <a:cs typeface="Segoe UI" panose="020B0502040204020203" pitchFamily="34" charset="0"/>
            </a:endParaRPr>
          </a:p>
          <a:p>
            <a:pPr marL="0" indent="0" algn="just" fontAlgn="auto">
              <a:buClr>
                <a:srgbClr val="04B9D9"/>
              </a:buClr>
              <a:buSzTx/>
            </a:pPr>
            <a:r>
              <a:rPr lang="en-GB" sz="20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Ideală pentru magazinele online care doresc să reducă impactul asupra mediului al transportului electronic.</a:t>
            </a:r>
          </a:p>
          <a:p>
            <a:pPr marL="342900" algn="just" fontAlgn="auto">
              <a:buClr>
                <a:srgbClr val="04B9D9"/>
              </a:buClr>
              <a:buSzTx/>
              <a:buFont typeface="Wingdings" panose="05000000000000000000" pitchFamily="2" charset="2"/>
              <a:buChar char="Ø"/>
            </a:pPr>
            <a:endParaRPr lang="en-GB" sz="1600">
              <a:latin typeface="Segoe UI" panose="020B0502040204020203" pitchFamily="34" charset="0"/>
              <a:cs typeface="Segoe UI" panose="020B0502040204020203" pitchFamily="34" charset="0"/>
            </a:endParaRPr>
          </a:p>
        </p:txBody>
      </p:sp>
      <p:sp>
        <p:nvSpPr>
          <p:cNvPr id="282629" name="Rectangle 31"/>
          <p:cNvSpPr>
            <a:spLocks noChangeArrowheads="1"/>
          </p:cNvSpPr>
          <p:nvPr>
            <p:custDataLst>
              <p:tags r:id="rId4"/>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2630" name="Picture 32" descr="TextDescription automatically generated"/>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2632" name="Google Shape;877;p37"/>
          <p:cNvSpPr>
            <a:spLocks noGrp="1" noChangeArrowheads="1"/>
          </p:cNvSpPr>
          <p:nvPr>
            <p:custDataLst>
              <p:tags r:id="rId6"/>
            </p:custDataLst>
          </p:nvPr>
        </p:nvSpPr>
        <p:spPr bwMode="auto">
          <a:xfrm>
            <a:off x="922338" y="1157288"/>
            <a:ext cx="3152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dirty="0">
                <a:solidFill>
                  <a:srgbClr val="00B0F0"/>
                </a:solidFill>
                <a:latin typeface="Grandview" pitchFamily="34" charset="0"/>
                <a:cs typeface="Abel" charset="0"/>
                <a:sym typeface="Abel" charset="0"/>
                <a:hlinkClick r:id="rId13">
                  <a:extLst>
                    <a:ext uri="{A12FA001-AC4F-418D-AE19-62706E023703}">
                      <ahyp:hlinkClr xmlns:ahyp="http://schemas.microsoft.com/office/drawing/2018/hyperlinkcolor" val="tx"/>
                    </a:ext>
                  </a:extLst>
                </a:hlinkClick>
              </a:rPr>
              <a:t>https://www.repack.com/ </a:t>
            </a:r>
          </a:p>
        </p:txBody>
      </p:sp>
      <p:pic>
        <p:nvPicPr>
          <p:cNvPr id="282633" name="Imagen 7"/>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1185863" y="2836863"/>
            <a:ext cx="2657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2634" name="Google Shape;876;p37"/>
          <p:cNvSpPr>
            <a:spLocks noGrp="1" noChangeArrowheads="1"/>
          </p:cNvSpPr>
          <p:nvPr>
            <p:custDataLst>
              <p:tags r:id="rId8"/>
            </p:custDataLst>
          </p:nvPr>
        </p:nvSpPr>
        <p:spPr bwMode="auto">
          <a:xfrm>
            <a:off x="4729163" y="1697038"/>
            <a:ext cx="58562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nchor="b"/>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2000" b="1">
                <a:solidFill>
                  <a:srgbClr val="29BB89"/>
                </a:solidFill>
                <a:latin typeface="Segoe UI" panose="020B0502040204020203" pitchFamily="34" charset="0"/>
                <a:cs typeface="Source Sans Pro Bold" pitchFamily="34" charset="0"/>
                <a:sym typeface="Fjalla One" charset="0"/>
              </a:rPr>
              <a:t>MODEL DE AFACERI CIRCULAR</a:t>
            </a:r>
          </a:p>
        </p:txBody>
      </p:sp>
      <p:sp>
        <p:nvSpPr>
          <p:cNvPr id="282635" name="Google Shape;883;p37"/>
          <p:cNvSpPr>
            <a:spLocks noChangeArrowheads="1"/>
          </p:cNvSpPr>
          <p:nvPr>
            <p:custDataLst>
              <p:tags r:id="rId9"/>
            </p:custDataLst>
          </p:nvPr>
        </p:nvSpPr>
        <p:spPr bwMode="auto">
          <a:xfrm>
            <a:off x="4495800" y="1722438"/>
            <a:ext cx="185738" cy="185737"/>
          </a:xfrm>
          <a:prstGeom prst="ellipse">
            <a:avLst/>
          </a:prstGeom>
          <a:solidFill>
            <a:schemeClr val="accent1"/>
          </a:solidFill>
          <a:ln w="28575" algn="ctr">
            <a:solidFill>
              <a:schemeClr val="bg1"/>
            </a:solidFill>
            <a:round/>
            <a:headEnd/>
            <a:tailEnd/>
          </a:ln>
        </p:spPr>
        <p:txBody>
          <a:bodyPr lIns="91425" tIns="91425" rIns="91425" bIns="91425"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rial" panose="020B0604020202020204" pitchFamily="34" charset="0"/>
              <a:buNone/>
            </a:pPr>
            <a:endParaRPr lang="en-US" altLang="en-US" sz="1400">
              <a:latin typeface="Arial" panose="020B0604020202020204" pitchFamily="34" charset="0"/>
              <a:cs typeface="Arial" panose="020B0604020202020204" pitchFamily="34" charset="0"/>
              <a:sym typeface="Arial" panose="020B0604020202020204" pitchFamily="34" charset="0"/>
            </a:endParaRPr>
          </a:p>
        </p:txBody>
      </p:sp>
      <p:pic>
        <p:nvPicPr>
          <p:cNvPr id="2" name="Graphic 1">
            <a:extLst>
              <a:ext uri="{FF2B5EF4-FFF2-40B4-BE49-F238E27FC236}">
                <a16:creationId xmlns:a16="http://schemas.microsoft.com/office/drawing/2014/main" id="{B82A5215-9103-894A-28EE-F3B037B094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41231" y="108086"/>
            <a:ext cx="495921" cy="495921"/>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Graphic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3651" name="Google Shape;876;p37"/>
          <p:cNvSpPr>
            <a:spLocks noGrp="1" noChangeArrowheads="1"/>
          </p:cNvSpPr>
          <p:nvPr>
            <p:custDataLst>
              <p:tags r:id="rId2"/>
            </p:custDataLst>
          </p:nvPr>
        </p:nvSpPr>
        <p:spPr bwMode="auto">
          <a:xfrm>
            <a:off x="4684713" y="1631157"/>
            <a:ext cx="70596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nchor="b"/>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s-ES" altLang="en-US" sz="2000" b="1" dirty="0">
                <a:solidFill>
                  <a:srgbClr val="29BB89"/>
                </a:solidFill>
                <a:latin typeface="Segoe UI" panose="020B0502040204020203" pitchFamily="34" charset="0"/>
                <a:cs typeface="Source Sans Pro Bold" pitchFamily="34" charset="0"/>
                <a:sym typeface="Fjalla One" charset="0"/>
              </a:rPr>
              <a:t>ÎNCHIDEREA CIRCUITULUI: IMPACTUL POZITIV ASUPRA MEDIULUI</a:t>
            </a:r>
            <a:endParaRPr lang="en-GB" altLang="en-US" sz="2000" b="1" dirty="0">
              <a:solidFill>
                <a:srgbClr val="29BB89"/>
              </a:solidFill>
              <a:latin typeface="Segoe UI" panose="020B0502040204020203" pitchFamily="34" charset="0"/>
              <a:cs typeface="Source Sans Pro Bold" pitchFamily="34" charset="0"/>
              <a:sym typeface="Fjalla One" charset="0"/>
            </a:endParaRPr>
          </a:p>
        </p:txBody>
      </p:sp>
      <p:sp>
        <p:nvSpPr>
          <p:cNvPr id="135172" name="Google Shape;877;p37"/>
          <p:cNvSpPr txBox="1">
            <a:spLocks noGrp="1"/>
          </p:cNvSpPr>
          <p:nvPr>
            <p:custDataLst>
              <p:tags r:id="rId3"/>
            </p:custDataLst>
          </p:nvPr>
        </p:nvSpPr>
        <p:spPr>
          <a:xfrm>
            <a:off x="4452938" y="1819275"/>
            <a:ext cx="7164387" cy="3206750"/>
          </a:xfrm>
          <a:prstGeom prst="rect">
            <a:avLst/>
          </a:prstGeom>
          <a:noFill/>
          <a:ln>
            <a:noFill/>
          </a:ln>
        </p:spPr>
        <p:txBody>
          <a:bodyPr spcFirstLastPara="1" lIns="91425" tIns="91425" rIns="91425" bIns="91425"/>
          <a:lstStyle>
            <a:defPPr marR="0" lvl="0" algn="l" rtl="0">
              <a:lnSpc>
                <a:spcPct val="100000"/>
              </a:lnSpc>
              <a:spcBef>
                <a:spcPct val="0"/>
              </a:spcBef>
              <a:spcAft>
                <a:spcPct val="0"/>
              </a:spcAft>
              <a:defRPr lang="en-US"/>
            </a:defPPr>
            <a:lvl1pPr marL="457200" marR="0" lvl="0" indent="-342900" algn="r" defTabSz="914400" rtl="0" eaLnBrk="1" fontAlgn="base" latinLnBrk="0" hangingPunct="1">
              <a:lnSpc>
                <a:spcPct val="100000"/>
              </a:lnSpc>
              <a:spcBef>
                <a:spcPct val="0"/>
              </a:spcBef>
              <a:spcAft>
                <a:spcPct val="0"/>
              </a:spcAft>
              <a:buClr>
                <a:schemeClr val="lt1"/>
              </a:buClr>
              <a:buSzPts val="1400"/>
              <a:buFont typeface="Abel" charset="0"/>
              <a:buNone/>
              <a:defRPr kumimoji="0" sz="1400" b="0" i="0" u="none" strike="noStrike" kern="1200" cap="none" baseline="0">
                <a:solidFill>
                  <a:schemeClr val="lt1"/>
                </a:solidFill>
                <a:effectLst/>
                <a:latin typeface="Abel" charset="0"/>
                <a:ea typeface="Abel" charset="0"/>
                <a:cs typeface="Abel"/>
                <a:sym typeface="Abel" charset="0"/>
              </a:defRPr>
            </a:lvl1pPr>
            <a:lvl2pPr marL="914400" marR="0" lvl="1"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2pPr>
            <a:lvl3pPr marL="1371600" marR="0" lvl="2"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3pPr>
            <a:lvl4pPr marL="1828800" marR="0" lvl="3"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4pPr>
            <a:lvl5pPr marL="2286000" marR="0" lvl="4"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5pPr>
            <a:lvl6pPr marL="2743200" marR="0" lvl="5"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6pPr>
            <a:lvl7pPr marL="3200400" marR="0" lvl="6"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7pPr>
            <a:lvl8pPr marL="3657600" marR="0" lvl="7"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8pPr>
            <a:lvl9pPr marL="4114800" marR="0" lvl="8"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9pPr>
          </a:lstStyle>
          <a:p>
            <a:pPr marL="0" indent="0" algn="l" fontAlgn="auto">
              <a:buClr>
                <a:srgbClr val="000000"/>
              </a:buClr>
              <a:buSzPts val="1100"/>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RePack</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este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bun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pentru</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planetă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decât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ambalajele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unică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folosință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p>
          <a:p>
            <a:pPr marL="0" indent="0" algn="l" fontAlgn="auto">
              <a:buClr>
                <a:srgbClr val="000000"/>
              </a:buClr>
              <a:buSzPts val="1100"/>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Prin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regândirea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ambalajelor</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acestea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închid</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bucla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și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încurajează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obiceiuri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consum</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pozitive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Descoperiți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profunzime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modul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care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ambalajele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reutilizabile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ajută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sute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magazine online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devină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durabile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Mai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puține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gunoaie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vibrații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bune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p>
          <a:p>
            <a:pPr marL="0" indent="0" algn="l" fontAlgn="auto">
              <a:buClr>
                <a:srgbClr val="000000"/>
              </a:buClr>
              <a:buSzPts val="1100"/>
            </a:pPr>
            <a:endParaRPr lang="en-GB" sz="1900" dirty="0">
              <a:latin typeface="Segoe UI" panose="020B0502040204020203" pitchFamily="34" charset="0"/>
              <a:cs typeface="Segoe UI" panose="020B0502040204020203" pitchFamily="34" charset="0"/>
            </a:endParaRPr>
          </a:p>
          <a:p>
            <a:pPr marL="0" indent="0" algn="l" fontAlgn="auto">
              <a:buClr>
                <a:srgbClr val="000000"/>
              </a:buClr>
              <a:buSzPts val="1100"/>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Indiferent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dacă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este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din plastic, carton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sau</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amidon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porumb</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produsele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unică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folosință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urmează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modelul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liniar</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ia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-l,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fă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-l,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risipește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-l". </a:t>
            </a:r>
          </a:p>
          <a:p>
            <a:pPr marL="0" indent="0" algn="l" fontAlgn="auto">
              <a:buClr>
                <a:srgbClr val="000000"/>
              </a:buClr>
              <a:buSzPts val="1100"/>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Soluția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constă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închiderea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buclei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CE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urmărește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treacă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de la un model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liniar</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la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unul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circular, pe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baza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 3 principii: </a:t>
            </a:r>
          </a:p>
          <a:p>
            <a:pPr algn="l" fontAlgn="auto">
              <a:buClr>
                <a:srgbClr val="FFFFFF"/>
              </a:buClr>
              <a:buFont typeface="Arial" pitchFamily="34" charset="0"/>
              <a:buChar char="•"/>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proiectarea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eliminării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deșeurilor</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și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poluării</a:t>
            </a:r>
            <a:endPar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endParaRPr>
          </a:p>
          <a:p>
            <a:pPr algn="l" fontAlgn="auto">
              <a:buClr>
                <a:srgbClr val="FFFFFF"/>
              </a:buClr>
              <a:buFont typeface="Arial" pitchFamily="34" charset="0"/>
              <a:buChar char="•"/>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păstreze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produsele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și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materialele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în</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uz</a:t>
            </a:r>
            <a:endPar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endParaRPr>
          </a:p>
          <a:p>
            <a:pPr algn="l" fontAlgn="auto">
              <a:buClr>
                <a:srgbClr val="FFFFFF"/>
              </a:buClr>
              <a:buFont typeface="Arial" pitchFamily="34" charset="0"/>
              <a:buChar char="•"/>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regenerarea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sistemelor</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naturale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t>
            </a:r>
          </a:p>
          <a:p>
            <a:pPr marL="0" indent="0" algn="l" fontAlgn="auto">
              <a:buClr>
                <a:srgbClr val="000000"/>
              </a:buClr>
              <a:buSzPts val="1100"/>
            </a:pPr>
            <a:endParaRPr lang="en-GB" sz="2000" dirty="0">
              <a:latin typeface="Segoe UI" panose="020B0502040204020203" pitchFamily="34" charset="0"/>
              <a:cs typeface="Segoe UI" panose="020B0502040204020203" pitchFamily="34" charset="0"/>
            </a:endParaRPr>
          </a:p>
          <a:p>
            <a:pPr marL="0" indent="0" algn="l" fontAlgn="auto">
              <a:buClr>
                <a:srgbClr val="000000"/>
              </a:buClr>
              <a:buSzPts val="1100"/>
            </a:pPr>
            <a:endParaRPr lang="en-GB" sz="2000" dirty="0">
              <a:latin typeface="Segoe UI" panose="020B0502040204020203" pitchFamily="34" charset="0"/>
              <a:cs typeface="Segoe UI" panose="020B0502040204020203" pitchFamily="34" charset="0"/>
            </a:endParaRPr>
          </a:p>
        </p:txBody>
      </p:sp>
      <p:sp>
        <p:nvSpPr>
          <p:cNvPr id="283653" name="Google Shape;883;p37"/>
          <p:cNvSpPr>
            <a:spLocks noChangeArrowheads="1"/>
          </p:cNvSpPr>
          <p:nvPr>
            <p:custDataLst>
              <p:tags r:id="rId4"/>
            </p:custDataLst>
          </p:nvPr>
        </p:nvSpPr>
        <p:spPr bwMode="auto">
          <a:xfrm>
            <a:off x="4467225" y="1398588"/>
            <a:ext cx="185738" cy="185737"/>
          </a:xfrm>
          <a:prstGeom prst="ellipse">
            <a:avLst/>
          </a:prstGeom>
          <a:solidFill>
            <a:schemeClr val="accent1"/>
          </a:solidFill>
          <a:ln w="28575" algn="ctr">
            <a:solidFill>
              <a:schemeClr val="bg1"/>
            </a:solidFill>
            <a:round/>
            <a:headEnd/>
            <a:tailEnd/>
          </a:ln>
        </p:spPr>
        <p:txBody>
          <a:bodyPr lIns="91425" tIns="91425" rIns="91425" bIns="91425"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rial" panose="020B0604020202020204" pitchFamily="34" charset="0"/>
              <a:buNone/>
            </a:pPr>
            <a:endParaRPr lang="en-US" altLang="en-US" sz="1400">
              <a:latin typeface="Arial" panose="020B0604020202020204" pitchFamily="34" charset="0"/>
              <a:cs typeface="Arial" panose="020B0604020202020204" pitchFamily="34" charset="0"/>
              <a:sym typeface="Arial" panose="020B0604020202020204" pitchFamily="34" charset="0"/>
            </a:endParaRPr>
          </a:p>
        </p:txBody>
      </p:sp>
      <p:sp>
        <p:nvSpPr>
          <p:cNvPr id="283654" name="Rectangle 31"/>
          <p:cNvSpPr>
            <a:spLocks noChangeArrowheads="1"/>
          </p:cNvSpPr>
          <p:nvPr>
            <p:custDataLst>
              <p:tags r:id="rId5"/>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3655" name="Picture 32" descr="TextDescription automatically generated"/>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3657" name="Google Shape;868;p37"/>
          <p:cNvSpPr>
            <a:spLocks noGrp="1" noChangeArrowheads="1"/>
          </p:cNvSpPr>
          <p:nvPr>
            <p:custDataLst>
              <p:tags r:id="rId7"/>
            </p:custDataLst>
          </p:nvPr>
        </p:nvSpPr>
        <p:spPr bwMode="auto">
          <a:xfrm>
            <a:off x="71437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3600" b="1">
                <a:solidFill>
                  <a:srgbClr val="29BB89"/>
                </a:solidFill>
                <a:latin typeface="Segoe UI" panose="020B0502040204020203" pitchFamily="34" charset="0"/>
                <a:cs typeface="Source Sans Pro Bold" pitchFamily="34" charset="0"/>
                <a:sym typeface="Fjalla One" charset="0"/>
              </a:rPr>
              <a:t>Repak (Helsinki, Finlanda)</a:t>
            </a:r>
          </a:p>
        </p:txBody>
      </p:sp>
      <p:sp>
        <p:nvSpPr>
          <p:cNvPr id="283658" name="Google Shape;877;p37"/>
          <p:cNvSpPr>
            <a:spLocks noGrp="1" noChangeArrowheads="1"/>
          </p:cNvSpPr>
          <p:nvPr>
            <p:custDataLst>
              <p:tags r:id="rId8"/>
            </p:custDataLst>
          </p:nvPr>
        </p:nvSpPr>
        <p:spPr bwMode="auto">
          <a:xfrm>
            <a:off x="725488" y="1157288"/>
            <a:ext cx="3152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dirty="0">
                <a:solidFill>
                  <a:srgbClr val="00B0F0"/>
                </a:solidFill>
                <a:latin typeface="Grandview" pitchFamily="34" charset="0"/>
                <a:cs typeface="Abel" charset="0"/>
                <a:sym typeface="Abel" charset="0"/>
                <a:hlinkClick r:id="rId13">
                  <a:extLst>
                    <a:ext uri="{A12FA001-AC4F-418D-AE19-62706E023703}">
                      <ahyp:hlinkClr xmlns:ahyp="http://schemas.microsoft.com/office/drawing/2018/hyperlinkcolor" val="tx"/>
                    </a:ext>
                  </a:extLst>
                </a:hlinkClick>
              </a:rPr>
              <a:t>https://www.repack.com/ </a:t>
            </a:r>
          </a:p>
        </p:txBody>
      </p:sp>
      <p:pic>
        <p:nvPicPr>
          <p:cNvPr id="283659" name="Imagen 15"/>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989013" y="2836863"/>
            <a:ext cx="2657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A0D65202-31E2-B35F-CD8B-0B30C66012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41231" y="108086"/>
            <a:ext cx="495921" cy="49592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Graphic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4675" name="Google Shape;876;p37"/>
          <p:cNvSpPr>
            <a:spLocks noGrp="1" noChangeArrowheads="1"/>
          </p:cNvSpPr>
          <p:nvPr>
            <p:custDataLst>
              <p:tags r:id="rId2"/>
            </p:custDataLst>
          </p:nvPr>
        </p:nvSpPr>
        <p:spPr bwMode="auto">
          <a:xfrm>
            <a:off x="4827588" y="1373188"/>
            <a:ext cx="58562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nchor="b"/>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s-ES" altLang="en-US" sz="2000" b="1">
                <a:solidFill>
                  <a:srgbClr val="29BB89"/>
                </a:solidFill>
                <a:latin typeface="Segoe UI" panose="020B0502040204020203" pitchFamily="34" charset="0"/>
                <a:cs typeface="Source Sans Pro Bold" pitchFamily="34" charset="0"/>
                <a:sym typeface="Fjalla One" charset="0"/>
              </a:rPr>
              <a:t>REUTILIZARE VS. UTILIZARE UNICĂ</a:t>
            </a:r>
            <a:endParaRPr lang="en-GB" altLang="en-US" sz="2000" b="1">
              <a:solidFill>
                <a:srgbClr val="29BB89"/>
              </a:solidFill>
              <a:latin typeface="Segoe UI" panose="020B0502040204020203" pitchFamily="34" charset="0"/>
              <a:cs typeface="Source Sans Pro Bold" pitchFamily="34" charset="0"/>
              <a:sym typeface="Fjalla One" charset="0"/>
            </a:endParaRPr>
          </a:p>
        </p:txBody>
      </p:sp>
      <p:sp>
        <p:nvSpPr>
          <p:cNvPr id="284676" name="Google Shape;877;p37"/>
          <p:cNvSpPr>
            <a:spLocks noGrp="1" noChangeArrowheads="1"/>
          </p:cNvSpPr>
          <p:nvPr>
            <p:custDataLst>
              <p:tags r:id="rId3"/>
            </p:custDataLst>
          </p:nvPr>
        </p:nvSpPr>
        <p:spPr bwMode="auto">
          <a:xfrm>
            <a:off x="4452938" y="1819275"/>
            <a:ext cx="7164387"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bel" charset="0"/>
              <a:buNone/>
            </a:pPr>
            <a:r>
              <a:rPr lang="en-GB" altLang="en-US" sz="2000">
                <a:solidFill>
                  <a:srgbClr val="FFFFFF"/>
                </a:solidFill>
                <a:latin typeface="Segoe UI" panose="020B0502040204020203" pitchFamily="34" charset="0"/>
                <a:cs typeface="Abel" charset="0"/>
                <a:sym typeface="Abel" charset="0"/>
              </a:rPr>
              <a:t>Prin fabricarea de produse durabile și reutilizabile, cantitatea de deșeuri generate, precum și emisiile de CO2 sunt reduse considerabil.</a:t>
            </a:r>
          </a:p>
          <a:p>
            <a:pPr eaLnBrk="1" hangingPunct="1">
              <a:buClr>
                <a:srgbClr val="000000"/>
              </a:buClr>
              <a:buFont typeface="Abel" charset="0"/>
              <a:buNone/>
            </a:pPr>
            <a:endParaRPr lang="en-GB" altLang="en-US" sz="2000">
              <a:solidFill>
                <a:srgbClr val="FFFFFF"/>
              </a:solidFill>
              <a:latin typeface="Segoe UI" panose="020B0502040204020203" pitchFamily="34" charset="0"/>
              <a:cs typeface="Abel" charset="0"/>
              <a:sym typeface="Abel" charset="0"/>
            </a:endParaRPr>
          </a:p>
          <a:p>
            <a:pPr eaLnBrk="1" hangingPunct="1">
              <a:buClr>
                <a:srgbClr val="000000"/>
              </a:buClr>
              <a:buFont typeface="Abel" charset="0"/>
              <a:buNone/>
            </a:pPr>
            <a:r>
              <a:rPr lang="en-GB" altLang="en-US" sz="2000">
                <a:solidFill>
                  <a:srgbClr val="FFFFFF"/>
                </a:solidFill>
                <a:latin typeface="Segoe UI" panose="020B0502040204020203" pitchFamily="34" charset="0"/>
                <a:cs typeface="Abel" charset="0"/>
                <a:sym typeface="Abel" charset="0"/>
              </a:rPr>
              <a:t>În al doilea rând, reutilizarea economisește resurse și elimină necesitatea de a trece prin procese poluante de gestionare a deșeurilor, cum ar fi recuperarea energiei sau reciclarea.</a:t>
            </a:r>
          </a:p>
          <a:p>
            <a:pPr eaLnBrk="1" hangingPunct="1">
              <a:buClr>
                <a:srgbClr val="000000"/>
              </a:buClr>
              <a:buFont typeface="Abel" charset="0"/>
              <a:buNone/>
            </a:pPr>
            <a:endParaRPr lang="en-GB" altLang="en-US" sz="2000">
              <a:solidFill>
                <a:srgbClr val="FFFFFF"/>
              </a:solidFill>
              <a:latin typeface="Segoe UI" panose="020B0502040204020203" pitchFamily="34" charset="0"/>
              <a:cs typeface="Abel" charset="0"/>
              <a:sym typeface="Abel" charset="0"/>
            </a:endParaRPr>
          </a:p>
          <a:p>
            <a:pPr eaLnBrk="1" hangingPunct="1">
              <a:buClr>
                <a:srgbClr val="000000"/>
              </a:buClr>
              <a:buFont typeface="Abel" charset="0"/>
              <a:buNone/>
            </a:pPr>
            <a:endParaRPr lang="en-GB" altLang="en-US" sz="2000">
              <a:solidFill>
                <a:srgbClr val="FFFFFF"/>
              </a:solidFill>
              <a:latin typeface="Segoe UI" panose="020B0502040204020203" pitchFamily="34" charset="0"/>
              <a:cs typeface="Abel" charset="0"/>
              <a:sym typeface="Abel" charset="0"/>
            </a:endParaRPr>
          </a:p>
        </p:txBody>
      </p:sp>
      <p:sp>
        <p:nvSpPr>
          <p:cNvPr id="284677" name="Google Shape;883;p37"/>
          <p:cNvSpPr>
            <a:spLocks noChangeArrowheads="1"/>
          </p:cNvSpPr>
          <p:nvPr>
            <p:custDataLst>
              <p:tags r:id="rId4"/>
            </p:custDataLst>
          </p:nvPr>
        </p:nvSpPr>
        <p:spPr bwMode="auto">
          <a:xfrm>
            <a:off x="4552950" y="1398588"/>
            <a:ext cx="185738" cy="185737"/>
          </a:xfrm>
          <a:prstGeom prst="ellipse">
            <a:avLst/>
          </a:prstGeom>
          <a:solidFill>
            <a:schemeClr val="accent1"/>
          </a:solidFill>
          <a:ln w="28575" algn="ctr">
            <a:solidFill>
              <a:schemeClr val="bg1"/>
            </a:solidFill>
            <a:round/>
            <a:headEnd/>
            <a:tailEnd/>
          </a:ln>
        </p:spPr>
        <p:txBody>
          <a:bodyPr lIns="91425" tIns="91425" rIns="91425" bIns="91425"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rial" panose="020B0604020202020204" pitchFamily="34" charset="0"/>
              <a:buNone/>
            </a:pPr>
            <a:endParaRPr lang="en-US" altLang="en-US" sz="1400">
              <a:latin typeface="Arial" panose="020B0604020202020204" pitchFamily="34" charset="0"/>
              <a:cs typeface="Arial" panose="020B0604020202020204" pitchFamily="34" charset="0"/>
              <a:sym typeface="Arial" panose="020B0604020202020204" pitchFamily="34" charset="0"/>
            </a:endParaRPr>
          </a:p>
        </p:txBody>
      </p:sp>
      <p:sp>
        <p:nvSpPr>
          <p:cNvPr id="284678" name="Rectangle 31"/>
          <p:cNvSpPr>
            <a:spLocks noChangeArrowheads="1"/>
          </p:cNvSpPr>
          <p:nvPr>
            <p:custDataLst>
              <p:tags r:id="rId5"/>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4679" name="Picture 32" descr="TextDescription automatically generated"/>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4681" name="Google Shape;868;p37"/>
          <p:cNvSpPr>
            <a:spLocks noGrp="1" noChangeArrowheads="1"/>
          </p:cNvSpPr>
          <p:nvPr>
            <p:custDataLst>
              <p:tags r:id="rId7"/>
            </p:custDataLst>
          </p:nvPr>
        </p:nvSpPr>
        <p:spPr bwMode="auto">
          <a:xfrm>
            <a:off x="71437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3600" b="1">
                <a:solidFill>
                  <a:srgbClr val="29BB89"/>
                </a:solidFill>
                <a:latin typeface="Segoe UI" panose="020B0502040204020203" pitchFamily="34" charset="0"/>
                <a:cs typeface="Source Sans Pro Bold" pitchFamily="34" charset="0"/>
                <a:sym typeface="Fjalla One" charset="0"/>
              </a:rPr>
              <a:t>Repak (Helsinki, Finlanda)</a:t>
            </a:r>
          </a:p>
        </p:txBody>
      </p:sp>
      <p:sp>
        <p:nvSpPr>
          <p:cNvPr id="284682" name="Google Shape;877;p37"/>
          <p:cNvSpPr>
            <a:spLocks noGrp="1" noChangeArrowheads="1"/>
          </p:cNvSpPr>
          <p:nvPr>
            <p:custDataLst>
              <p:tags r:id="rId8"/>
            </p:custDataLst>
          </p:nvPr>
        </p:nvSpPr>
        <p:spPr bwMode="auto">
          <a:xfrm>
            <a:off x="725488" y="1157288"/>
            <a:ext cx="3152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dirty="0">
                <a:solidFill>
                  <a:srgbClr val="00B0F0"/>
                </a:solidFill>
                <a:latin typeface="Grandview" pitchFamily="34" charset="0"/>
                <a:cs typeface="Abel" charset="0"/>
                <a:sym typeface="Abel" charset="0"/>
                <a:hlinkClick r:id="rId13">
                  <a:extLst>
                    <a:ext uri="{A12FA001-AC4F-418D-AE19-62706E023703}">
                      <ahyp:hlinkClr xmlns:ahyp="http://schemas.microsoft.com/office/drawing/2018/hyperlinkcolor" val="tx"/>
                    </a:ext>
                  </a:extLst>
                </a:hlinkClick>
              </a:rPr>
              <a:t>https://www.repack.com/ </a:t>
            </a:r>
          </a:p>
        </p:txBody>
      </p:sp>
      <p:pic>
        <p:nvPicPr>
          <p:cNvPr id="284683" name="Imagen 15"/>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989013" y="2836863"/>
            <a:ext cx="2657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C5886DA7-A596-AB1E-C313-254BB36D13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41231" y="108086"/>
            <a:ext cx="495921" cy="495921"/>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Graphic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5699" name="Google Shape;876;p37"/>
          <p:cNvSpPr>
            <a:spLocks noGrp="1" noChangeArrowheads="1"/>
          </p:cNvSpPr>
          <p:nvPr>
            <p:custDataLst>
              <p:tags r:id="rId2"/>
            </p:custDataLst>
          </p:nvPr>
        </p:nvSpPr>
        <p:spPr bwMode="auto">
          <a:xfrm>
            <a:off x="4827588" y="1373188"/>
            <a:ext cx="58562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nchor="b"/>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s-ES" altLang="en-US" sz="2000" b="1">
                <a:solidFill>
                  <a:srgbClr val="29BB89"/>
                </a:solidFill>
                <a:latin typeface="Segoe UI" panose="020B0502040204020203" pitchFamily="34" charset="0"/>
                <a:cs typeface="Source Sans Pro Bold" pitchFamily="34" charset="0"/>
                <a:sym typeface="Fjalla One" charset="0"/>
              </a:rPr>
              <a:t>IMPACTUL SOCIAL ȘI DE MEDIU</a:t>
            </a:r>
            <a:endParaRPr lang="en-GB" altLang="en-US" sz="2000" b="1">
              <a:solidFill>
                <a:srgbClr val="29BB89"/>
              </a:solidFill>
              <a:latin typeface="Segoe UI" panose="020B0502040204020203" pitchFamily="34" charset="0"/>
              <a:cs typeface="Source Sans Pro Bold" pitchFamily="34" charset="0"/>
              <a:sym typeface="Fjalla One" charset="0"/>
            </a:endParaRPr>
          </a:p>
        </p:txBody>
      </p:sp>
      <p:sp>
        <p:nvSpPr>
          <p:cNvPr id="137220" name="Google Shape;877;p37"/>
          <p:cNvSpPr>
            <a:spLocks noGrp="1"/>
          </p:cNvSpPr>
          <p:nvPr>
            <p:custDataLst>
              <p:tags r:id="rId3"/>
            </p:custDataLst>
          </p:nvPr>
        </p:nvSpPr>
        <p:spPr>
          <a:xfrm>
            <a:off x="4452938" y="1684266"/>
            <a:ext cx="7164387" cy="3206750"/>
          </a:xfrm>
          <a:prstGeom prst="rect">
            <a:avLst/>
          </a:prstGeom>
          <a:noFill/>
          <a:ln>
            <a:noFill/>
            <a:miter lim="800000"/>
          </a:ln>
        </p:spPr>
        <p:txBody>
          <a:bodyPr lIns="91425" tIns="91425" rIns="91425" bIns="91425"/>
          <a:lstStyle>
            <a:defPPr>
              <a:defRPr lang="en-US"/>
            </a:defPPr>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en-US" altLang="en-US" sz="2800" b="0" i="0" u="none" kern="1200" baseline="0">
                <a:solidFill>
                  <a:srgbClr val="000000"/>
                </a:solidFill>
                <a:effectLst/>
                <a:latin typeface="+mn-lt"/>
                <a:ea typeface="+mn-ea"/>
                <a:cs typeface="Calibri" panose="020F0502020204030204" pitchFamily="34" charset="0"/>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2400" b="0" i="0" u="none" kern="1200" baseline="0">
                <a:solidFill>
                  <a:srgbClr val="000000"/>
                </a:solidFill>
                <a:effectLst/>
                <a:latin typeface="+mn-lt"/>
                <a:ea typeface="+mn-ea"/>
                <a:cs typeface="Calibri" panose="020F0502020204030204" pitchFamily="34" charset="0"/>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2000" b="0" i="0" u="none" kern="1200" baseline="0">
                <a:solidFill>
                  <a:srgbClr val="000000"/>
                </a:solidFill>
                <a:effectLst/>
                <a:latin typeface="+mn-lt"/>
                <a:ea typeface="+mn-ea"/>
                <a:cs typeface="Calibri" panose="020F0502020204030204" pitchFamily="34" charset="0"/>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1800" b="0" i="0" u="none" kern="1200" baseline="0">
                <a:solidFill>
                  <a:srgbClr val="000000"/>
                </a:solidFill>
                <a:effectLst/>
                <a:latin typeface="+mn-lt"/>
                <a:ea typeface="+mn-ea"/>
                <a:cs typeface="Calibri" panose="020F0502020204030204" pitchFamily="34" charset="0"/>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1800" b="0" i="0" u="none" kern="1200" baseline="0">
                <a:solidFill>
                  <a:srgbClr val="000000"/>
                </a:solidFill>
                <a:effectLst/>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lnSpc>
                <a:spcPct val="100000"/>
              </a:lnSpc>
              <a:spcBef>
                <a:spcPct val="0"/>
              </a:spcBef>
              <a:buClr>
                <a:srgbClr val="000000"/>
              </a:buClr>
              <a:buFont typeface="Abel" charset="0"/>
              <a:buNone/>
            </a:pP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Pe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măsură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ce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cresc</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ei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cred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că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este</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important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să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înțeleagă</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cu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adevărat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impactul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pe care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îl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au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asupra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societății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atât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la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nivel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micro,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cât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și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la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nivel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macro.</a:t>
            </a:r>
            <a:endParaRPr lang="en-GB" sz="1900" dirty="0">
              <a:solidFill>
                <a:srgbClr val="FFFFFF"/>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endParaRPr lang="en-GB" sz="1900" dirty="0">
              <a:solidFill>
                <a:srgbClr val="FFFFFF"/>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Aceștia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au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analizat</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impactul</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acestora</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Căutați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aici</a:t>
            </a:r>
            <a:r>
              <a:rPr lang="en-GB" sz="1900" dirty="0">
                <a:ln w="9525" cap="flat" cmpd="sng" algn="ctr">
                  <a:noFill/>
                  <a:prstDash val="solid"/>
                  <a:round/>
                  <a:headEnd type="none" w="med" len="med"/>
                  <a:tailEnd type="none" w="med" len="med"/>
                </a:ln>
                <a:solidFill>
                  <a:srgbClr val="FFFFFF"/>
                </a:solidFill>
                <a:latin typeface="Segoe UI" panose="020B0502040204020203" pitchFamily="34" charset="0"/>
                <a:ea typeface="Abel" charset="0"/>
                <a:sym typeface="Abel" charset="0"/>
              </a:rPr>
              <a:t>:</a:t>
            </a:r>
            <a:endParaRPr lang="en-GB" sz="1900" dirty="0">
              <a:solidFill>
                <a:srgbClr val="FFFFFF"/>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r>
              <a:rPr lang="en-GB" sz="1900" dirty="0">
                <a:ln w="9525" cap="flat" cmpd="sng" algn="ctr">
                  <a:noFill/>
                  <a:prstDash val="solid"/>
                  <a:round/>
                  <a:headEnd type="none" w="med" len="med"/>
                  <a:tailEnd type="none" w="med" len="med"/>
                </a:ln>
                <a:solidFill>
                  <a:srgbClr val="00B0F0"/>
                </a:solidFill>
                <a:latin typeface="Segoe UI" panose="020B0502040204020203" pitchFamily="34" charset="0"/>
                <a:ea typeface="Abel" charset="0"/>
                <a:sym typeface="Abel" charset="0"/>
                <a:hlinkClick r:id="rId12">
                  <a:extLst>
                    <a:ext uri="{A12FA001-AC4F-418D-AE19-62706E023703}">
                      <ahyp:hlinkClr xmlns:ahyp="http://schemas.microsoft.com/office/drawing/2018/hyperlinkcolor" val="tx"/>
                    </a:ext>
                  </a:extLst>
                </a:hlinkClick>
              </a:rPr>
              <a:t>https://www.repack.com/impact/ </a:t>
            </a:r>
            <a:endParaRPr lang="en-GB" sz="1900" dirty="0">
              <a:solidFill>
                <a:srgbClr val="00B0F0"/>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r>
              <a:rPr lang="en-GB" sz="1900" dirty="0">
                <a:ln w="9525" cap="flat" cmpd="sng" algn="ctr">
                  <a:noFill/>
                  <a:prstDash val="solid"/>
                  <a:round/>
                  <a:headEnd type="none" w="med" len="med"/>
                  <a:tailEnd type="none" w="med" len="med"/>
                </a:ln>
                <a:solidFill>
                  <a:srgbClr val="04B9D9"/>
                </a:solidFill>
                <a:latin typeface="Segoe UI" panose="020B0502040204020203" pitchFamily="34" charset="0"/>
                <a:ea typeface="Abel" charset="0"/>
                <a:sym typeface="Abel" charset="0"/>
              </a:rPr>
              <a:t>https://f.hubspotusercontent00.net/</a:t>
            </a:r>
            <a:r>
              <a:rPr lang="en-GB" sz="1900" dirty="0" err="1">
                <a:ln w="9525" cap="flat" cmpd="sng" algn="ctr">
                  <a:noFill/>
                  <a:prstDash val="solid"/>
                  <a:round/>
                  <a:headEnd type="none" w="med" len="med"/>
                  <a:tailEnd type="none" w="med" len="med"/>
                </a:ln>
                <a:solidFill>
                  <a:srgbClr val="04B9D9"/>
                </a:solidFill>
                <a:latin typeface="Segoe UI" panose="020B0502040204020203" pitchFamily="34" charset="0"/>
                <a:ea typeface="Abel" charset="0"/>
                <a:sym typeface="Abel" charset="0"/>
              </a:rPr>
              <a:t>hubfs</a:t>
            </a:r>
            <a:r>
              <a:rPr lang="en-GB" sz="1900" dirty="0">
                <a:ln w="9525" cap="flat" cmpd="sng" algn="ctr">
                  <a:noFill/>
                  <a:prstDash val="solid"/>
                  <a:round/>
                  <a:headEnd type="none" w="med" len="med"/>
                  <a:tailEnd type="none" w="med" len="med"/>
                </a:ln>
                <a:solidFill>
                  <a:srgbClr val="04B9D9"/>
                </a:solidFill>
                <a:latin typeface="Segoe UI" panose="020B0502040204020203" pitchFamily="34" charset="0"/>
                <a:ea typeface="Abel" charset="0"/>
                <a:sym typeface="Abel" charset="0"/>
              </a:rPr>
              <a:t>/2630758/Net%20Impact%20of%20RePack%20-%20Net%20Positive%20Nordics%20workshop%2015.9.2020%20-%20UPDATED.pdf</a:t>
            </a:r>
            <a:endParaRPr lang="en-GB" sz="1900" dirty="0">
              <a:solidFill>
                <a:srgbClr val="04B9D9"/>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endParaRPr lang="en-GB" sz="1900" dirty="0">
              <a:solidFill>
                <a:schemeClr val="bg1"/>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Finanțează</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proiecte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de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înaltă</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calitate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de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reducere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captare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emisiilor</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de carbon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în</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sprijinul</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tranziției</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globale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către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o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economie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cu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emisii</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reduse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de carbon.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În</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acest</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scop,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vor</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colabora</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cu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Grupul</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de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acțiune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pentru</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Marea</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Baltică</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care are ca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obiectiv</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restaurarea</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Mării</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Baltice</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regenerarea</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ecosistemelor</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și</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promovarea</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r>
              <a:rPr lang="en-GB" sz="1900" dirty="0" err="1">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reglementării</a:t>
            </a:r>
            <a:r>
              <a:rPr lang="en-GB" sz="1900" dirty="0">
                <a:ln w="9525" cap="flat" cmpd="sng" algn="ctr">
                  <a:noFill/>
                  <a:prstDash val="solid"/>
                  <a:round/>
                  <a:headEnd type="none" w="med" len="med"/>
                  <a:tailEnd type="none" w="med" len="med"/>
                </a:ln>
                <a:solidFill>
                  <a:schemeClr val="bg1"/>
                </a:solidFill>
                <a:latin typeface="Segoe UI" panose="020B0502040204020203" pitchFamily="34" charset="0"/>
                <a:ea typeface="Abel" charset="0"/>
                <a:sym typeface="Abel" charset="0"/>
              </a:rPr>
              <a:t>. </a:t>
            </a:r>
            <a:endParaRPr lang="en-GB" sz="1900" dirty="0">
              <a:solidFill>
                <a:schemeClr val="bg1"/>
              </a:solidFill>
              <a:latin typeface="Segoe UI" panose="020B0502040204020203" pitchFamily="34" charset="0"/>
              <a:ea typeface="Abel" charset="0"/>
              <a:sym typeface="Abel" charset="0"/>
            </a:endParaRPr>
          </a:p>
          <a:p>
            <a:pPr marL="0" indent="0" eaLnBrk="1" hangingPunct="1">
              <a:lnSpc>
                <a:spcPct val="100000"/>
              </a:lnSpc>
              <a:spcBef>
                <a:spcPct val="0"/>
              </a:spcBef>
              <a:buClr>
                <a:srgbClr val="000000"/>
              </a:buClr>
              <a:buFont typeface="Abel" charset="0"/>
              <a:buNone/>
            </a:pPr>
            <a:endParaRPr lang="en-GB" sz="2000" dirty="0">
              <a:solidFill>
                <a:srgbClr val="FFFFFF"/>
              </a:solidFill>
              <a:latin typeface="Segoe UI" panose="020B0502040204020203" pitchFamily="34" charset="0"/>
              <a:ea typeface="Abel" charset="0"/>
              <a:sym typeface="Abel" charset="0"/>
            </a:endParaRPr>
          </a:p>
        </p:txBody>
      </p:sp>
      <p:sp>
        <p:nvSpPr>
          <p:cNvPr id="285701" name="Google Shape;883;p37"/>
          <p:cNvSpPr>
            <a:spLocks noChangeArrowheads="1"/>
          </p:cNvSpPr>
          <p:nvPr>
            <p:custDataLst>
              <p:tags r:id="rId4"/>
            </p:custDataLst>
          </p:nvPr>
        </p:nvSpPr>
        <p:spPr bwMode="auto">
          <a:xfrm>
            <a:off x="4552950" y="1398588"/>
            <a:ext cx="185738" cy="185737"/>
          </a:xfrm>
          <a:prstGeom prst="ellipse">
            <a:avLst/>
          </a:prstGeom>
          <a:solidFill>
            <a:schemeClr val="accent1"/>
          </a:solidFill>
          <a:ln w="28575" algn="ctr">
            <a:solidFill>
              <a:schemeClr val="bg1"/>
            </a:solidFill>
            <a:round/>
            <a:headEnd/>
            <a:tailEnd/>
          </a:ln>
        </p:spPr>
        <p:txBody>
          <a:bodyPr lIns="91425" tIns="91425" rIns="91425" bIns="91425"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rial" panose="020B0604020202020204" pitchFamily="34" charset="0"/>
              <a:buNone/>
            </a:pPr>
            <a:endParaRPr lang="en-US" altLang="en-US" sz="1400">
              <a:latin typeface="Arial" panose="020B0604020202020204" pitchFamily="34" charset="0"/>
              <a:cs typeface="Arial" panose="020B0604020202020204" pitchFamily="34" charset="0"/>
              <a:sym typeface="Arial" panose="020B0604020202020204" pitchFamily="34" charset="0"/>
            </a:endParaRPr>
          </a:p>
        </p:txBody>
      </p:sp>
      <p:sp>
        <p:nvSpPr>
          <p:cNvPr id="285702" name="Rectangle 31"/>
          <p:cNvSpPr>
            <a:spLocks noChangeArrowheads="1"/>
          </p:cNvSpPr>
          <p:nvPr>
            <p:custDataLst>
              <p:tags r:id="rId5"/>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5703" name="Picture 32" descr="TextDescription automatically generated"/>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5705" name="Google Shape;868;p37"/>
          <p:cNvSpPr>
            <a:spLocks noGrp="1" noChangeArrowheads="1"/>
          </p:cNvSpPr>
          <p:nvPr>
            <p:custDataLst>
              <p:tags r:id="rId7"/>
            </p:custDataLst>
          </p:nvPr>
        </p:nvSpPr>
        <p:spPr bwMode="auto">
          <a:xfrm>
            <a:off x="71437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3600" b="1">
                <a:solidFill>
                  <a:srgbClr val="29BB89"/>
                </a:solidFill>
                <a:latin typeface="Segoe UI" panose="020B0502040204020203" pitchFamily="34" charset="0"/>
                <a:cs typeface="Source Sans Pro Bold" pitchFamily="34" charset="0"/>
                <a:sym typeface="Fjalla One" charset="0"/>
              </a:rPr>
              <a:t>Repak (Helsinki, Finlanda)</a:t>
            </a:r>
          </a:p>
        </p:txBody>
      </p:sp>
      <p:sp>
        <p:nvSpPr>
          <p:cNvPr id="285706" name="Google Shape;877;p37"/>
          <p:cNvSpPr>
            <a:spLocks noGrp="1" noChangeArrowheads="1"/>
          </p:cNvSpPr>
          <p:nvPr>
            <p:custDataLst>
              <p:tags r:id="rId8"/>
            </p:custDataLst>
          </p:nvPr>
        </p:nvSpPr>
        <p:spPr bwMode="auto">
          <a:xfrm>
            <a:off x="725488" y="1157288"/>
            <a:ext cx="31527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dirty="0">
                <a:solidFill>
                  <a:srgbClr val="00B0F0"/>
                </a:solidFill>
                <a:latin typeface="Grandview" pitchFamily="34" charset="0"/>
                <a:cs typeface="Abel" charset="0"/>
                <a:sym typeface="Abel" charset="0"/>
                <a:hlinkClick r:id="rId14">
                  <a:extLst>
                    <a:ext uri="{A12FA001-AC4F-418D-AE19-62706E023703}">
                      <ahyp:hlinkClr xmlns:ahyp="http://schemas.microsoft.com/office/drawing/2018/hyperlinkcolor" val="tx"/>
                    </a:ext>
                  </a:extLst>
                </a:hlinkClick>
              </a:rPr>
              <a:t>https://www.repack.com/ </a:t>
            </a:r>
          </a:p>
        </p:txBody>
      </p:sp>
      <p:pic>
        <p:nvPicPr>
          <p:cNvPr id="285707" name="Imagen 15"/>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989013" y="2836863"/>
            <a:ext cx="2657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E2B88E24-B55C-0640-2B2F-F3C57AAA5D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41231" y="108086"/>
            <a:ext cx="495921" cy="49592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Box 8"/>
          <p:cNvSpPr>
            <a:spLocks noChangeArrowheads="1"/>
          </p:cNvSpPr>
          <p:nvPr>
            <p:custDataLst>
              <p:tags r:id="rId1"/>
            </p:custDataLst>
          </p:nvPr>
        </p:nvSpPr>
        <p:spPr bwMode="auto">
          <a:xfrm>
            <a:off x="952500" y="690563"/>
            <a:ext cx="1014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3600" b="1">
                <a:solidFill>
                  <a:srgbClr val="29BA86"/>
                </a:solidFill>
                <a:latin typeface="Segoe UI" panose="020B0502040204020203" pitchFamily="34" charset="0"/>
                <a:cs typeface="Segoe UI" panose="020B0502040204020203" pitchFamily="34" charset="0"/>
              </a:rPr>
              <a:t>ÎNTREBĂRI</a:t>
            </a:r>
          </a:p>
        </p:txBody>
      </p:sp>
      <p:sp>
        <p:nvSpPr>
          <p:cNvPr id="286723" name="Rectangle 16"/>
          <p:cNvSpPr>
            <a:spLocks noChangeArrowheads="1"/>
          </p:cNvSpPr>
          <p:nvPr>
            <p:custDataLst>
              <p:tags r:id="rId2"/>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6724" name="Picture 17" descr="TextDescription automatically generate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6727" name="TextBox 9"/>
          <p:cNvSpPr>
            <a:spLocks noChangeArrowheads="1"/>
          </p:cNvSpPr>
          <p:nvPr>
            <p:custDataLst>
              <p:tags r:id="rId4"/>
            </p:custDataLst>
          </p:nvPr>
        </p:nvSpPr>
        <p:spPr bwMode="auto">
          <a:xfrm>
            <a:off x="952500" y="1858963"/>
            <a:ext cx="10588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2400">
                <a:latin typeface="Segoe UI" panose="020B0502040204020203" pitchFamily="34" charset="0"/>
                <a:cs typeface="Source Sans Pro" pitchFamily="34" charset="0"/>
              </a:rPr>
              <a:t>De ce este mai bine să refolosiți decât să reciclați? Luați în considerare efectul transportului la returnarea ambalajelor</a:t>
            </a:r>
          </a:p>
          <a:p>
            <a:pPr eaLnBrk="1" hangingPunct="1"/>
            <a:r>
              <a:rPr lang="en-IE" altLang="en-US" sz="2400">
                <a:latin typeface="Segoe UI" panose="020B0502040204020203" pitchFamily="34" charset="0"/>
                <a:cs typeface="Source Sans Pro" pitchFamily="34" charset="0"/>
              </a:rPr>
              <a:t>Este aceasta o întreprindere socială? Explicați de ce</a:t>
            </a:r>
          </a:p>
          <a:p>
            <a:pPr eaLnBrk="1" hangingPunct="1"/>
            <a:r>
              <a:rPr lang="en-IE" altLang="en-US" sz="2400">
                <a:latin typeface="Segoe UI" panose="020B0502040204020203" pitchFamily="34" charset="0"/>
                <a:cs typeface="Source Sans Pro" pitchFamily="34" charset="0"/>
              </a:rPr>
              <a:t>Cum își măsoară ei impactul pozitiv?  Ce dimensiuni au luat în considerare? </a:t>
            </a:r>
          </a:p>
        </p:txBody>
      </p:sp>
      <p:pic>
        <p:nvPicPr>
          <p:cNvPr id="2" name="Graphic 1">
            <a:extLst>
              <a:ext uri="{FF2B5EF4-FFF2-40B4-BE49-F238E27FC236}">
                <a16:creationId xmlns:a16="http://schemas.microsoft.com/office/drawing/2014/main" id="{87697699-1853-CF68-4273-2EA8DAFF79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57B2A136-BEF2-0DDD-1A91-6C9F8F60776A}"/>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52290" r="71473"/>
          <a:stretch/>
        </p:blipFill>
        <p:spPr>
          <a:xfrm rot="5400000">
            <a:off x="7321526" y="1987527"/>
            <a:ext cx="3644945" cy="6096001"/>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42393018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noChangeArrowheads="1"/>
          </p:cNvSpPr>
          <p:nvPr>
            <p:ph type="title"/>
            <p:custDataLst>
              <p:tags r:id="rId1"/>
            </p:custDataLst>
          </p:nvPr>
        </p:nvSpPr>
        <p:spPr>
          <a:xfrm>
            <a:off x="3786188" y="479425"/>
            <a:ext cx="4618037" cy="4921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gn="ctr" eaLnBrk="1" hangingPunct="1"/>
            <a:r>
              <a:rPr lang="en-IE" altLang="en-US" sz="3600" b="1">
                <a:solidFill>
                  <a:srgbClr val="29BB89"/>
                </a:solidFill>
                <a:latin typeface="Segoe UI" panose="020B0502040204020203" pitchFamily="34" charset="0"/>
                <a:cs typeface="Source Sans Pro Bold" pitchFamily="34" charset="0"/>
              </a:rPr>
              <a:t>Modulul 4: Cuprins</a:t>
            </a:r>
          </a:p>
        </p:txBody>
      </p:sp>
      <p:sp>
        <p:nvSpPr>
          <p:cNvPr id="274435" name="Title 1"/>
          <p:cNvSpPr>
            <a:spLocks noChangeArrowheads="1"/>
          </p:cNvSpPr>
          <p:nvPr>
            <p:custDataLst>
              <p:tags r:id="rId2"/>
            </p:custDataLst>
          </p:nvPr>
        </p:nvSpPr>
        <p:spPr bwMode="auto">
          <a:xfrm>
            <a:off x="2251075" y="1471613"/>
            <a:ext cx="1163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IE" altLang="en-US" sz="2400" b="1">
                <a:solidFill>
                  <a:srgbClr val="195562"/>
                </a:solidFill>
                <a:latin typeface="Segoe UI" panose="020B0502040204020203" pitchFamily="34" charset="0"/>
                <a:cs typeface="Source Sans Pro Bold" pitchFamily="34" charset="0"/>
              </a:rPr>
              <a:t>1</a:t>
            </a:r>
          </a:p>
        </p:txBody>
      </p:sp>
      <p:sp>
        <p:nvSpPr>
          <p:cNvPr id="274436" name="Title 1"/>
          <p:cNvSpPr>
            <a:spLocks noChangeArrowheads="1"/>
          </p:cNvSpPr>
          <p:nvPr>
            <p:custDataLst>
              <p:tags r:id="rId3"/>
            </p:custDataLst>
          </p:nvPr>
        </p:nvSpPr>
        <p:spPr bwMode="auto">
          <a:xfrm>
            <a:off x="2251075" y="2736850"/>
            <a:ext cx="1163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IE" altLang="en-US" sz="2400" b="1">
                <a:solidFill>
                  <a:srgbClr val="195562"/>
                </a:solidFill>
                <a:latin typeface="Segoe UI" panose="020B0502040204020203" pitchFamily="34" charset="0"/>
                <a:cs typeface="Source Sans Pro Bold" pitchFamily="34" charset="0"/>
              </a:rPr>
              <a:t>2</a:t>
            </a:r>
          </a:p>
        </p:txBody>
      </p:sp>
      <p:sp>
        <p:nvSpPr>
          <p:cNvPr id="274437" name="Title 1"/>
          <p:cNvSpPr>
            <a:spLocks noChangeArrowheads="1"/>
          </p:cNvSpPr>
          <p:nvPr>
            <p:custDataLst>
              <p:tags r:id="rId4"/>
            </p:custDataLst>
          </p:nvPr>
        </p:nvSpPr>
        <p:spPr bwMode="auto">
          <a:xfrm>
            <a:off x="3262313" y="2711450"/>
            <a:ext cx="7583487"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GB" altLang="en-US" sz="2400" b="1">
                <a:solidFill>
                  <a:srgbClr val="404040"/>
                </a:solidFill>
                <a:latin typeface="Segoe UI" panose="020B0502040204020203" pitchFamily="34" charset="0"/>
                <a:cs typeface="Source Sans Pro" pitchFamily="34" charset="0"/>
              </a:rPr>
              <a:t>Bunele practici în materie de produs ca serviciu: Inwit și Repack</a:t>
            </a:r>
            <a:endParaRPr lang="en-IE" altLang="en-US" sz="2400" b="1">
              <a:solidFill>
                <a:srgbClr val="404040"/>
              </a:solidFill>
              <a:latin typeface="Segoe UI" panose="020B0502040204020203" pitchFamily="34" charset="0"/>
              <a:cs typeface="Source Sans Pro" pitchFamily="34" charset="0"/>
            </a:endParaRPr>
          </a:p>
        </p:txBody>
      </p:sp>
      <p:sp>
        <p:nvSpPr>
          <p:cNvPr id="274438" name="Title 1"/>
          <p:cNvSpPr>
            <a:spLocks noChangeArrowheads="1"/>
          </p:cNvSpPr>
          <p:nvPr>
            <p:custDataLst>
              <p:tags r:id="rId5"/>
            </p:custDataLst>
          </p:nvPr>
        </p:nvSpPr>
        <p:spPr bwMode="auto">
          <a:xfrm>
            <a:off x="2251075" y="3917950"/>
            <a:ext cx="1163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IE" altLang="en-US" sz="2400" b="1">
                <a:solidFill>
                  <a:srgbClr val="195562"/>
                </a:solidFill>
                <a:latin typeface="Segoe UI" panose="020B0502040204020203" pitchFamily="34" charset="0"/>
                <a:cs typeface="Source Sans Pro Bold" pitchFamily="34" charset="0"/>
              </a:rPr>
              <a:t>3</a:t>
            </a:r>
          </a:p>
        </p:txBody>
      </p:sp>
      <p:sp>
        <p:nvSpPr>
          <p:cNvPr id="274439" name="Rectangle 22"/>
          <p:cNvSpPr>
            <a:spLocks noChangeArrowheads="1"/>
          </p:cNvSpPr>
          <p:nvPr>
            <p:custDataLst>
              <p:tags r:id="rId6"/>
            </p:custDataLst>
          </p:nvPr>
        </p:nvSpPr>
        <p:spPr bwMode="auto">
          <a:xfrm>
            <a:off x="0" y="6197600"/>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4440" name="Picture 24" descr="TextDescription automatically generated"/>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234950" y="6246813"/>
            <a:ext cx="196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4441" name="Rectangle 25"/>
          <p:cNvSpPr>
            <a:spLocks noChangeArrowheads="1"/>
          </p:cNvSpPr>
          <p:nvPr>
            <p:custDataLst>
              <p:tags r:id="rId8"/>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4442" name="Picture 26" descr="TextDescription automatically generated"/>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74443" name="Graphic 3"/>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t="1926" b="19852"/>
          <a:stretch>
            <a:fillRect/>
          </a:stretch>
        </p:blipFill>
        <p:spPr bwMode="auto">
          <a:xfrm>
            <a:off x="1046163" y="0"/>
            <a:ext cx="8985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4445" name="Title 1"/>
          <p:cNvSpPr>
            <a:spLocks noChangeArrowheads="1"/>
          </p:cNvSpPr>
          <p:nvPr>
            <p:custDataLst>
              <p:tags r:id="rId11"/>
            </p:custDataLst>
          </p:nvPr>
        </p:nvSpPr>
        <p:spPr bwMode="auto">
          <a:xfrm>
            <a:off x="3262313" y="1471613"/>
            <a:ext cx="7261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GB" altLang="en-US" sz="2400">
                <a:solidFill>
                  <a:srgbClr val="404040"/>
                </a:solidFill>
                <a:latin typeface="Segoe UI" panose="020B0502040204020203" pitchFamily="34" charset="0"/>
                <a:cs typeface="Source Sans Pro" pitchFamily="34" charset="0"/>
              </a:rPr>
              <a:t>Bune practici în sectorul alimentar: Espigoladors și Good Edi</a:t>
            </a:r>
          </a:p>
        </p:txBody>
      </p:sp>
      <p:sp>
        <p:nvSpPr>
          <p:cNvPr id="274446" name="Title 1"/>
          <p:cNvSpPr>
            <a:spLocks noChangeArrowheads="1"/>
          </p:cNvSpPr>
          <p:nvPr>
            <p:custDataLst>
              <p:tags r:id="rId12"/>
            </p:custDataLst>
          </p:nvPr>
        </p:nvSpPr>
        <p:spPr bwMode="auto">
          <a:xfrm>
            <a:off x="3262313" y="3917950"/>
            <a:ext cx="7261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lnSpc>
                <a:spcPct val="90000"/>
              </a:lnSpc>
            </a:pPr>
            <a:r>
              <a:rPr lang="en-IE" altLang="en-US" sz="2400">
                <a:solidFill>
                  <a:srgbClr val="404040"/>
                </a:solidFill>
                <a:latin typeface="Segoe UI" panose="020B0502040204020203" pitchFamily="34" charset="0"/>
                <a:cs typeface="Source Sans Pro" pitchFamily="34" charset="0"/>
              </a:rPr>
              <a:t>Bunele practici în sectorul energetic și recuperarea resurselor: Energy4all și Dycle</a:t>
            </a:r>
          </a:p>
        </p:txBody>
      </p:sp>
      <p:pic>
        <p:nvPicPr>
          <p:cNvPr id="2" name="Graphic 1">
            <a:extLst>
              <a:ext uri="{FF2B5EF4-FFF2-40B4-BE49-F238E27FC236}">
                <a16:creationId xmlns:a16="http://schemas.microsoft.com/office/drawing/2014/main" id="{7FDE4892-EFF5-4B4B-7F5D-579292950CD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41231" y="108086"/>
            <a:ext cx="495921" cy="49592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Graphic 5"/>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2278063" y="2409825"/>
            <a:ext cx="2014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75459" name="Graphic 23"/>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4808538" y="2409825"/>
            <a:ext cx="2014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75460" name="Graphic 25"/>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7339013" y="2409825"/>
            <a:ext cx="2014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75461" name="Picture 15" descr="TextDescription automatically generated"/>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234950" y="6246813"/>
            <a:ext cx="196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5462" name="TextBox 10"/>
          <p:cNvSpPr>
            <a:spLocks noChangeArrowheads="1"/>
          </p:cNvSpPr>
          <p:nvPr>
            <p:custDataLst>
              <p:tags r:id="rId5"/>
            </p:custDataLst>
          </p:nvPr>
        </p:nvSpPr>
        <p:spPr bwMode="auto">
          <a:xfrm>
            <a:off x="2443163" y="2644775"/>
            <a:ext cx="1681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r>
              <a:rPr lang="en-IE" altLang="en-US" sz="1400" b="1">
                <a:solidFill>
                  <a:srgbClr val="29BB89"/>
                </a:solidFill>
                <a:latin typeface="Segoe UI" panose="020B0502040204020203" pitchFamily="34" charset="0"/>
                <a:cs typeface="Source Sans Pro Bold" pitchFamily="34" charset="0"/>
              </a:rPr>
              <a:t>CUNOAȘTE</a:t>
            </a:r>
          </a:p>
        </p:txBody>
      </p:sp>
      <p:sp>
        <p:nvSpPr>
          <p:cNvPr id="275463" name="TextBox 28"/>
          <p:cNvSpPr>
            <a:spLocks noChangeArrowheads="1"/>
          </p:cNvSpPr>
          <p:nvPr>
            <p:custDataLst>
              <p:tags r:id="rId6"/>
            </p:custDataLst>
          </p:nvPr>
        </p:nvSpPr>
        <p:spPr bwMode="auto">
          <a:xfrm>
            <a:off x="4975225" y="2644775"/>
            <a:ext cx="168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r>
              <a:rPr lang="en-IE" altLang="en-US" sz="1400" b="1">
                <a:solidFill>
                  <a:srgbClr val="29BB89"/>
                </a:solidFill>
                <a:latin typeface="Segoe UI" panose="020B0502040204020203" pitchFamily="34" charset="0"/>
                <a:cs typeface="Source Sans Pro Bold" pitchFamily="34" charset="0"/>
              </a:rPr>
              <a:t>ÎNȚELEGEȚI</a:t>
            </a:r>
          </a:p>
        </p:txBody>
      </p:sp>
      <p:sp>
        <p:nvSpPr>
          <p:cNvPr id="275464" name="TextBox 29"/>
          <p:cNvSpPr>
            <a:spLocks noChangeArrowheads="1"/>
          </p:cNvSpPr>
          <p:nvPr>
            <p:custDataLst>
              <p:tags r:id="rId7"/>
            </p:custDataLst>
          </p:nvPr>
        </p:nvSpPr>
        <p:spPr bwMode="auto">
          <a:xfrm>
            <a:off x="7505700" y="2644775"/>
            <a:ext cx="168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r>
              <a:rPr lang="en-IE" altLang="en-US" sz="1400" b="1">
                <a:solidFill>
                  <a:srgbClr val="29BB89"/>
                </a:solidFill>
                <a:latin typeface="Segoe UI" panose="020B0502040204020203" pitchFamily="34" charset="0"/>
                <a:cs typeface="Source Sans Pro Bold" pitchFamily="34" charset="0"/>
              </a:rPr>
              <a:t>ÎNȚELEGEȚI</a:t>
            </a:r>
          </a:p>
        </p:txBody>
      </p:sp>
      <p:sp>
        <p:nvSpPr>
          <p:cNvPr id="275465" name="TextBox 31"/>
          <p:cNvSpPr>
            <a:spLocks noChangeArrowheads="1"/>
          </p:cNvSpPr>
          <p:nvPr>
            <p:custDataLst>
              <p:tags r:id="rId8"/>
            </p:custDataLst>
          </p:nvPr>
        </p:nvSpPr>
        <p:spPr bwMode="auto">
          <a:xfrm>
            <a:off x="2520950" y="4138613"/>
            <a:ext cx="16811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r>
              <a:rPr lang="en-GB" altLang="en-US" sz="1400">
                <a:solidFill>
                  <a:srgbClr val="FFFFFF"/>
                </a:solidFill>
                <a:latin typeface="Segoe UI" panose="020B0502040204020203" pitchFamily="34" charset="0"/>
                <a:cs typeface="Source Sans Pro" pitchFamily="34" charset="0"/>
              </a:rPr>
              <a:t>Cunoașteți bunele practici ale întreprinderilor sociale în economia circulară</a:t>
            </a:r>
            <a:endParaRPr lang="en-IE" altLang="en-US" sz="1400">
              <a:solidFill>
                <a:srgbClr val="FFFFFF"/>
              </a:solidFill>
              <a:latin typeface="Segoe UI" panose="020B0502040204020203" pitchFamily="34" charset="0"/>
              <a:cs typeface="Source Sans Pro" pitchFamily="34" charset="0"/>
            </a:endParaRPr>
          </a:p>
        </p:txBody>
      </p:sp>
      <p:sp>
        <p:nvSpPr>
          <p:cNvPr id="275466" name="TextBox 33"/>
          <p:cNvSpPr>
            <a:spLocks noChangeArrowheads="1"/>
          </p:cNvSpPr>
          <p:nvPr>
            <p:custDataLst>
              <p:tags r:id="rId9"/>
            </p:custDataLst>
          </p:nvPr>
        </p:nvSpPr>
        <p:spPr bwMode="auto">
          <a:xfrm>
            <a:off x="4975225" y="4354513"/>
            <a:ext cx="16811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r>
              <a:rPr lang="en-IE" altLang="en-US" sz="1400">
                <a:solidFill>
                  <a:srgbClr val="FFFFFF"/>
                </a:solidFill>
                <a:latin typeface="Segoe UI" panose="020B0502040204020203" pitchFamily="34" charset="0"/>
                <a:cs typeface="Source Sans Pro" pitchFamily="34" charset="0"/>
              </a:rPr>
              <a:t>Înțelegerea valorii adăugate a întreprinderilor sociale</a:t>
            </a:r>
          </a:p>
        </p:txBody>
      </p:sp>
      <p:sp>
        <p:nvSpPr>
          <p:cNvPr id="275467" name="TextBox 34"/>
          <p:cNvSpPr>
            <a:spLocks noChangeArrowheads="1"/>
          </p:cNvSpPr>
          <p:nvPr>
            <p:custDataLst>
              <p:tags r:id="rId10"/>
            </p:custDataLst>
          </p:nvPr>
        </p:nvSpPr>
        <p:spPr bwMode="auto">
          <a:xfrm>
            <a:off x="7505700" y="4354513"/>
            <a:ext cx="16811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marL="0" lvl="1" algn="ctr" eaLnBrk="1" hangingPunct="1"/>
            <a:r>
              <a:rPr lang="en-IE" altLang="en-US" sz="1400">
                <a:solidFill>
                  <a:srgbClr val="FFFFFF"/>
                </a:solidFill>
                <a:latin typeface="Segoe UI" panose="020B0502040204020203" pitchFamily="34" charset="0"/>
                <a:cs typeface="Source Sans Pro" pitchFamily="34" charset="0"/>
              </a:rPr>
              <a:t>Înțelegerea modelelor de afaceri circulare</a:t>
            </a:r>
            <a:endParaRPr lang="en-GB" altLang="en-US" sz="1400">
              <a:solidFill>
                <a:srgbClr val="FFFFFF"/>
              </a:solidFill>
              <a:latin typeface="Segoe UI" panose="020B0502040204020203" pitchFamily="34" charset="0"/>
              <a:cs typeface="Source Sans Pro" pitchFamily="34" charset="0"/>
            </a:endParaRPr>
          </a:p>
        </p:txBody>
      </p:sp>
      <p:sp>
        <p:nvSpPr>
          <p:cNvPr id="275468" name="Title 1"/>
          <p:cNvSpPr>
            <a:spLocks noGrp="1" noChangeArrowheads="1"/>
          </p:cNvSpPr>
          <p:nvPr>
            <p:ph type="title"/>
            <p:custDataLst>
              <p:tags r:id="rId11"/>
            </p:custDataLst>
          </p:nvPr>
        </p:nvSpPr>
        <p:spPr>
          <a:xfrm>
            <a:off x="2692400" y="935038"/>
            <a:ext cx="6192838" cy="492125"/>
          </a:xfrm>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gn="ctr" eaLnBrk="1" hangingPunct="1"/>
            <a:r>
              <a:rPr lang="en-IE" altLang="en-US" sz="3600" b="1">
                <a:solidFill>
                  <a:srgbClr val="29BB89"/>
                </a:solidFill>
                <a:latin typeface="Segoe UI" panose="020B0502040204020203" pitchFamily="34" charset="0"/>
                <a:cs typeface="Source Sans Pro Bold" pitchFamily="34" charset="0"/>
              </a:rPr>
              <a:t>OBIECTIVE</a:t>
            </a:r>
          </a:p>
        </p:txBody>
      </p:sp>
      <p:pic>
        <p:nvPicPr>
          <p:cNvPr id="2" name="Graphic 1">
            <a:extLst>
              <a:ext uri="{FF2B5EF4-FFF2-40B4-BE49-F238E27FC236}">
                <a16:creationId xmlns:a16="http://schemas.microsoft.com/office/drawing/2014/main" id="{CD2F9A48-BD2B-EEC8-933B-D1584E0DD5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41231" y="108086"/>
            <a:ext cx="495921" cy="49592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5074206-50CC-4566-950A-52CEBE09C42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2761" t="17155" b="34973"/>
          <a:stretch/>
        </p:blipFill>
        <p:spPr>
          <a:xfrm>
            <a:off x="-1" y="0"/>
            <a:ext cx="11064981" cy="6858000"/>
          </a:xfrm>
          <a:prstGeom prst="rect">
            <a:avLst/>
          </a:prstGeom>
        </p:spPr>
      </p:pic>
      <p:sp>
        <p:nvSpPr>
          <p:cNvPr id="276483" name="Rectangle 8"/>
          <p:cNvSpPr>
            <a:spLocks noChangeArrowheads="1"/>
          </p:cNvSpPr>
          <p:nvPr>
            <p:custDataLst>
              <p:tags r:id="rId1"/>
            </p:custDataLst>
          </p:nvPr>
        </p:nvSpPr>
        <p:spPr bwMode="auto">
          <a:xfrm>
            <a:off x="0" y="6197600"/>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6484" name="Picture 16" descr="TextDescription automatically generated"/>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4950" y="6246813"/>
            <a:ext cx="196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6485" name="Rectangle: Rounded Corners 5"/>
          <p:cNvSpPr>
            <a:spLocks noChangeArrowheads="1"/>
          </p:cNvSpPr>
          <p:nvPr>
            <p:custDataLst>
              <p:tags r:id="rId3"/>
            </p:custDataLst>
          </p:nvPr>
        </p:nvSpPr>
        <p:spPr bwMode="auto">
          <a:xfrm>
            <a:off x="2293938" y="501650"/>
            <a:ext cx="7664450" cy="5899150"/>
          </a:xfrm>
          <a:prstGeom prst="roundRect">
            <a:avLst>
              <a:gd name="adj" fmla="val 7356"/>
            </a:avLst>
          </a:prstGeom>
          <a:solidFill>
            <a:srgbClr val="FFFFFF"/>
          </a:solidFill>
          <a:ln w="57150" algn="ctr">
            <a:solidFill>
              <a:srgbClr val="29BB89"/>
            </a:solidFill>
            <a:round/>
            <a:headEnd/>
            <a:tailEnd/>
          </a:ln>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GB" altLang="en-US">
              <a:solidFill>
                <a:srgbClr val="FFFFFF"/>
              </a:solidFill>
              <a:cs typeface="Arial" panose="020B0604020202020204" pitchFamily="34" charset="0"/>
            </a:endParaRPr>
          </a:p>
        </p:txBody>
      </p:sp>
      <p:sp>
        <p:nvSpPr>
          <p:cNvPr id="276486" name="TextBox 14"/>
          <p:cNvSpPr>
            <a:spLocks noChangeArrowheads="1"/>
          </p:cNvSpPr>
          <p:nvPr>
            <p:custDataLst>
              <p:tags r:id="rId4"/>
            </p:custDataLst>
          </p:nvPr>
        </p:nvSpPr>
        <p:spPr bwMode="auto">
          <a:xfrm>
            <a:off x="2754313" y="842963"/>
            <a:ext cx="70135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3200" b="1">
                <a:solidFill>
                  <a:srgbClr val="29BB89"/>
                </a:solidFill>
                <a:latin typeface="Segoe UI" panose="020B0502040204020203" pitchFamily="34" charset="0"/>
                <a:cs typeface="Segoe UI" panose="020B0502040204020203" pitchFamily="34" charset="0"/>
              </a:rPr>
              <a:t>Bune practici: economie circulară + antreprenoriat social în domeniul produsului ca serviciu</a:t>
            </a:r>
          </a:p>
          <a:p>
            <a:pPr eaLnBrk="1" hangingPunct="1"/>
            <a:endParaRPr lang="en-IE" altLang="en-US" sz="3200" b="1">
              <a:solidFill>
                <a:srgbClr val="29BB89"/>
              </a:solidFill>
              <a:latin typeface="Segoe UI" panose="020B0502040204020203" pitchFamily="34" charset="0"/>
              <a:cs typeface="Segoe UI" panose="020B0502040204020203" pitchFamily="34" charset="0"/>
            </a:endParaRPr>
          </a:p>
          <a:p>
            <a:pPr eaLnBrk="1" hangingPunct="1"/>
            <a:r>
              <a:rPr lang="en-IE" altLang="en-US" sz="3200" b="1">
                <a:solidFill>
                  <a:srgbClr val="29BB89"/>
                </a:solidFill>
                <a:latin typeface="Segoe UI" panose="020B0502040204020203" pitchFamily="34" charset="0"/>
                <a:cs typeface="Segoe UI" panose="020B0502040204020203" pitchFamily="34" charset="0"/>
              </a:rPr>
              <a:t> </a:t>
            </a:r>
          </a:p>
          <a:p>
            <a:pPr eaLnBrk="1" hangingPunct="1"/>
            <a:r>
              <a:rPr lang="en-IE" altLang="en-US" sz="3200" b="1">
                <a:solidFill>
                  <a:srgbClr val="29BB89"/>
                </a:solidFill>
                <a:latin typeface="Segoe UI" panose="020B0502040204020203" pitchFamily="34" charset="0"/>
                <a:cs typeface="Segoe UI" panose="020B0502040204020203" pitchFamily="34" charset="0"/>
              </a:rPr>
              <a:t>Inwit</a:t>
            </a:r>
          </a:p>
        </p:txBody>
      </p:sp>
      <p:pic>
        <p:nvPicPr>
          <p:cNvPr id="2" name="Graphic 1">
            <a:extLst>
              <a:ext uri="{FF2B5EF4-FFF2-40B4-BE49-F238E27FC236}">
                <a16:creationId xmlns:a16="http://schemas.microsoft.com/office/drawing/2014/main" id="{BF3D08A6-0EA9-78E5-5329-21944D6425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41231" y="108086"/>
            <a:ext cx="495921" cy="495921"/>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Graphic 2"/>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0" y="-5247"/>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7507" name="Google Shape;868;p37"/>
          <p:cNvSpPr>
            <a:spLocks noGrp="1" noChangeArrowheads="1"/>
          </p:cNvSpPr>
          <p:nvPr>
            <p:custDataLst>
              <p:tags r:id="rId2"/>
            </p:custDataLst>
          </p:nvPr>
        </p:nvSpPr>
        <p:spPr bwMode="auto">
          <a:xfrm>
            <a:off x="91122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s-ES" altLang="en-US" sz="3600" b="1">
                <a:solidFill>
                  <a:srgbClr val="29BB89"/>
                </a:solidFill>
                <a:latin typeface="Segoe UI" panose="020B0502040204020203" pitchFamily="34" charset="0"/>
                <a:cs typeface="Source Sans Pro Bold" pitchFamily="34" charset="0"/>
                <a:sym typeface="Fjalla One" charset="0"/>
              </a:rPr>
              <a:t>INWIT (Canada)</a:t>
            </a:r>
            <a:endParaRPr lang="en-GB" altLang="en-US" sz="3600" b="1">
              <a:solidFill>
                <a:srgbClr val="29BB89"/>
              </a:solidFill>
              <a:latin typeface="Segoe UI" panose="020B0502040204020203" pitchFamily="34" charset="0"/>
              <a:cs typeface="Source Sans Pro Bold" pitchFamily="34" charset="0"/>
              <a:sym typeface="Fjalla One" charset="0"/>
            </a:endParaRPr>
          </a:p>
        </p:txBody>
      </p:sp>
      <p:sp>
        <p:nvSpPr>
          <p:cNvPr id="129028" name="Google Shape;877;p37"/>
          <p:cNvSpPr txBox="1">
            <a:spLocks noGrp="1"/>
          </p:cNvSpPr>
          <p:nvPr>
            <p:custDataLst>
              <p:tags r:id="rId3"/>
            </p:custDataLst>
          </p:nvPr>
        </p:nvSpPr>
        <p:spPr>
          <a:xfrm>
            <a:off x="4262438" y="1177925"/>
            <a:ext cx="7278687" cy="4000500"/>
          </a:xfrm>
          <a:prstGeom prst="rect">
            <a:avLst/>
          </a:prstGeom>
          <a:noFill/>
          <a:ln>
            <a:noFill/>
          </a:ln>
        </p:spPr>
        <p:txBody>
          <a:bodyPr spcFirstLastPara="1" lIns="91425" tIns="91425" rIns="91425" bIns="91425"/>
          <a:lstStyle>
            <a:defPPr marR="0" lvl="0" algn="l" rtl="0">
              <a:lnSpc>
                <a:spcPct val="100000"/>
              </a:lnSpc>
              <a:spcBef>
                <a:spcPct val="0"/>
              </a:spcBef>
              <a:spcAft>
                <a:spcPct val="0"/>
              </a:spcAft>
              <a:defRPr lang="en-US"/>
            </a:defPPr>
            <a:lvl1pPr marL="457200" marR="0" lvl="0" indent="-342900" algn="r" defTabSz="914400" rtl="0" eaLnBrk="1" fontAlgn="base" latinLnBrk="0" hangingPunct="1">
              <a:lnSpc>
                <a:spcPct val="100000"/>
              </a:lnSpc>
              <a:spcBef>
                <a:spcPct val="0"/>
              </a:spcBef>
              <a:spcAft>
                <a:spcPct val="0"/>
              </a:spcAft>
              <a:buClr>
                <a:schemeClr val="lt1"/>
              </a:buClr>
              <a:buSzPts val="1400"/>
              <a:buFont typeface="Abel" charset="0"/>
              <a:buNone/>
              <a:defRPr kumimoji="0" sz="1400" b="0" i="0" u="none" strike="noStrike" kern="1200" cap="none" baseline="0">
                <a:solidFill>
                  <a:schemeClr val="lt1"/>
                </a:solidFill>
                <a:effectLst/>
                <a:latin typeface="Abel" charset="0"/>
                <a:ea typeface="Abel" charset="0"/>
                <a:cs typeface="Abel"/>
                <a:sym typeface="Abel" charset="0"/>
              </a:defRPr>
            </a:lvl1pPr>
            <a:lvl2pPr marL="914400" marR="0" lvl="1"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2pPr>
            <a:lvl3pPr marL="1371600" marR="0" lvl="2"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3pPr>
            <a:lvl4pPr marL="1828800" marR="0" lvl="3"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4pPr>
            <a:lvl5pPr marL="2286000" marR="0" lvl="4" indent="-317500" algn="r" defTabSz="914400" rtl="0" eaLnBrk="1" fontAlgn="base" latinLnBrk="0" hangingPunct="1">
              <a:lnSpc>
                <a:spcPct val="100000"/>
              </a:lnSpc>
              <a:spcBef>
                <a:spcPct val="0"/>
              </a:spcBef>
              <a:spcAft>
                <a:spcPct val="0"/>
              </a:spcAft>
              <a:buClr>
                <a:schemeClr val="lt1"/>
              </a:buClr>
              <a:buSzPts val="2100"/>
              <a:buFont typeface="Abel" charset="0"/>
              <a:buNone/>
              <a:defRPr kumimoji="0" sz="2100" b="0" i="0" u="none" strike="noStrike" kern="1200" cap="none" baseline="0">
                <a:solidFill>
                  <a:schemeClr val="lt1"/>
                </a:solidFill>
                <a:effectLst/>
                <a:latin typeface="Abel" charset="0"/>
                <a:ea typeface="Abel" charset="0"/>
                <a:cs typeface="Abel"/>
                <a:sym typeface="Abel" charset="0"/>
              </a:defRPr>
            </a:lvl5pPr>
            <a:lvl6pPr marL="2743200" marR="0" lvl="5"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6pPr>
            <a:lvl7pPr marL="3200400" marR="0" lvl="6"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7pPr>
            <a:lvl8pPr marL="3657600" marR="0" lvl="7"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8pPr>
            <a:lvl9pPr marL="4114800" marR="0" lvl="8" indent="-317500" algn="r" defTabSz="914400" rtl="0" eaLnBrk="1" latinLnBrk="0" hangingPunct="1">
              <a:lnSpc>
                <a:spcPct val="100000"/>
              </a:lnSpc>
              <a:spcBef>
                <a:spcPct val="0"/>
              </a:spcBef>
              <a:spcAft>
                <a:spcPct val="0"/>
              </a:spcAft>
              <a:buClr>
                <a:schemeClr val="lt1"/>
              </a:buClr>
              <a:buSzPts val="2100"/>
              <a:buFont typeface="Abel" charset="0"/>
              <a:buNone/>
              <a:defRPr sz="2100" b="0" i="0" u="none" strike="noStrike" kern="1200" cap="none">
                <a:solidFill>
                  <a:schemeClr val="lt1"/>
                </a:solidFill>
                <a:latin typeface="Abel" charset="0"/>
                <a:ea typeface="Abel" charset="0"/>
                <a:cs typeface="Abel"/>
                <a:sym typeface="Abel" charset="0"/>
              </a:defRPr>
            </a:lvl9pPr>
          </a:lstStyle>
          <a:p>
            <a:pPr marL="0" indent="0" algn="just" fontAlgn="auto">
              <a:buClr>
                <a:srgbClr val="000000"/>
              </a:buClr>
              <a:buSzPts val="1100"/>
              <a:buFont typeface="Arial"/>
              <a:buNone/>
            </a:pPr>
            <a:r>
              <a:rPr lang="en-GB" sz="18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Produsele Inwit se concentrează pe aspectul de "partajare" al economiei circulare prin distribuirea de recipiente reutilizabile între întreprinderile alimentare și consumatori. </a:t>
            </a:r>
          </a:p>
          <a:p>
            <a:pPr marL="0" indent="0" algn="just" fontAlgn="auto">
              <a:buClr>
                <a:srgbClr val="000000"/>
              </a:buClr>
              <a:buSzPts val="1100"/>
              <a:buFont typeface="Arial"/>
              <a:buNone/>
            </a:pPr>
            <a:endParaRPr lang="en-GB" sz="1800">
              <a:latin typeface="Segoe UI" panose="020B0502040204020203" pitchFamily="34" charset="0"/>
              <a:cs typeface="Segoe UI" panose="020B0502040204020203" pitchFamily="34" charset="0"/>
            </a:endParaRPr>
          </a:p>
          <a:p>
            <a:pPr marL="0" indent="0" algn="just" fontAlgn="auto">
              <a:buClr>
                <a:srgbClr val="000000"/>
              </a:buClr>
              <a:buSzPts val="1100"/>
              <a:buFont typeface="Arial"/>
              <a:buNone/>
            </a:pPr>
            <a:r>
              <a:rPr lang="en-GB" sz="18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"Având acest model partajat ne permite să investim în active de calitate și să creăm o experiență premium de takeout, ceea ce nu este viabil pentru întreprinderile alimentare care o fac individual", a remarcat Anastasia Kiku. </a:t>
            </a:r>
          </a:p>
          <a:p>
            <a:pPr marL="0" indent="0" algn="just" fontAlgn="auto">
              <a:buClr>
                <a:srgbClr val="000000"/>
              </a:buClr>
              <a:buSzPts val="1100"/>
              <a:buFont typeface="Arial"/>
              <a:buNone/>
            </a:pPr>
            <a:endParaRPr lang="en-GB" sz="1800">
              <a:latin typeface="Segoe UI" panose="020B0502040204020203" pitchFamily="34" charset="0"/>
              <a:cs typeface="Segoe UI" panose="020B0502040204020203" pitchFamily="34" charset="0"/>
            </a:endParaRPr>
          </a:p>
          <a:p>
            <a:pPr marL="0" indent="0" algn="just" fontAlgn="auto">
              <a:buClr>
                <a:srgbClr val="000000"/>
              </a:buClr>
              <a:buSzPts val="1100"/>
              <a:buFont typeface="Arial"/>
              <a:buNone/>
            </a:pPr>
            <a:r>
              <a:rPr lang="en-GB" sz="1800">
                <a:ln w="9525" cap="flat" cmpd="sng" algn="ctr">
                  <a:noFill/>
                  <a:prstDash val="solid"/>
                  <a:round/>
                  <a:headEnd type="none" w="med" len="med"/>
                  <a:tailEnd type="none" w="med" len="med"/>
                </a:ln>
                <a:solidFill>
                  <a:srgbClr val="FFFFFF"/>
                </a:solidFill>
                <a:latin typeface="Segoe UI" panose="020B0502040204020203" pitchFamily="34" charset="0"/>
                <a:cs typeface="Segoe UI" panose="020B0502040204020203" pitchFamily="34" charset="0"/>
              </a:rPr>
              <a:t>Containerele premium pentru mâncare la pachet sunt un bun exemplu al modului în care principiile circulare pot duce la experiențe mai bune pentru clienți și la o mai mare loialitate față de marcă.</a:t>
            </a:r>
          </a:p>
          <a:p>
            <a:pPr marL="0" indent="0" algn="just" fontAlgn="auto">
              <a:buClr>
                <a:srgbClr val="000000"/>
              </a:buClr>
              <a:buSzPts val="1100"/>
              <a:buFont typeface="Arial"/>
              <a:buNone/>
            </a:pPr>
            <a:endParaRPr lang="en-GB" sz="1800">
              <a:latin typeface="Segoe UI" panose="020B0502040204020203" pitchFamily="34" charset="0"/>
              <a:cs typeface="Segoe UI" panose="020B0502040204020203" pitchFamily="34" charset="0"/>
            </a:endParaRPr>
          </a:p>
          <a:p>
            <a:pPr fontAlgn="auto">
              <a:buClr>
                <a:srgbClr val="FFFFFF"/>
              </a:buClr>
            </a:pPr>
            <a:r>
              <a:rPr lang="en-GB" sz="2000" i="1">
                <a:ln w="9525" cap="flat" cmpd="sng" algn="ctr">
                  <a:noFill/>
                  <a:prstDash val="solid"/>
                  <a:round/>
                  <a:headEnd type="none" w="med" len="med"/>
                  <a:tailEnd type="none" w="med" len="med"/>
                </a:ln>
                <a:solidFill>
                  <a:srgbClr val="FFFFFF"/>
                </a:solidFill>
              </a:rPr>
              <a:t>Credem că reutilizarea în industria restaurantelor de tip takeout poate deveni poarta de intrare pentru a inspira mai mulți oameni să se angajeze în propria lor călătorie spre sustenabilitate. </a:t>
            </a:r>
            <a:endParaRPr lang="en-GB" sz="2000"/>
          </a:p>
          <a:p>
            <a:pPr fontAlgn="auto">
              <a:buClr>
                <a:srgbClr val="FFFFFF"/>
              </a:buClr>
            </a:pPr>
            <a:r>
              <a:rPr lang="en-GB" sz="2000" i="1">
                <a:ln w="9525" cap="flat" cmpd="sng" algn="ctr">
                  <a:noFill/>
                  <a:prstDash val="solid"/>
                  <a:round/>
                  <a:headEnd type="none" w="med" len="med"/>
                  <a:tailEnd type="none" w="med" len="med"/>
                </a:ln>
                <a:solidFill>
                  <a:srgbClr val="FFFFFF"/>
                </a:solidFill>
              </a:rPr>
              <a:t>Credem că schimbările climatice reprezintă cea mai mare amenințare la adresa umanității și că acestea ne oferă tuturor o oportunitate de a reinventa modul în care trăim, lucrăm și ne bucurăm de viață! </a:t>
            </a:r>
          </a:p>
          <a:p>
            <a:pPr marL="0" indent="0" algn="just" fontAlgn="auto">
              <a:buClr>
                <a:srgbClr val="000000"/>
              </a:buClr>
              <a:buSzPts val="1100"/>
              <a:buFont typeface="Arial"/>
              <a:buNone/>
            </a:pPr>
            <a:endParaRPr lang="en-GB" sz="1800">
              <a:latin typeface="Segoe UI" panose="020B0502040204020203" pitchFamily="34" charset="0"/>
              <a:cs typeface="Segoe UI" panose="020B0502040204020203" pitchFamily="34" charset="0"/>
            </a:endParaRPr>
          </a:p>
        </p:txBody>
      </p:sp>
      <p:sp>
        <p:nvSpPr>
          <p:cNvPr id="277509" name="Rectangle 31"/>
          <p:cNvSpPr>
            <a:spLocks noChangeArrowheads="1"/>
          </p:cNvSpPr>
          <p:nvPr>
            <p:custDataLst>
              <p:tags r:id="rId4"/>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7510" name="Picture 32" descr="TextDescription automatically generated"/>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7512" name="Google Shape;877;p37"/>
          <p:cNvSpPr>
            <a:spLocks noGrp="1" noChangeArrowheads="1"/>
          </p:cNvSpPr>
          <p:nvPr>
            <p:custDataLst>
              <p:tags r:id="rId6"/>
            </p:custDataLst>
          </p:nvPr>
        </p:nvSpPr>
        <p:spPr bwMode="auto">
          <a:xfrm>
            <a:off x="922338" y="1157288"/>
            <a:ext cx="5045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a:solidFill>
                  <a:srgbClr val="04B9D9"/>
                </a:solidFill>
                <a:latin typeface="Grandview" pitchFamily="34" charset="0"/>
                <a:cs typeface="Abel" charset="0"/>
                <a:sym typeface="Abel" charset="0"/>
              </a:rPr>
              <a:t>https://inwit.ca/ </a:t>
            </a:r>
          </a:p>
        </p:txBody>
      </p:sp>
      <p:pic>
        <p:nvPicPr>
          <p:cNvPr id="277513" name="Imagen 4" descr="Una persona con un plato de comida con ensaladaDescripción generada automáticamente"/>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023938" y="2895600"/>
            <a:ext cx="21415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77514" name="Gráfico 13"/>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922338" y="1820863"/>
            <a:ext cx="2638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D8BDC20E-EE35-F2B3-520B-AA1745A7B4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41231" y="108086"/>
            <a:ext cx="495921" cy="49592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Graphic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130051" name="Google Shape;877;p37"/>
          <p:cNvSpPr>
            <a:spLocks noGrp="1"/>
          </p:cNvSpPr>
          <p:nvPr>
            <p:custDataLst>
              <p:tags r:id="rId2"/>
            </p:custDataLst>
          </p:nvPr>
        </p:nvSpPr>
        <p:spPr>
          <a:xfrm>
            <a:off x="4738688" y="2055813"/>
            <a:ext cx="6816725" cy="711200"/>
          </a:xfrm>
          <a:prstGeom prst="rect">
            <a:avLst/>
          </a:prstGeom>
          <a:noFill/>
          <a:ln>
            <a:noFill/>
            <a:miter lim="800000"/>
          </a:ln>
        </p:spPr>
        <p:txBody>
          <a:bodyPr lIns="91425" tIns="91425" rIns="91425" bIns="91425"/>
          <a:lstStyle>
            <a:defPPr>
              <a:defRPr lang="en-US"/>
            </a:defPPr>
            <a:lvl1pPr marL="228600" indent="-228600" algn="l" defTabSz="914400" rtl="0" eaLnBrk="0" fontAlgn="base" hangingPunct="0">
              <a:lnSpc>
                <a:spcPct val="90000"/>
              </a:lnSpc>
              <a:spcBef>
                <a:spcPts val="1000"/>
              </a:spcBef>
              <a:spcAft>
                <a:spcPct val="0"/>
              </a:spcAft>
              <a:buClrTx/>
              <a:buSzTx/>
              <a:buFont typeface="Arial" pitchFamily="34" charset="0"/>
              <a:buChar char="•"/>
              <a:defRPr kumimoji="0" lang="en-US" altLang="en-US" sz="2800" b="0" i="0" u="none" kern="1200" baseline="0">
                <a:solidFill>
                  <a:srgbClr val="000000"/>
                </a:solidFill>
                <a:effectLst/>
                <a:latin typeface="+mn-lt"/>
                <a:ea typeface="+mn-ea"/>
                <a:cs typeface="Calibri" panose="020F0502020204030204" pitchFamily="34" charset="0"/>
              </a:defRPr>
            </a:lvl1pPr>
            <a:lvl2pPr marL="6858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2400" b="0" i="0" u="none" kern="1200" baseline="0">
                <a:solidFill>
                  <a:srgbClr val="000000"/>
                </a:solidFill>
                <a:effectLst/>
                <a:latin typeface="+mn-lt"/>
                <a:ea typeface="+mn-ea"/>
                <a:cs typeface="Calibri" panose="020F0502020204030204" pitchFamily="34" charset="0"/>
              </a:defRPr>
            </a:lvl2pPr>
            <a:lvl3pPr marL="11430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2000" b="0" i="0" u="none" kern="1200" baseline="0">
                <a:solidFill>
                  <a:srgbClr val="000000"/>
                </a:solidFill>
                <a:effectLst/>
                <a:latin typeface="+mn-lt"/>
                <a:ea typeface="+mn-ea"/>
                <a:cs typeface="Calibri" panose="020F0502020204030204" pitchFamily="34" charset="0"/>
              </a:defRPr>
            </a:lvl3pPr>
            <a:lvl4pPr marL="16002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1800" b="0" i="0" u="none" kern="1200" baseline="0">
                <a:solidFill>
                  <a:srgbClr val="000000"/>
                </a:solidFill>
                <a:effectLst/>
                <a:latin typeface="+mn-lt"/>
                <a:ea typeface="+mn-ea"/>
                <a:cs typeface="Calibri" panose="020F0502020204030204" pitchFamily="34" charset="0"/>
              </a:defRPr>
            </a:lvl4pPr>
            <a:lvl5pPr marL="2057400" indent="-228600" algn="l" defTabSz="914400" rtl="0" eaLnBrk="0" fontAlgn="base" hangingPunct="0">
              <a:lnSpc>
                <a:spcPct val="90000"/>
              </a:lnSpc>
              <a:spcBef>
                <a:spcPts val="500"/>
              </a:spcBef>
              <a:spcAft>
                <a:spcPct val="0"/>
              </a:spcAft>
              <a:buClrTx/>
              <a:buSzTx/>
              <a:buFont typeface="Arial" pitchFamily="34" charset="0"/>
              <a:buChar char="•"/>
              <a:defRPr kumimoji="0" lang="en-US" altLang="en-US" sz="1800" b="0" i="0" u="none" kern="1200" baseline="0">
                <a:solidFill>
                  <a:srgbClr val="000000"/>
                </a:solidFill>
                <a:effectLst/>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457200" indent="-342900" eaLnBrk="1" hangingPunct="1">
              <a:lnSpc>
                <a:spcPct val="100000"/>
              </a:lnSpc>
              <a:spcBef>
                <a:spcPct val="0"/>
              </a:spcBef>
              <a:buClr>
                <a:srgbClr val="FFFFFF"/>
              </a:buClr>
              <a:buFont typeface="Abel" charset="0"/>
              <a:buNone/>
            </a:pPr>
            <a:r>
              <a:rPr lang="en-GB" sz="1800" b="1">
                <a:ln w="9525" cap="flat" cmpd="sng" algn="ctr">
                  <a:noFill/>
                  <a:prstDash val="solid"/>
                  <a:round/>
                  <a:headEnd type="none" w="med" len="med"/>
                  <a:tailEnd type="none" w="med" len="med"/>
                </a:ln>
                <a:solidFill>
                  <a:srgbClr val="FFFFFF"/>
                </a:solidFill>
                <a:latin typeface="Abel" charset="0"/>
                <a:ea typeface="Abel" charset="0"/>
                <a:sym typeface="Abel" charset="0"/>
              </a:rPr>
              <a:t>Ne pasă</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Pentru comunitate, mediul nostru și generațiile viitoare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Pentru diversitate, incluziune și echitate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Pentru întreprinderile locale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buFont typeface="Abel" charset="0"/>
              <a:buNone/>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 </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buFont typeface="Abel" charset="0"/>
              <a:buNone/>
            </a:pPr>
            <a:r>
              <a:rPr lang="en-GB" sz="1800" b="1">
                <a:ln w="9525" cap="flat" cmpd="sng" algn="ctr">
                  <a:noFill/>
                  <a:prstDash val="solid"/>
                  <a:round/>
                  <a:headEnd type="none" w="med" len="med"/>
                  <a:tailEnd type="none" w="med" len="med"/>
                </a:ln>
                <a:solidFill>
                  <a:srgbClr val="FFFFFF"/>
                </a:solidFill>
                <a:latin typeface="Abel" charset="0"/>
                <a:ea typeface="Abel" charset="0"/>
                <a:sym typeface="Abel" charset="0"/>
              </a:rPr>
              <a:t>Ne angajăm</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Cu un nivel ridicat de integritate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Suntem responsabili și de încredere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Valorile noastre ne definesc acțiunile</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buFont typeface="Abel" charset="0"/>
              <a:buNone/>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 </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buFont typeface="Abel" charset="0"/>
              <a:buNone/>
            </a:pPr>
            <a:r>
              <a:rPr lang="en-GB" sz="1800" b="1">
                <a:ln w="9525" cap="flat" cmpd="sng" algn="ctr">
                  <a:noFill/>
                  <a:prstDash val="solid"/>
                  <a:round/>
                  <a:headEnd type="none" w="med" len="med"/>
                  <a:tailEnd type="none" w="med" len="med"/>
                </a:ln>
                <a:solidFill>
                  <a:srgbClr val="FFFFFF"/>
                </a:solidFill>
                <a:latin typeface="Abel" charset="0"/>
                <a:ea typeface="Abel" charset="0"/>
                <a:sym typeface="Abel" charset="0"/>
              </a:rPr>
              <a:t>Noi inspirăm</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Fiind pasionați de reducerea deșeurilor</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Prin crearea de spații și conversații care să ajute la schimbarea narațiunilor</a:t>
            </a:r>
            <a:endParaRPr lang="en-GB" sz="1800">
              <a:solidFill>
                <a:srgbClr val="FFFFFF"/>
              </a:solidFill>
              <a:latin typeface="Abel" charset="0"/>
              <a:ea typeface="Abel" charset="0"/>
              <a:sym typeface="Abel" charset="0"/>
            </a:endParaRPr>
          </a:p>
          <a:p>
            <a:pPr marL="457200" indent="-342900" eaLnBrk="1" hangingPunct="1">
              <a:lnSpc>
                <a:spcPct val="100000"/>
              </a:lnSpc>
              <a:spcBef>
                <a:spcPct val="0"/>
              </a:spcBef>
              <a:buClr>
                <a:srgbClr val="FFFFFF"/>
              </a:buClr>
            </a:pPr>
            <a:r>
              <a:rPr lang="en-GB" sz="1800">
                <a:ln w="9525" cap="flat" cmpd="sng" algn="ctr">
                  <a:noFill/>
                  <a:prstDash val="solid"/>
                  <a:round/>
                  <a:headEnd type="none" w="med" len="med"/>
                  <a:tailEnd type="none" w="med" len="med"/>
                </a:ln>
                <a:solidFill>
                  <a:srgbClr val="FFFFFF"/>
                </a:solidFill>
                <a:latin typeface="Abel" charset="0"/>
                <a:ea typeface="Abel" charset="0"/>
                <a:sym typeface="Abel" charset="0"/>
              </a:rPr>
              <a:t>Prin contribuția la o economie circulară și etică</a:t>
            </a:r>
            <a:endParaRPr lang="en-GB" sz="1800">
              <a:solidFill>
                <a:srgbClr val="FFFFFF"/>
              </a:solidFill>
              <a:latin typeface="Abel" charset="0"/>
              <a:ea typeface="Abel" charset="0"/>
              <a:sym typeface="Abel" charset="0"/>
            </a:endParaRPr>
          </a:p>
        </p:txBody>
      </p:sp>
      <p:sp>
        <p:nvSpPr>
          <p:cNvPr id="278532" name="Rectangle 31"/>
          <p:cNvSpPr>
            <a:spLocks noChangeArrowheads="1"/>
          </p:cNvSpPr>
          <p:nvPr>
            <p:custDataLst>
              <p:tags r:id="rId3"/>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8533" name="Picture 32" descr="TextDescription automatically generated"/>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8535" name="Google Shape;876;p37"/>
          <p:cNvSpPr>
            <a:spLocks noGrp="1" noChangeArrowheads="1"/>
          </p:cNvSpPr>
          <p:nvPr>
            <p:custDataLst>
              <p:tags r:id="rId5"/>
            </p:custDataLst>
          </p:nvPr>
        </p:nvSpPr>
        <p:spPr bwMode="auto">
          <a:xfrm>
            <a:off x="4738688" y="1595438"/>
            <a:ext cx="68262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nchor="b"/>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2000" b="1">
                <a:solidFill>
                  <a:srgbClr val="29BB89"/>
                </a:solidFill>
                <a:latin typeface="Segoe UI" panose="020B0502040204020203" pitchFamily="34" charset="0"/>
                <a:cs typeface="Source Sans Pro Bold" pitchFamily="34" charset="0"/>
                <a:sym typeface="Fjalla One" charset="0"/>
              </a:rPr>
              <a:t>MISIUNE</a:t>
            </a:r>
          </a:p>
        </p:txBody>
      </p:sp>
      <p:sp>
        <p:nvSpPr>
          <p:cNvPr id="278536" name="Google Shape;883;p37"/>
          <p:cNvSpPr>
            <a:spLocks noChangeArrowheads="1"/>
          </p:cNvSpPr>
          <p:nvPr>
            <p:custDataLst>
              <p:tags r:id="rId6"/>
            </p:custDataLst>
          </p:nvPr>
        </p:nvSpPr>
        <p:spPr bwMode="auto">
          <a:xfrm>
            <a:off x="4495800" y="1722438"/>
            <a:ext cx="185738" cy="185737"/>
          </a:xfrm>
          <a:prstGeom prst="ellipse">
            <a:avLst/>
          </a:prstGeom>
          <a:solidFill>
            <a:schemeClr val="accent1"/>
          </a:solidFill>
          <a:ln w="28575" algn="ctr">
            <a:solidFill>
              <a:schemeClr val="bg1"/>
            </a:solidFill>
            <a:round/>
            <a:headEnd/>
            <a:tailEnd/>
          </a:ln>
        </p:spPr>
        <p:txBody>
          <a:bodyPr lIns="91425" tIns="91425" rIns="91425" bIns="91425"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000000"/>
              </a:buClr>
              <a:buFont typeface="Arial" panose="020B0604020202020204" pitchFamily="34" charset="0"/>
              <a:buNone/>
            </a:pPr>
            <a:endParaRPr lang="en-US" altLang="en-US" sz="1400">
              <a:latin typeface="Arial" panose="020B0604020202020204" pitchFamily="34" charset="0"/>
              <a:cs typeface="Arial" panose="020B0604020202020204" pitchFamily="34" charset="0"/>
              <a:sym typeface="Arial" panose="020B0604020202020204" pitchFamily="34" charset="0"/>
            </a:endParaRPr>
          </a:p>
        </p:txBody>
      </p:sp>
      <p:sp>
        <p:nvSpPr>
          <p:cNvPr id="278537" name="Google Shape;877;p37"/>
          <p:cNvSpPr>
            <a:spLocks noGrp="1" noChangeArrowheads="1"/>
          </p:cNvSpPr>
          <p:nvPr>
            <p:custDataLst>
              <p:tags r:id="rId7"/>
            </p:custDataLst>
          </p:nvPr>
        </p:nvSpPr>
        <p:spPr bwMode="auto">
          <a:xfrm>
            <a:off x="922338" y="1157288"/>
            <a:ext cx="5045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a:solidFill>
                  <a:srgbClr val="04B9D9"/>
                </a:solidFill>
                <a:latin typeface="Grandview" pitchFamily="34" charset="0"/>
                <a:cs typeface="Abel" charset="0"/>
                <a:sym typeface="Abel" charset="0"/>
              </a:rPr>
              <a:t>https://inwit.ca/ </a:t>
            </a:r>
          </a:p>
        </p:txBody>
      </p:sp>
      <p:sp>
        <p:nvSpPr>
          <p:cNvPr id="278538" name="Google Shape;868;p37"/>
          <p:cNvSpPr>
            <a:spLocks noGrp="1" noChangeArrowheads="1"/>
          </p:cNvSpPr>
          <p:nvPr>
            <p:custDataLst>
              <p:tags r:id="rId8"/>
            </p:custDataLst>
          </p:nvPr>
        </p:nvSpPr>
        <p:spPr bwMode="auto">
          <a:xfrm>
            <a:off x="91122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s-ES" altLang="en-US" sz="3600" b="1">
                <a:solidFill>
                  <a:srgbClr val="29BB89"/>
                </a:solidFill>
                <a:latin typeface="Segoe UI" panose="020B0502040204020203" pitchFamily="34" charset="0"/>
                <a:cs typeface="Source Sans Pro Bold" pitchFamily="34" charset="0"/>
                <a:sym typeface="Fjalla One" charset="0"/>
              </a:rPr>
              <a:t>INWIT (Canada)</a:t>
            </a:r>
            <a:endParaRPr lang="en-GB" altLang="en-US" sz="3600" b="1">
              <a:solidFill>
                <a:srgbClr val="29BB89"/>
              </a:solidFill>
              <a:latin typeface="Segoe UI" panose="020B0502040204020203" pitchFamily="34" charset="0"/>
              <a:cs typeface="Source Sans Pro Bold" pitchFamily="34" charset="0"/>
              <a:sym typeface="Fjalla One" charset="0"/>
            </a:endParaRPr>
          </a:p>
        </p:txBody>
      </p:sp>
      <p:pic>
        <p:nvPicPr>
          <p:cNvPr id="278539" name="Gráfico 3"/>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217613" y="2136775"/>
            <a:ext cx="2638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F3D483EB-ECB0-A555-D89D-4B76D0B13A1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41231" y="108086"/>
            <a:ext cx="495921" cy="49592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Box 8"/>
          <p:cNvSpPr>
            <a:spLocks noChangeArrowheads="1"/>
          </p:cNvSpPr>
          <p:nvPr>
            <p:custDataLst>
              <p:tags r:id="rId1"/>
            </p:custDataLst>
          </p:nvPr>
        </p:nvSpPr>
        <p:spPr bwMode="auto">
          <a:xfrm>
            <a:off x="952500" y="690563"/>
            <a:ext cx="1014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3600" b="1">
                <a:solidFill>
                  <a:srgbClr val="29BA86"/>
                </a:solidFill>
                <a:latin typeface="Segoe UI" panose="020B0502040204020203" pitchFamily="34" charset="0"/>
                <a:cs typeface="Segoe UI" panose="020B0502040204020203" pitchFamily="34" charset="0"/>
              </a:rPr>
              <a:t>ÎNTREBĂRI</a:t>
            </a:r>
          </a:p>
        </p:txBody>
      </p:sp>
      <p:sp>
        <p:nvSpPr>
          <p:cNvPr id="279555" name="Rectangle 16"/>
          <p:cNvSpPr>
            <a:spLocks noChangeArrowheads="1"/>
          </p:cNvSpPr>
          <p:nvPr>
            <p:custDataLst>
              <p:tags r:id="rId2"/>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79556" name="Picture 17" descr="TextDescription automatically generate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79559" name="TextBox 9"/>
          <p:cNvSpPr>
            <a:spLocks noChangeArrowheads="1"/>
          </p:cNvSpPr>
          <p:nvPr>
            <p:custDataLst>
              <p:tags r:id="rId4"/>
            </p:custDataLst>
          </p:nvPr>
        </p:nvSpPr>
        <p:spPr bwMode="auto">
          <a:xfrm>
            <a:off x="952500" y="1858963"/>
            <a:ext cx="10588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2400">
                <a:latin typeface="Segoe UI" panose="020B0502040204020203" pitchFamily="34" charset="0"/>
                <a:cs typeface="Source Sans Pro" pitchFamily="34" charset="0"/>
              </a:rPr>
              <a:t>Este aceasta o întreprindere socială? Explicați de ce</a:t>
            </a:r>
          </a:p>
          <a:p>
            <a:pPr eaLnBrk="1" hangingPunct="1"/>
            <a:r>
              <a:rPr lang="en-IE" altLang="en-US" sz="2400">
                <a:latin typeface="Segoe UI" panose="020B0502040204020203" pitchFamily="34" charset="0"/>
                <a:cs typeface="Source Sans Pro" pitchFamily="34" charset="0"/>
              </a:rPr>
              <a:t>Cum se aplică principiile economiei circulare?</a:t>
            </a:r>
          </a:p>
        </p:txBody>
      </p:sp>
      <p:pic>
        <p:nvPicPr>
          <p:cNvPr id="2" name="Graphic 1">
            <a:extLst>
              <a:ext uri="{FF2B5EF4-FFF2-40B4-BE49-F238E27FC236}">
                <a16:creationId xmlns:a16="http://schemas.microsoft.com/office/drawing/2014/main" id="{AE1C00E5-D06F-BADF-4BF0-1C1D4DB489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DB4519F5-2E7A-3AA2-94DC-7FE749879D39}"/>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52290" r="71473"/>
          <a:stretch/>
        </p:blipFill>
        <p:spPr>
          <a:xfrm rot="5400000">
            <a:off x="7321526" y="1987527"/>
            <a:ext cx="3644945" cy="609600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E95CAD9-D817-1F0F-FFDC-50199544E8B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2761" t="17155" b="34973"/>
          <a:stretch/>
        </p:blipFill>
        <p:spPr>
          <a:xfrm>
            <a:off x="-1" y="0"/>
            <a:ext cx="11064981" cy="6858000"/>
          </a:xfrm>
          <a:prstGeom prst="rect">
            <a:avLst/>
          </a:prstGeom>
        </p:spPr>
      </p:pic>
      <p:sp>
        <p:nvSpPr>
          <p:cNvPr id="280579" name="Rectangle 8"/>
          <p:cNvSpPr>
            <a:spLocks noChangeArrowheads="1"/>
          </p:cNvSpPr>
          <p:nvPr>
            <p:custDataLst>
              <p:tags r:id="rId1"/>
            </p:custDataLst>
          </p:nvPr>
        </p:nvSpPr>
        <p:spPr bwMode="auto">
          <a:xfrm>
            <a:off x="0" y="6197600"/>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0580" name="Picture 16" descr="TextDescription automatically generated"/>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4950" y="6246813"/>
            <a:ext cx="19637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0581" name="Rectangle: Rounded Corners 5"/>
          <p:cNvSpPr>
            <a:spLocks noChangeArrowheads="1"/>
          </p:cNvSpPr>
          <p:nvPr>
            <p:custDataLst>
              <p:tags r:id="rId3"/>
            </p:custDataLst>
          </p:nvPr>
        </p:nvSpPr>
        <p:spPr bwMode="auto">
          <a:xfrm>
            <a:off x="2293938" y="501650"/>
            <a:ext cx="7664450" cy="5899150"/>
          </a:xfrm>
          <a:prstGeom prst="roundRect">
            <a:avLst>
              <a:gd name="adj" fmla="val 7356"/>
            </a:avLst>
          </a:prstGeom>
          <a:solidFill>
            <a:srgbClr val="FFFFFF"/>
          </a:solidFill>
          <a:ln w="57150" algn="ctr">
            <a:solidFill>
              <a:srgbClr val="29BB89"/>
            </a:solidFill>
            <a:round/>
            <a:headEnd/>
            <a:tailEnd/>
          </a:ln>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GB" altLang="en-US">
              <a:solidFill>
                <a:srgbClr val="FFFFFF"/>
              </a:solidFill>
              <a:cs typeface="Arial" panose="020B0604020202020204" pitchFamily="34" charset="0"/>
            </a:endParaRPr>
          </a:p>
        </p:txBody>
      </p:sp>
      <p:sp>
        <p:nvSpPr>
          <p:cNvPr id="280582" name="TextBox 14"/>
          <p:cNvSpPr>
            <a:spLocks noChangeArrowheads="1"/>
          </p:cNvSpPr>
          <p:nvPr>
            <p:custDataLst>
              <p:tags r:id="rId4"/>
            </p:custDataLst>
          </p:nvPr>
        </p:nvSpPr>
        <p:spPr bwMode="auto">
          <a:xfrm>
            <a:off x="2754313" y="842963"/>
            <a:ext cx="70135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r>
              <a:rPr lang="en-IE" altLang="en-US" sz="3200" b="1">
                <a:solidFill>
                  <a:srgbClr val="29BB89"/>
                </a:solidFill>
                <a:latin typeface="Segoe UI" panose="020B0502040204020203" pitchFamily="34" charset="0"/>
                <a:cs typeface="Segoe UI" panose="020B0502040204020203" pitchFamily="34" charset="0"/>
              </a:rPr>
              <a:t>Bune practici: economia circulară + </a:t>
            </a:r>
          </a:p>
          <a:p>
            <a:pPr eaLnBrk="1" hangingPunct="1"/>
            <a:r>
              <a:rPr lang="en-IE" altLang="en-US" sz="3200" b="1">
                <a:solidFill>
                  <a:srgbClr val="29BB89"/>
                </a:solidFill>
                <a:latin typeface="Segoe UI" panose="020B0502040204020203" pitchFamily="34" charset="0"/>
                <a:cs typeface="Segoe UI" panose="020B0502040204020203" pitchFamily="34" charset="0"/>
              </a:rPr>
              <a:t>Ambalare</a:t>
            </a:r>
          </a:p>
          <a:p>
            <a:pPr eaLnBrk="1" hangingPunct="1"/>
            <a:endParaRPr lang="en-IE" altLang="en-US" sz="3200" b="1">
              <a:solidFill>
                <a:srgbClr val="29BB89"/>
              </a:solidFill>
              <a:latin typeface="Segoe UI" panose="020B0502040204020203" pitchFamily="34" charset="0"/>
              <a:cs typeface="Segoe UI" panose="020B0502040204020203" pitchFamily="34" charset="0"/>
            </a:endParaRPr>
          </a:p>
          <a:p>
            <a:pPr eaLnBrk="1" hangingPunct="1"/>
            <a:r>
              <a:rPr lang="en-IE" altLang="en-US" sz="3200" b="1">
                <a:solidFill>
                  <a:srgbClr val="29BB89"/>
                </a:solidFill>
                <a:latin typeface="Segoe UI" panose="020B0502040204020203" pitchFamily="34" charset="0"/>
                <a:cs typeface="Segoe UI" panose="020B0502040204020203" pitchFamily="34" charset="0"/>
              </a:rPr>
              <a:t>RePack</a:t>
            </a:r>
          </a:p>
        </p:txBody>
      </p:sp>
      <p:pic>
        <p:nvPicPr>
          <p:cNvPr id="3" name="Graphic 2">
            <a:extLst>
              <a:ext uri="{FF2B5EF4-FFF2-40B4-BE49-F238E27FC236}">
                <a16:creationId xmlns:a16="http://schemas.microsoft.com/office/drawing/2014/main" id="{FD8965CE-383E-22BC-437B-9C4FF2A152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41231" y="108086"/>
            <a:ext cx="495921" cy="495921"/>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Graphic 2"/>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1603" name="Google Shape;868;p37"/>
          <p:cNvSpPr>
            <a:spLocks noGrp="1" noChangeArrowheads="1"/>
          </p:cNvSpPr>
          <p:nvPr>
            <p:custDataLst>
              <p:tags r:id="rId2"/>
            </p:custDataLst>
          </p:nvPr>
        </p:nvSpPr>
        <p:spPr bwMode="auto">
          <a:xfrm>
            <a:off x="911225" y="501650"/>
            <a:ext cx="7656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eaLnBrk="1" hangingPunct="1">
              <a:buClr>
                <a:srgbClr val="FFFFFF"/>
              </a:buClr>
              <a:buFont typeface="Fjalla One" charset="0"/>
              <a:buNone/>
            </a:pPr>
            <a:r>
              <a:rPr lang="en-GB" altLang="en-US" sz="3600" b="1">
                <a:solidFill>
                  <a:srgbClr val="29BB89"/>
                </a:solidFill>
                <a:latin typeface="Segoe UI" panose="020B0502040204020203" pitchFamily="34" charset="0"/>
                <a:cs typeface="Source Sans Pro Bold" pitchFamily="34" charset="0"/>
                <a:sym typeface="Fjalla One" charset="0"/>
              </a:rPr>
              <a:t>Repak (Helsinki, Finlanda)</a:t>
            </a:r>
          </a:p>
        </p:txBody>
      </p:sp>
      <p:sp>
        <p:nvSpPr>
          <p:cNvPr id="281604" name="Google Shape;877;p37"/>
          <p:cNvSpPr>
            <a:spLocks noGrp="1" noChangeArrowheads="1"/>
          </p:cNvSpPr>
          <p:nvPr>
            <p:custDataLst>
              <p:tags r:id="rId3"/>
            </p:custDataLst>
          </p:nvPr>
        </p:nvSpPr>
        <p:spPr bwMode="auto">
          <a:xfrm>
            <a:off x="4386263" y="1666875"/>
            <a:ext cx="72786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a:solidFill>
                  <a:srgbClr val="FFFFFF"/>
                </a:solidFill>
                <a:latin typeface="Segoe UI" panose="020B0502040204020203" pitchFamily="34" charset="0"/>
                <a:cs typeface="Abel" charset="0"/>
                <a:sym typeface="Abel" charset="0"/>
              </a:rPr>
              <a:t>RePack elimină gunoiul din livrări cu ajutorul ambalajelor reutilizabile.</a:t>
            </a:r>
          </a:p>
          <a:p>
            <a:pPr algn="just" eaLnBrk="1" hangingPunct="1">
              <a:buClr>
                <a:srgbClr val="000000"/>
              </a:buClr>
              <a:buFont typeface="Arial" panose="020B0604020202020204" pitchFamily="34" charset="0"/>
              <a:buNone/>
            </a:pPr>
            <a:endParaRPr lang="en-GB" altLang="en-US" sz="2000">
              <a:solidFill>
                <a:srgbClr val="FFFFFF"/>
              </a:solidFill>
              <a:latin typeface="Segoe UI" panose="020B0502040204020203" pitchFamily="34" charset="0"/>
              <a:cs typeface="Abel" charset="0"/>
              <a:sym typeface="Abel" charset="0"/>
            </a:endParaRPr>
          </a:p>
          <a:p>
            <a:pPr algn="just" eaLnBrk="1" hangingPunct="1">
              <a:buClr>
                <a:srgbClr val="000000"/>
              </a:buClr>
              <a:buFont typeface="Arial" panose="020B0604020202020204" pitchFamily="34" charset="0"/>
              <a:buNone/>
            </a:pPr>
            <a:r>
              <a:rPr lang="en-GB" altLang="en-US" sz="2000">
                <a:solidFill>
                  <a:srgbClr val="FFFFFF"/>
                </a:solidFill>
                <a:latin typeface="Segoe UI" panose="020B0502040204020203" pitchFamily="34" charset="0"/>
                <a:cs typeface="Abel" charset="0"/>
                <a:sym typeface="Abel" charset="0"/>
              </a:rPr>
              <a:t>Atunci când o persoană primește o comandă online împachetată cu Repack, ea despachetează articolul, apoi împăturește pachetul și îl pliază pur și simplu într-o cutie poștală oriunde în lume. </a:t>
            </a:r>
          </a:p>
          <a:p>
            <a:pPr algn="just" eaLnBrk="1" hangingPunct="1">
              <a:buClr>
                <a:srgbClr val="000000"/>
              </a:buClr>
              <a:buFont typeface="Arial" panose="020B0604020202020204" pitchFamily="34" charset="0"/>
              <a:buNone/>
            </a:pPr>
            <a:endParaRPr lang="en-GB" altLang="en-US" sz="2000">
              <a:solidFill>
                <a:srgbClr val="FFFFFF"/>
              </a:solidFill>
              <a:latin typeface="Segoe UI" panose="020B0502040204020203" pitchFamily="34" charset="0"/>
              <a:cs typeface="Abel" charset="0"/>
              <a:sym typeface="Abel" charset="0"/>
            </a:endParaRPr>
          </a:p>
          <a:p>
            <a:pPr algn="just" eaLnBrk="1" hangingPunct="1">
              <a:buClr>
                <a:srgbClr val="000000"/>
              </a:buClr>
              <a:buFont typeface="Arial" panose="020B0604020202020204" pitchFamily="34" charset="0"/>
              <a:buNone/>
            </a:pPr>
            <a:r>
              <a:rPr lang="en-GB" altLang="en-US" sz="2000">
                <a:solidFill>
                  <a:srgbClr val="FFFFFF"/>
                </a:solidFill>
                <a:latin typeface="Segoe UI" panose="020B0502040204020203" pitchFamily="34" charset="0"/>
                <a:cs typeface="Abel" charset="0"/>
                <a:sym typeface="Abel" charset="0"/>
              </a:rPr>
              <a:t>Unii saci se întorc direct la RePack, dar alții sunt returnați la RePack folosind marcaje precum retururile preplătite ale clienților și sunt utilizați de până la (cel puțin) 20 de ori pentru noi livrări. </a:t>
            </a:r>
          </a:p>
          <a:p>
            <a:pPr algn="just" eaLnBrk="1" hangingPunct="1">
              <a:buClr>
                <a:srgbClr val="000000"/>
              </a:buClr>
              <a:buFont typeface="Arial" panose="020B0604020202020204" pitchFamily="34" charset="0"/>
              <a:buNone/>
            </a:pPr>
            <a:endParaRPr lang="en-GB" altLang="en-US" sz="2000">
              <a:solidFill>
                <a:srgbClr val="FFFFFF"/>
              </a:solidFill>
              <a:latin typeface="Segoe UI" panose="020B0502040204020203" pitchFamily="34" charset="0"/>
              <a:cs typeface="Abel" charset="0"/>
              <a:sym typeface="Abel" charset="0"/>
            </a:endParaRPr>
          </a:p>
          <a:p>
            <a:pPr algn="just" eaLnBrk="1" hangingPunct="1">
              <a:buClr>
                <a:srgbClr val="000000"/>
              </a:buClr>
              <a:buFont typeface="Arial" panose="020B0604020202020204" pitchFamily="34" charset="0"/>
              <a:buNone/>
            </a:pPr>
            <a:r>
              <a:rPr lang="en-GB" altLang="en-US" sz="2000">
                <a:solidFill>
                  <a:srgbClr val="FFFFFF"/>
                </a:solidFill>
                <a:latin typeface="Segoe UI" panose="020B0502040204020203" pitchFamily="34" charset="0"/>
                <a:cs typeface="Abel" charset="0"/>
                <a:sym typeface="Abel" charset="0"/>
              </a:rPr>
              <a:t>Rata de returnare directă este de 75%. Unii utilizatori păstrează ambalajul și îl refolosesc sau îl returnează ulterior.</a:t>
            </a:r>
          </a:p>
          <a:p>
            <a:pPr algn="just" eaLnBrk="1" hangingPunct="1">
              <a:buClr>
                <a:srgbClr val="000000"/>
              </a:buClr>
              <a:buFont typeface="Arial" panose="020B0604020202020204" pitchFamily="34" charset="0"/>
              <a:buNone/>
            </a:pPr>
            <a:endParaRPr lang="en-GB" altLang="en-US" sz="2000">
              <a:solidFill>
                <a:srgbClr val="FFFFFF"/>
              </a:solidFill>
              <a:latin typeface="Segoe UI" panose="020B0502040204020203" pitchFamily="34" charset="0"/>
              <a:cs typeface="Abel" charset="0"/>
              <a:sym typeface="Abel" charset="0"/>
            </a:endParaRPr>
          </a:p>
        </p:txBody>
      </p:sp>
      <p:sp>
        <p:nvSpPr>
          <p:cNvPr id="281605" name="Rectangle 31"/>
          <p:cNvSpPr>
            <a:spLocks noChangeArrowheads="1"/>
          </p:cNvSpPr>
          <p:nvPr>
            <p:custDataLst>
              <p:tags r:id="rId4"/>
            </p:custDataLst>
          </p:nvPr>
        </p:nvSpPr>
        <p:spPr bwMode="auto">
          <a:xfrm>
            <a:off x="0" y="6194425"/>
            <a:ext cx="2293938" cy="52546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ctr" eaLnBrk="1" hangingPunct="1"/>
            <a:endParaRPr lang="en-IE" altLang="en-US" sz="400">
              <a:solidFill>
                <a:srgbClr val="FFFFFF"/>
              </a:solidFill>
              <a:cs typeface="Arial" panose="020B0604020202020204" pitchFamily="34" charset="0"/>
            </a:endParaRPr>
          </a:p>
        </p:txBody>
      </p:sp>
      <p:pic>
        <p:nvPicPr>
          <p:cNvPr id="281606" name="Picture 32" descr="TextDescription automatically generated"/>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34950" y="6242050"/>
            <a:ext cx="19637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81608" name="Google Shape;877;p37"/>
          <p:cNvSpPr>
            <a:spLocks noGrp="1" noChangeArrowheads="1"/>
          </p:cNvSpPr>
          <p:nvPr>
            <p:custDataLst>
              <p:tags r:id="rId6"/>
            </p:custDataLst>
          </p:nvPr>
        </p:nvSpPr>
        <p:spPr bwMode="auto">
          <a:xfrm>
            <a:off x="922338" y="1157288"/>
            <a:ext cx="50450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91425" rIns="91425" bIns="91425"/>
          <a:lstStyle>
            <a:lvl1pPr eaLnBrk="0" hangingPunct="0">
              <a:defRPr>
                <a:solidFill>
                  <a:srgbClr val="000000"/>
                </a:solidFill>
                <a:latin typeface="Calibri Light" panose="020F0302020204030204" pitchFamily="34" charset="0"/>
                <a:cs typeface="Calibri" panose="020F0502020204030204" pitchFamily="34" charset="0"/>
              </a:defRPr>
            </a:lvl1pPr>
            <a:lvl2pPr eaLnBrk="0" hangingPunct="0">
              <a:defRPr>
                <a:solidFill>
                  <a:srgbClr val="000000"/>
                </a:solidFill>
                <a:latin typeface="Calibri Light" panose="020F0302020204030204" pitchFamily="34" charset="0"/>
                <a:cs typeface="Calibri" panose="020F0502020204030204" pitchFamily="34" charset="0"/>
              </a:defRPr>
            </a:lvl2pPr>
            <a:lvl3pPr eaLnBrk="0" hangingPunct="0">
              <a:defRPr>
                <a:solidFill>
                  <a:srgbClr val="000000"/>
                </a:solidFill>
                <a:latin typeface="Calibri Light" panose="020F0302020204030204" pitchFamily="34" charset="0"/>
                <a:cs typeface="Calibri" panose="020F0502020204030204" pitchFamily="34" charset="0"/>
              </a:defRPr>
            </a:lvl3pPr>
            <a:lvl4pPr eaLnBrk="0" hangingPunct="0">
              <a:defRPr>
                <a:solidFill>
                  <a:srgbClr val="000000"/>
                </a:solidFill>
                <a:latin typeface="Calibri Light" panose="020F0302020204030204" pitchFamily="34" charset="0"/>
                <a:cs typeface="Calibri" panose="020F0502020204030204" pitchFamily="34" charset="0"/>
              </a:defRPr>
            </a:lvl4pPr>
            <a:lvl5pPr eaLnBrk="0" hangingPunct="0">
              <a:defRPr>
                <a:solidFill>
                  <a:srgbClr val="000000"/>
                </a:solidFill>
                <a:latin typeface="Calibri Light" panose="020F0302020204030204" pitchFamily="34" charset="0"/>
                <a:cs typeface="Calibri" panose="020F0502020204030204" pitchFamily="34" charset="0"/>
              </a:defRPr>
            </a:lvl5pPr>
            <a:lvl6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6pPr>
            <a:lvl7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7pPr>
            <a:lvl8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8pPr>
            <a:lvl9pPr eaLnBrk="0" fontAlgn="base" hangingPunct="0">
              <a:spcBef>
                <a:spcPct val="0"/>
              </a:spcBef>
              <a:spcAft>
                <a:spcPct val="0"/>
              </a:spcAft>
              <a:buSzPct val="100000"/>
              <a:defRPr>
                <a:solidFill>
                  <a:srgbClr val="000000"/>
                </a:solidFill>
                <a:latin typeface="Calibri Light" panose="020F0302020204030204" pitchFamily="34" charset="0"/>
                <a:cs typeface="Calibri" panose="020F0502020204030204" pitchFamily="34" charset="0"/>
              </a:defRPr>
            </a:lvl9pPr>
          </a:lstStyle>
          <a:p>
            <a:pPr algn="just" eaLnBrk="1" hangingPunct="1">
              <a:buClr>
                <a:srgbClr val="000000"/>
              </a:buClr>
              <a:buFont typeface="Arial" panose="020B0604020202020204" pitchFamily="34" charset="0"/>
              <a:buNone/>
            </a:pPr>
            <a:r>
              <a:rPr lang="en-GB" altLang="en-US" sz="2000" dirty="0">
                <a:solidFill>
                  <a:srgbClr val="00B0F0"/>
                </a:solidFill>
                <a:latin typeface="Grandview" pitchFamily="34" charset="0"/>
                <a:cs typeface="Abel" charset="0"/>
                <a:sym typeface="Abel" charset="0"/>
                <a:hlinkClick r:id="rId11">
                  <a:extLst>
                    <a:ext uri="{A12FA001-AC4F-418D-AE19-62706E023703}">
                      <ahyp:hlinkClr xmlns:ahyp="http://schemas.microsoft.com/office/drawing/2018/hyperlinkcolor" val="tx"/>
                    </a:ext>
                  </a:extLst>
                </a:hlinkClick>
              </a:rPr>
              <a:t>https://www.repack.com/ </a:t>
            </a:r>
          </a:p>
        </p:txBody>
      </p:sp>
      <p:pic>
        <p:nvPicPr>
          <p:cNvPr id="281609" name="Imagen 7"/>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185863" y="2836863"/>
            <a:ext cx="26574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2" name="Graphic 1">
            <a:extLst>
              <a:ext uri="{FF2B5EF4-FFF2-40B4-BE49-F238E27FC236}">
                <a16:creationId xmlns:a16="http://schemas.microsoft.com/office/drawing/2014/main" id="{D9E37E20-3875-2AD5-0AD4-57234FA1EA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541231" y="108086"/>
            <a:ext cx="495921" cy="495921"/>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12"/>
  <p:tag name="AS_OS" val="Microsoft Windows NT 10.0.17763.0"/>
  <p:tag name="AS_RELEASE_DATE" val="2021.05.14"/>
  <p:tag name="AS_TITLE" val="Aspose.Slides for .NET Standard 2.0"/>
  <p:tag name="AS_VERSION" val="21.5"/>
</p:tagLst>
</file>

<file path=ppt/tags/tag10.xml><?xml version="1.0" encoding="utf-8"?>
<p:tagLst xmlns:a="http://schemas.openxmlformats.org/drawingml/2006/main" xmlns:r="http://schemas.openxmlformats.org/officeDocument/2006/relationships" xmlns:p="http://schemas.openxmlformats.org/presentationml/2006/main">
  <p:tag name="AS_UNIQUEID" val="756"/>
</p:tagLst>
</file>

<file path=ppt/tags/tag100.xml><?xml version="1.0" encoding="utf-8"?>
<p:tagLst xmlns:a="http://schemas.openxmlformats.org/drawingml/2006/main" xmlns:r="http://schemas.openxmlformats.org/officeDocument/2006/relationships" xmlns:p="http://schemas.openxmlformats.org/presentationml/2006/main">
  <p:tag name="AS_UNIQUEID" val="1858"/>
</p:tagLst>
</file>

<file path=ppt/tags/tag101.xml><?xml version="1.0" encoding="utf-8"?>
<p:tagLst xmlns:a="http://schemas.openxmlformats.org/drawingml/2006/main" xmlns:r="http://schemas.openxmlformats.org/officeDocument/2006/relationships" xmlns:p="http://schemas.openxmlformats.org/presentationml/2006/main">
  <p:tag name="AS_UNIQUEID" val="1859"/>
</p:tagLst>
</file>

<file path=ppt/tags/tag102.xml><?xml version="1.0" encoding="utf-8"?>
<p:tagLst xmlns:a="http://schemas.openxmlformats.org/drawingml/2006/main" xmlns:r="http://schemas.openxmlformats.org/officeDocument/2006/relationships" xmlns:p="http://schemas.openxmlformats.org/presentationml/2006/main">
  <p:tag name="AS_UNIQUEID" val="1860"/>
</p:tagLst>
</file>

<file path=ppt/tags/tag103.xml><?xml version="1.0" encoding="utf-8"?>
<p:tagLst xmlns:a="http://schemas.openxmlformats.org/drawingml/2006/main" xmlns:r="http://schemas.openxmlformats.org/officeDocument/2006/relationships" xmlns:p="http://schemas.openxmlformats.org/presentationml/2006/main">
  <p:tag name="AS_UNIQUEID" val="1861"/>
</p:tagLst>
</file>

<file path=ppt/tags/tag104.xml><?xml version="1.0" encoding="utf-8"?>
<p:tagLst xmlns:a="http://schemas.openxmlformats.org/drawingml/2006/main" xmlns:r="http://schemas.openxmlformats.org/officeDocument/2006/relationships" xmlns:p="http://schemas.openxmlformats.org/presentationml/2006/main">
  <p:tag name="AS_UNIQUEID" val="1863"/>
</p:tagLst>
</file>

<file path=ppt/tags/tag105.xml><?xml version="1.0" encoding="utf-8"?>
<p:tagLst xmlns:a="http://schemas.openxmlformats.org/drawingml/2006/main" xmlns:r="http://schemas.openxmlformats.org/officeDocument/2006/relationships" xmlns:p="http://schemas.openxmlformats.org/presentationml/2006/main">
  <p:tag name="AS_UNIQUEID" val="1864"/>
</p:tagLst>
</file>

<file path=ppt/tags/tag106.xml><?xml version="1.0" encoding="utf-8"?>
<p:tagLst xmlns:a="http://schemas.openxmlformats.org/drawingml/2006/main" xmlns:r="http://schemas.openxmlformats.org/officeDocument/2006/relationships" xmlns:p="http://schemas.openxmlformats.org/presentationml/2006/main">
  <p:tag name="AS_UNIQUEID" val="1865"/>
</p:tagLst>
</file>

<file path=ppt/tags/tag107.xml><?xml version="1.0" encoding="utf-8"?>
<p:tagLst xmlns:a="http://schemas.openxmlformats.org/drawingml/2006/main" xmlns:r="http://schemas.openxmlformats.org/officeDocument/2006/relationships" xmlns:p="http://schemas.openxmlformats.org/presentationml/2006/main">
  <p:tag name="AS_UNIQUEID" val="1866"/>
</p:tagLst>
</file>

<file path=ppt/tags/tag108.xml><?xml version="1.0" encoding="utf-8"?>
<p:tagLst xmlns:a="http://schemas.openxmlformats.org/drawingml/2006/main" xmlns:r="http://schemas.openxmlformats.org/officeDocument/2006/relationships" xmlns:p="http://schemas.openxmlformats.org/presentationml/2006/main">
  <p:tag name="AS_UNIQUEID" val="1867"/>
</p:tagLst>
</file>

<file path=ppt/tags/tag109.xml><?xml version="1.0" encoding="utf-8"?>
<p:tagLst xmlns:a="http://schemas.openxmlformats.org/drawingml/2006/main" xmlns:r="http://schemas.openxmlformats.org/officeDocument/2006/relationships" xmlns:p="http://schemas.openxmlformats.org/presentationml/2006/main">
  <p:tag name="AS_UNIQUEID" val="1868"/>
</p:tagLst>
</file>

<file path=ppt/tags/tag11.xml><?xml version="1.0" encoding="utf-8"?>
<p:tagLst xmlns:a="http://schemas.openxmlformats.org/drawingml/2006/main" xmlns:r="http://schemas.openxmlformats.org/officeDocument/2006/relationships" xmlns:p="http://schemas.openxmlformats.org/presentationml/2006/main">
  <p:tag name="AS_UNIQUEID" val="757"/>
</p:tagLst>
</file>

<file path=ppt/tags/tag110.xml><?xml version="1.0" encoding="utf-8"?>
<p:tagLst xmlns:a="http://schemas.openxmlformats.org/drawingml/2006/main" xmlns:r="http://schemas.openxmlformats.org/officeDocument/2006/relationships" xmlns:p="http://schemas.openxmlformats.org/presentationml/2006/main">
  <p:tag name="AS_UNIQUEID" val="1869"/>
</p:tagLst>
</file>

<file path=ppt/tags/tag111.xml><?xml version="1.0" encoding="utf-8"?>
<p:tagLst xmlns:a="http://schemas.openxmlformats.org/drawingml/2006/main" xmlns:r="http://schemas.openxmlformats.org/officeDocument/2006/relationships" xmlns:p="http://schemas.openxmlformats.org/presentationml/2006/main">
  <p:tag name="AS_UNIQUEID" val="1871"/>
</p:tagLst>
</file>

<file path=ppt/tags/tag112.xml><?xml version="1.0" encoding="utf-8"?>
<p:tagLst xmlns:a="http://schemas.openxmlformats.org/drawingml/2006/main" xmlns:r="http://schemas.openxmlformats.org/officeDocument/2006/relationships" xmlns:p="http://schemas.openxmlformats.org/presentationml/2006/main">
  <p:tag name="AS_UNIQUEID" val="1872"/>
</p:tagLst>
</file>

<file path=ppt/tags/tag113.xml><?xml version="1.0" encoding="utf-8"?>
<p:tagLst xmlns:a="http://schemas.openxmlformats.org/drawingml/2006/main" xmlns:r="http://schemas.openxmlformats.org/officeDocument/2006/relationships" xmlns:p="http://schemas.openxmlformats.org/presentationml/2006/main">
  <p:tag name="AS_UNIQUEID" val="1873"/>
</p:tagLst>
</file>

<file path=ppt/tags/tag114.xml><?xml version="1.0" encoding="utf-8"?>
<p:tagLst xmlns:a="http://schemas.openxmlformats.org/drawingml/2006/main" xmlns:r="http://schemas.openxmlformats.org/officeDocument/2006/relationships" xmlns:p="http://schemas.openxmlformats.org/presentationml/2006/main">
  <p:tag name="AS_UNIQUEID" val="1874"/>
</p:tagLst>
</file>

<file path=ppt/tags/tag115.xml><?xml version="1.0" encoding="utf-8"?>
<p:tagLst xmlns:a="http://schemas.openxmlformats.org/drawingml/2006/main" xmlns:r="http://schemas.openxmlformats.org/officeDocument/2006/relationships" xmlns:p="http://schemas.openxmlformats.org/presentationml/2006/main">
  <p:tag name="AS_UNIQUEID" val="1875"/>
</p:tagLst>
</file>

<file path=ppt/tags/tag116.xml><?xml version="1.0" encoding="utf-8"?>
<p:tagLst xmlns:a="http://schemas.openxmlformats.org/drawingml/2006/main" xmlns:r="http://schemas.openxmlformats.org/officeDocument/2006/relationships" xmlns:p="http://schemas.openxmlformats.org/presentationml/2006/main">
  <p:tag name="AS_UNIQUEID" val="1876"/>
</p:tagLst>
</file>

<file path=ppt/tags/tag117.xml><?xml version="1.0" encoding="utf-8"?>
<p:tagLst xmlns:a="http://schemas.openxmlformats.org/drawingml/2006/main" xmlns:r="http://schemas.openxmlformats.org/officeDocument/2006/relationships" xmlns:p="http://schemas.openxmlformats.org/presentationml/2006/main">
  <p:tag name="AS_UNIQUEID" val="1877"/>
</p:tagLst>
</file>

<file path=ppt/tags/tag118.xml><?xml version="1.0" encoding="utf-8"?>
<p:tagLst xmlns:a="http://schemas.openxmlformats.org/drawingml/2006/main" xmlns:r="http://schemas.openxmlformats.org/officeDocument/2006/relationships" xmlns:p="http://schemas.openxmlformats.org/presentationml/2006/main">
  <p:tag name="AS_UNIQUEID" val="1878"/>
</p:tagLst>
</file>

<file path=ppt/tags/tag119.xml><?xml version="1.0" encoding="utf-8"?>
<p:tagLst xmlns:a="http://schemas.openxmlformats.org/drawingml/2006/main" xmlns:r="http://schemas.openxmlformats.org/officeDocument/2006/relationships" xmlns:p="http://schemas.openxmlformats.org/presentationml/2006/main">
  <p:tag name="AS_UNIQUEID" val="1881"/>
</p:tagLst>
</file>

<file path=ppt/tags/tag12.xml><?xml version="1.0" encoding="utf-8"?>
<p:tagLst xmlns:a="http://schemas.openxmlformats.org/drawingml/2006/main" xmlns:r="http://schemas.openxmlformats.org/officeDocument/2006/relationships" xmlns:p="http://schemas.openxmlformats.org/presentationml/2006/main">
  <p:tag name="AS_UNIQUEID" val="758"/>
</p:tagLst>
</file>

<file path=ppt/tags/tag120.xml><?xml version="1.0" encoding="utf-8"?>
<p:tagLst xmlns:a="http://schemas.openxmlformats.org/drawingml/2006/main" xmlns:r="http://schemas.openxmlformats.org/officeDocument/2006/relationships" xmlns:p="http://schemas.openxmlformats.org/presentationml/2006/main">
  <p:tag name="AS_UNIQUEID" val="1883"/>
</p:tagLst>
</file>

<file path=ppt/tags/tag121.xml><?xml version="1.0" encoding="utf-8"?>
<p:tagLst xmlns:a="http://schemas.openxmlformats.org/drawingml/2006/main" xmlns:r="http://schemas.openxmlformats.org/officeDocument/2006/relationships" xmlns:p="http://schemas.openxmlformats.org/presentationml/2006/main">
  <p:tag name="AS_UNIQUEID" val="1884"/>
</p:tagLst>
</file>

<file path=ppt/tags/tag122.xml><?xml version="1.0" encoding="utf-8"?>
<p:tagLst xmlns:a="http://schemas.openxmlformats.org/drawingml/2006/main" xmlns:r="http://schemas.openxmlformats.org/officeDocument/2006/relationships" xmlns:p="http://schemas.openxmlformats.org/presentationml/2006/main">
  <p:tag name="AS_UNIQUEID" val="1885"/>
</p:tagLst>
</file>

<file path=ppt/tags/tag123.xml><?xml version="1.0" encoding="utf-8"?>
<p:tagLst xmlns:a="http://schemas.openxmlformats.org/drawingml/2006/main" xmlns:r="http://schemas.openxmlformats.org/officeDocument/2006/relationships" xmlns:p="http://schemas.openxmlformats.org/presentationml/2006/main">
  <p:tag name="AS_UNIQUEID" val="1886"/>
</p:tagLst>
</file>

<file path=ppt/tags/tag124.xml><?xml version="1.0" encoding="utf-8"?>
<p:tagLst xmlns:a="http://schemas.openxmlformats.org/drawingml/2006/main" xmlns:r="http://schemas.openxmlformats.org/officeDocument/2006/relationships" xmlns:p="http://schemas.openxmlformats.org/presentationml/2006/main">
  <p:tag name="AS_UNIQUEID" val="1888"/>
</p:tagLst>
</file>

<file path=ppt/tags/tag125.xml><?xml version="1.0" encoding="utf-8"?>
<p:tagLst xmlns:a="http://schemas.openxmlformats.org/drawingml/2006/main" xmlns:r="http://schemas.openxmlformats.org/officeDocument/2006/relationships" xmlns:p="http://schemas.openxmlformats.org/presentationml/2006/main">
  <p:tag name="AS_UNIQUEID" val="1889"/>
</p:tagLst>
</file>

<file path=ppt/tags/tag126.xml><?xml version="1.0" encoding="utf-8"?>
<p:tagLst xmlns:a="http://schemas.openxmlformats.org/drawingml/2006/main" xmlns:r="http://schemas.openxmlformats.org/officeDocument/2006/relationships" xmlns:p="http://schemas.openxmlformats.org/presentationml/2006/main">
  <p:tag name="AS_UNIQUEID" val="1890"/>
</p:tagLst>
</file>

<file path=ppt/tags/tag127.xml><?xml version="1.0" encoding="utf-8"?>
<p:tagLst xmlns:a="http://schemas.openxmlformats.org/drawingml/2006/main" xmlns:r="http://schemas.openxmlformats.org/officeDocument/2006/relationships" xmlns:p="http://schemas.openxmlformats.org/presentationml/2006/main">
  <p:tag name="AS_UNIQUEID" val="1891"/>
</p:tagLst>
</file>

<file path=ppt/tags/tag128.xml><?xml version="1.0" encoding="utf-8"?>
<p:tagLst xmlns:a="http://schemas.openxmlformats.org/drawingml/2006/main" xmlns:r="http://schemas.openxmlformats.org/officeDocument/2006/relationships" xmlns:p="http://schemas.openxmlformats.org/presentationml/2006/main">
  <p:tag name="AS_UNIQUEID" val="1892"/>
</p:tagLst>
</file>

<file path=ppt/tags/tag129.xml><?xml version="1.0" encoding="utf-8"?>
<p:tagLst xmlns:a="http://schemas.openxmlformats.org/drawingml/2006/main" xmlns:r="http://schemas.openxmlformats.org/officeDocument/2006/relationships" xmlns:p="http://schemas.openxmlformats.org/presentationml/2006/main">
  <p:tag name="AS_UNIQUEID" val="1894"/>
</p:tagLst>
</file>

<file path=ppt/tags/tag13.xml><?xml version="1.0" encoding="utf-8"?>
<p:tagLst xmlns:a="http://schemas.openxmlformats.org/drawingml/2006/main" xmlns:r="http://schemas.openxmlformats.org/officeDocument/2006/relationships" xmlns:p="http://schemas.openxmlformats.org/presentationml/2006/main">
  <p:tag name="AS_UNIQUEID" val="762"/>
</p:tagLst>
</file>

<file path=ppt/tags/tag130.xml><?xml version="1.0" encoding="utf-8"?>
<p:tagLst xmlns:a="http://schemas.openxmlformats.org/drawingml/2006/main" xmlns:r="http://schemas.openxmlformats.org/officeDocument/2006/relationships" xmlns:p="http://schemas.openxmlformats.org/presentationml/2006/main">
  <p:tag name="AS_UNIQUEID" val="1895"/>
</p:tagLst>
</file>

<file path=ppt/tags/tag131.xml><?xml version="1.0" encoding="utf-8"?>
<p:tagLst xmlns:a="http://schemas.openxmlformats.org/drawingml/2006/main" xmlns:r="http://schemas.openxmlformats.org/officeDocument/2006/relationships" xmlns:p="http://schemas.openxmlformats.org/presentationml/2006/main">
  <p:tag name="AS_UNIQUEID" val="1896"/>
</p:tagLst>
</file>

<file path=ppt/tags/tag132.xml><?xml version="1.0" encoding="utf-8"?>
<p:tagLst xmlns:a="http://schemas.openxmlformats.org/drawingml/2006/main" xmlns:r="http://schemas.openxmlformats.org/officeDocument/2006/relationships" xmlns:p="http://schemas.openxmlformats.org/presentationml/2006/main">
  <p:tag name="AS_UNIQUEID" val="1897"/>
</p:tagLst>
</file>

<file path=ppt/tags/tag133.xml><?xml version="1.0" encoding="utf-8"?>
<p:tagLst xmlns:a="http://schemas.openxmlformats.org/drawingml/2006/main" xmlns:r="http://schemas.openxmlformats.org/officeDocument/2006/relationships" xmlns:p="http://schemas.openxmlformats.org/presentationml/2006/main">
  <p:tag name="AS_UNIQUEID" val="1898"/>
</p:tagLst>
</file>

<file path=ppt/tags/tag134.xml><?xml version="1.0" encoding="utf-8"?>
<p:tagLst xmlns:a="http://schemas.openxmlformats.org/drawingml/2006/main" xmlns:r="http://schemas.openxmlformats.org/officeDocument/2006/relationships" xmlns:p="http://schemas.openxmlformats.org/presentationml/2006/main">
  <p:tag name="AS_UNIQUEID" val="1899"/>
</p:tagLst>
</file>

<file path=ppt/tags/tag135.xml><?xml version="1.0" encoding="utf-8"?>
<p:tagLst xmlns:a="http://schemas.openxmlformats.org/drawingml/2006/main" xmlns:r="http://schemas.openxmlformats.org/officeDocument/2006/relationships" xmlns:p="http://schemas.openxmlformats.org/presentationml/2006/main">
  <p:tag name="AS_UNIQUEID" val="1900"/>
</p:tagLst>
</file>

<file path=ppt/tags/tag136.xml><?xml version="1.0" encoding="utf-8"?>
<p:tagLst xmlns:a="http://schemas.openxmlformats.org/drawingml/2006/main" xmlns:r="http://schemas.openxmlformats.org/officeDocument/2006/relationships" xmlns:p="http://schemas.openxmlformats.org/presentationml/2006/main">
  <p:tag name="AS_UNIQUEID" val="1902"/>
</p:tagLst>
</file>

<file path=ppt/tags/tag137.xml><?xml version="1.0" encoding="utf-8"?>
<p:tagLst xmlns:a="http://schemas.openxmlformats.org/drawingml/2006/main" xmlns:r="http://schemas.openxmlformats.org/officeDocument/2006/relationships" xmlns:p="http://schemas.openxmlformats.org/presentationml/2006/main">
  <p:tag name="AS_UNIQUEID" val="1903"/>
</p:tagLst>
</file>

<file path=ppt/tags/tag138.xml><?xml version="1.0" encoding="utf-8"?>
<p:tagLst xmlns:a="http://schemas.openxmlformats.org/drawingml/2006/main" xmlns:r="http://schemas.openxmlformats.org/officeDocument/2006/relationships" xmlns:p="http://schemas.openxmlformats.org/presentationml/2006/main">
  <p:tag name="AS_UNIQUEID" val="1904"/>
</p:tagLst>
</file>

<file path=ppt/tags/tag139.xml><?xml version="1.0" encoding="utf-8"?>
<p:tagLst xmlns:a="http://schemas.openxmlformats.org/drawingml/2006/main" xmlns:r="http://schemas.openxmlformats.org/officeDocument/2006/relationships" xmlns:p="http://schemas.openxmlformats.org/presentationml/2006/main">
  <p:tag name="AS_UNIQUEID" val="1905"/>
</p:tagLst>
</file>

<file path=ppt/tags/tag14.xml><?xml version="1.0" encoding="utf-8"?>
<p:tagLst xmlns:a="http://schemas.openxmlformats.org/drawingml/2006/main" xmlns:r="http://schemas.openxmlformats.org/officeDocument/2006/relationships" xmlns:p="http://schemas.openxmlformats.org/presentationml/2006/main">
  <p:tag name="AS_UNIQUEID" val="763"/>
</p:tagLst>
</file>

<file path=ppt/tags/tag140.xml><?xml version="1.0" encoding="utf-8"?>
<p:tagLst xmlns:a="http://schemas.openxmlformats.org/drawingml/2006/main" xmlns:r="http://schemas.openxmlformats.org/officeDocument/2006/relationships" xmlns:p="http://schemas.openxmlformats.org/presentationml/2006/main">
  <p:tag name="AS_UNIQUEID" val="1906"/>
</p:tagLst>
</file>

<file path=ppt/tags/tag141.xml><?xml version="1.0" encoding="utf-8"?>
<p:tagLst xmlns:a="http://schemas.openxmlformats.org/drawingml/2006/main" xmlns:r="http://schemas.openxmlformats.org/officeDocument/2006/relationships" xmlns:p="http://schemas.openxmlformats.org/presentationml/2006/main">
  <p:tag name="AS_UNIQUEID" val="1907"/>
</p:tagLst>
</file>

<file path=ppt/tags/tag142.xml><?xml version="1.0" encoding="utf-8"?>
<p:tagLst xmlns:a="http://schemas.openxmlformats.org/drawingml/2006/main" xmlns:r="http://schemas.openxmlformats.org/officeDocument/2006/relationships" xmlns:p="http://schemas.openxmlformats.org/presentationml/2006/main">
  <p:tag name="AS_UNIQUEID" val="1908"/>
</p:tagLst>
</file>

<file path=ppt/tags/tag143.xml><?xml version="1.0" encoding="utf-8"?>
<p:tagLst xmlns:a="http://schemas.openxmlformats.org/drawingml/2006/main" xmlns:r="http://schemas.openxmlformats.org/officeDocument/2006/relationships" xmlns:p="http://schemas.openxmlformats.org/presentationml/2006/main">
  <p:tag name="AS_UNIQUEID" val="1909"/>
</p:tagLst>
</file>

<file path=ppt/tags/tag144.xml><?xml version="1.0" encoding="utf-8"?>
<p:tagLst xmlns:a="http://schemas.openxmlformats.org/drawingml/2006/main" xmlns:r="http://schemas.openxmlformats.org/officeDocument/2006/relationships" xmlns:p="http://schemas.openxmlformats.org/presentationml/2006/main">
  <p:tag name="AS_UNIQUEID" val="1910"/>
</p:tagLst>
</file>

<file path=ppt/tags/tag145.xml><?xml version="1.0" encoding="utf-8"?>
<p:tagLst xmlns:a="http://schemas.openxmlformats.org/drawingml/2006/main" xmlns:r="http://schemas.openxmlformats.org/officeDocument/2006/relationships" xmlns:p="http://schemas.openxmlformats.org/presentationml/2006/main">
  <p:tag name="AS_UNIQUEID" val="1911"/>
</p:tagLst>
</file>

<file path=ppt/tags/tag146.xml><?xml version="1.0" encoding="utf-8"?>
<p:tagLst xmlns:a="http://schemas.openxmlformats.org/drawingml/2006/main" xmlns:r="http://schemas.openxmlformats.org/officeDocument/2006/relationships" xmlns:p="http://schemas.openxmlformats.org/presentationml/2006/main">
  <p:tag name="AS_UNIQUEID" val="1913"/>
</p:tagLst>
</file>

<file path=ppt/tags/tag147.xml><?xml version="1.0" encoding="utf-8"?>
<p:tagLst xmlns:a="http://schemas.openxmlformats.org/drawingml/2006/main" xmlns:r="http://schemas.openxmlformats.org/officeDocument/2006/relationships" xmlns:p="http://schemas.openxmlformats.org/presentationml/2006/main">
  <p:tag name="AS_UNIQUEID" val="1914"/>
</p:tagLst>
</file>

<file path=ppt/tags/tag148.xml><?xml version="1.0" encoding="utf-8"?>
<p:tagLst xmlns:a="http://schemas.openxmlformats.org/drawingml/2006/main" xmlns:r="http://schemas.openxmlformats.org/officeDocument/2006/relationships" xmlns:p="http://schemas.openxmlformats.org/presentationml/2006/main">
  <p:tag name="AS_UNIQUEID" val="1915"/>
</p:tagLst>
</file>

<file path=ppt/tags/tag149.xml><?xml version="1.0" encoding="utf-8"?>
<p:tagLst xmlns:a="http://schemas.openxmlformats.org/drawingml/2006/main" xmlns:r="http://schemas.openxmlformats.org/officeDocument/2006/relationships" xmlns:p="http://schemas.openxmlformats.org/presentationml/2006/main">
  <p:tag name="AS_UNIQUEID" val="1916"/>
</p:tagLst>
</file>

<file path=ppt/tags/tag15.xml><?xml version="1.0" encoding="utf-8"?>
<p:tagLst xmlns:a="http://schemas.openxmlformats.org/drawingml/2006/main" xmlns:r="http://schemas.openxmlformats.org/officeDocument/2006/relationships" xmlns:p="http://schemas.openxmlformats.org/presentationml/2006/main">
  <p:tag name="AS_UNIQUEID" val="764"/>
</p:tagLst>
</file>

<file path=ppt/tags/tag150.xml><?xml version="1.0" encoding="utf-8"?>
<p:tagLst xmlns:a="http://schemas.openxmlformats.org/drawingml/2006/main" xmlns:r="http://schemas.openxmlformats.org/officeDocument/2006/relationships" xmlns:p="http://schemas.openxmlformats.org/presentationml/2006/main">
  <p:tag name="AS_UNIQUEID" val="1917"/>
</p:tagLst>
</file>

<file path=ppt/tags/tag151.xml><?xml version="1.0" encoding="utf-8"?>
<p:tagLst xmlns:a="http://schemas.openxmlformats.org/drawingml/2006/main" xmlns:r="http://schemas.openxmlformats.org/officeDocument/2006/relationships" xmlns:p="http://schemas.openxmlformats.org/presentationml/2006/main">
  <p:tag name="AS_UNIQUEID" val="1918"/>
</p:tagLst>
</file>

<file path=ppt/tags/tag152.xml><?xml version="1.0" encoding="utf-8"?>
<p:tagLst xmlns:a="http://schemas.openxmlformats.org/drawingml/2006/main" xmlns:r="http://schemas.openxmlformats.org/officeDocument/2006/relationships" xmlns:p="http://schemas.openxmlformats.org/presentationml/2006/main">
  <p:tag name="AS_UNIQUEID" val="1919"/>
</p:tagLst>
</file>

<file path=ppt/tags/tag153.xml><?xml version="1.0" encoding="utf-8"?>
<p:tagLst xmlns:a="http://schemas.openxmlformats.org/drawingml/2006/main" xmlns:r="http://schemas.openxmlformats.org/officeDocument/2006/relationships" xmlns:p="http://schemas.openxmlformats.org/presentationml/2006/main">
  <p:tag name="AS_UNIQUEID" val="1920"/>
</p:tagLst>
</file>

<file path=ppt/tags/tag154.xml><?xml version="1.0" encoding="utf-8"?>
<p:tagLst xmlns:a="http://schemas.openxmlformats.org/drawingml/2006/main" xmlns:r="http://schemas.openxmlformats.org/officeDocument/2006/relationships" xmlns:p="http://schemas.openxmlformats.org/presentationml/2006/main">
  <p:tag name="AS_UNIQUEID" val="1921"/>
</p:tagLst>
</file>

<file path=ppt/tags/tag155.xml><?xml version="1.0" encoding="utf-8"?>
<p:tagLst xmlns:a="http://schemas.openxmlformats.org/drawingml/2006/main" xmlns:r="http://schemas.openxmlformats.org/officeDocument/2006/relationships" xmlns:p="http://schemas.openxmlformats.org/presentationml/2006/main">
  <p:tag name="AS_UNIQUEID" val="1923"/>
</p:tagLst>
</file>

<file path=ppt/tags/tag156.xml><?xml version="1.0" encoding="utf-8"?>
<p:tagLst xmlns:a="http://schemas.openxmlformats.org/drawingml/2006/main" xmlns:r="http://schemas.openxmlformats.org/officeDocument/2006/relationships" xmlns:p="http://schemas.openxmlformats.org/presentationml/2006/main">
  <p:tag name="AS_UNIQUEID" val="1924"/>
</p:tagLst>
</file>

<file path=ppt/tags/tag157.xml><?xml version="1.0" encoding="utf-8"?>
<p:tagLst xmlns:a="http://schemas.openxmlformats.org/drawingml/2006/main" xmlns:r="http://schemas.openxmlformats.org/officeDocument/2006/relationships" xmlns:p="http://schemas.openxmlformats.org/presentationml/2006/main">
  <p:tag name="AS_UNIQUEID" val="1925"/>
</p:tagLst>
</file>

<file path=ppt/tags/tag158.xml><?xml version="1.0" encoding="utf-8"?>
<p:tagLst xmlns:a="http://schemas.openxmlformats.org/drawingml/2006/main" xmlns:r="http://schemas.openxmlformats.org/officeDocument/2006/relationships" xmlns:p="http://schemas.openxmlformats.org/presentationml/2006/main">
  <p:tag name="AS_UNIQUEID" val="1926"/>
</p:tagLst>
</file>

<file path=ppt/tags/tag159.xml><?xml version="1.0" encoding="utf-8"?>
<p:tagLst xmlns:a="http://schemas.openxmlformats.org/drawingml/2006/main" xmlns:r="http://schemas.openxmlformats.org/officeDocument/2006/relationships" xmlns:p="http://schemas.openxmlformats.org/presentationml/2006/main">
  <p:tag name="AS_UNIQUEID" val="1927"/>
</p:tagLst>
</file>

<file path=ppt/tags/tag16.xml><?xml version="1.0" encoding="utf-8"?>
<p:tagLst xmlns:a="http://schemas.openxmlformats.org/drawingml/2006/main" xmlns:r="http://schemas.openxmlformats.org/officeDocument/2006/relationships" xmlns:p="http://schemas.openxmlformats.org/presentationml/2006/main">
  <p:tag name="AS_UNIQUEID" val="769"/>
</p:tagLst>
</file>

<file path=ppt/tags/tag160.xml><?xml version="1.0" encoding="utf-8"?>
<p:tagLst xmlns:a="http://schemas.openxmlformats.org/drawingml/2006/main" xmlns:r="http://schemas.openxmlformats.org/officeDocument/2006/relationships" xmlns:p="http://schemas.openxmlformats.org/presentationml/2006/main">
  <p:tag name="AS_UNIQUEID" val="1928"/>
</p:tagLst>
</file>

<file path=ppt/tags/tag161.xml><?xml version="1.0" encoding="utf-8"?>
<p:tagLst xmlns:a="http://schemas.openxmlformats.org/drawingml/2006/main" xmlns:r="http://schemas.openxmlformats.org/officeDocument/2006/relationships" xmlns:p="http://schemas.openxmlformats.org/presentationml/2006/main">
  <p:tag name="AS_UNIQUEID" val="1929"/>
</p:tagLst>
</file>

<file path=ppt/tags/tag162.xml><?xml version="1.0" encoding="utf-8"?>
<p:tagLst xmlns:a="http://schemas.openxmlformats.org/drawingml/2006/main" xmlns:r="http://schemas.openxmlformats.org/officeDocument/2006/relationships" xmlns:p="http://schemas.openxmlformats.org/presentationml/2006/main">
  <p:tag name="AS_UNIQUEID" val="1930"/>
</p:tagLst>
</file>

<file path=ppt/tags/tag163.xml><?xml version="1.0" encoding="utf-8"?>
<p:tagLst xmlns:a="http://schemas.openxmlformats.org/drawingml/2006/main" xmlns:r="http://schemas.openxmlformats.org/officeDocument/2006/relationships" xmlns:p="http://schemas.openxmlformats.org/presentationml/2006/main">
  <p:tag name="AS_UNIQUEID" val="1931"/>
</p:tagLst>
</file>

<file path=ppt/tags/tag164.xml><?xml version="1.0" encoding="utf-8"?>
<p:tagLst xmlns:a="http://schemas.openxmlformats.org/drawingml/2006/main" xmlns:r="http://schemas.openxmlformats.org/officeDocument/2006/relationships" xmlns:p="http://schemas.openxmlformats.org/presentationml/2006/main">
  <p:tag name="AS_UNIQUEID" val="1933"/>
</p:tagLst>
</file>

<file path=ppt/tags/tag165.xml><?xml version="1.0" encoding="utf-8"?>
<p:tagLst xmlns:a="http://schemas.openxmlformats.org/drawingml/2006/main" xmlns:r="http://schemas.openxmlformats.org/officeDocument/2006/relationships" xmlns:p="http://schemas.openxmlformats.org/presentationml/2006/main">
  <p:tag name="AS_UNIQUEID" val="1934"/>
</p:tagLst>
</file>

<file path=ppt/tags/tag166.xml><?xml version="1.0" encoding="utf-8"?>
<p:tagLst xmlns:a="http://schemas.openxmlformats.org/drawingml/2006/main" xmlns:r="http://schemas.openxmlformats.org/officeDocument/2006/relationships" xmlns:p="http://schemas.openxmlformats.org/presentationml/2006/main">
  <p:tag name="AS_UNIQUEID" val="1935"/>
</p:tagLst>
</file>

<file path=ppt/tags/tag167.xml><?xml version="1.0" encoding="utf-8"?>
<p:tagLst xmlns:a="http://schemas.openxmlformats.org/drawingml/2006/main" xmlns:r="http://schemas.openxmlformats.org/officeDocument/2006/relationships" xmlns:p="http://schemas.openxmlformats.org/presentationml/2006/main">
  <p:tag name="AS_UNIQUEID" val="1936"/>
</p:tagLst>
</file>

<file path=ppt/tags/tag168.xml><?xml version="1.0" encoding="utf-8"?>
<p:tagLst xmlns:a="http://schemas.openxmlformats.org/drawingml/2006/main" xmlns:r="http://schemas.openxmlformats.org/officeDocument/2006/relationships" xmlns:p="http://schemas.openxmlformats.org/presentationml/2006/main">
  <p:tag name="AS_UNIQUEID" val="1937"/>
</p:tagLst>
</file>

<file path=ppt/tags/tag169.xml><?xml version="1.0" encoding="utf-8"?>
<p:tagLst xmlns:a="http://schemas.openxmlformats.org/drawingml/2006/main" xmlns:r="http://schemas.openxmlformats.org/officeDocument/2006/relationships" xmlns:p="http://schemas.openxmlformats.org/presentationml/2006/main">
  <p:tag name="AS_UNIQUEID" val="1938"/>
</p:tagLst>
</file>

<file path=ppt/tags/tag17.xml><?xml version="1.0" encoding="utf-8"?>
<p:tagLst xmlns:a="http://schemas.openxmlformats.org/drawingml/2006/main" xmlns:r="http://schemas.openxmlformats.org/officeDocument/2006/relationships" xmlns:p="http://schemas.openxmlformats.org/presentationml/2006/main">
  <p:tag name="AS_UNIQUEID" val="770"/>
</p:tagLst>
</file>

<file path=ppt/tags/tag170.xml><?xml version="1.0" encoding="utf-8"?>
<p:tagLst xmlns:a="http://schemas.openxmlformats.org/drawingml/2006/main" xmlns:r="http://schemas.openxmlformats.org/officeDocument/2006/relationships" xmlns:p="http://schemas.openxmlformats.org/presentationml/2006/main">
  <p:tag name="AS_UNIQUEID" val="1941"/>
</p:tagLst>
</file>

<file path=ppt/tags/tag18.xml><?xml version="1.0" encoding="utf-8"?>
<p:tagLst xmlns:a="http://schemas.openxmlformats.org/drawingml/2006/main" xmlns:r="http://schemas.openxmlformats.org/officeDocument/2006/relationships" xmlns:p="http://schemas.openxmlformats.org/presentationml/2006/main">
  <p:tag name="AS_UNIQUEID" val="771"/>
</p:tagLst>
</file>

<file path=ppt/tags/tag19.xml><?xml version="1.0" encoding="utf-8"?>
<p:tagLst xmlns:a="http://schemas.openxmlformats.org/drawingml/2006/main" xmlns:r="http://schemas.openxmlformats.org/officeDocument/2006/relationships" xmlns:p="http://schemas.openxmlformats.org/presentationml/2006/main">
  <p:tag name="AS_UNIQUEID" val="778"/>
</p:tagLst>
</file>

<file path=ppt/tags/tag2.xml><?xml version="1.0" encoding="utf-8"?>
<p:tagLst xmlns:a="http://schemas.openxmlformats.org/drawingml/2006/main" xmlns:r="http://schemas.openxmlformats.org/officeDocument/2006/relationships" xmlns:p="http://schemas.openxmlformats.org/presentationml/2006/main">
  <p:tag name="AS_UNIQUEID" val="305"/>
</p:tagLst>
</file>

<file path=ppt/tags/tag20.xml><?xml version="1.0" encoding="utf-8"?>
<p:tagLst xmlns:a="http://schemas.openxmlformats.org/drawingml/2006/main" xmlns:r="http://schemas.openxmlformats.org/officeDocument/2006/relationships" xmlns:p="http://schemas.openxmlformats.org/presentationml/2006/main">
  <p:tag name="AS_UNIQUEID" val="779"/>
</p:tagLst>
</file>

<file path=ppt/tags/tag21.xml><?xml version="1.0" encoding="utf-8"?>
<p:tagLst xmlns:a="http://schemas.openxmlformats.org/drawingml/2006/main" xmlns:r="http://schemas.openxmlformats.org/officeDocument/2006/relationships" xmlns:p="http://schemas.openxmlformats.org/presentationml/2006/main">
  <p:tag name="AS_UNIQUEID" val="780"/>
</p:tagLst>
</file>

<file path=ppt/tags/tag22.xml><?xml version="1.0" encoding="utf-8"?>
<p:tagLst xmlns:a="http://schemas.openxmlformats.org/drawingml/2006/main" xmlns:r="http://schemas.openxmlformats.org/officeDocument/2006/relationships" xmlns:p="http://schemas.openxmlformats.org/presentationml/2006/main">
  <p:tag name="AS_UNIQUEID" val="783"/>
</p:tagLst>
</file>

<file path=ppt/tags/tag23.xml><?xml version="1.0" encoding="utf-8"?>
<p:tagLst xmlns:a="http://schemas.openxmlformats.org/drawingml/2006/main" xmlns:r="http://schemas.openxmlformats.org/officeDocument/2006/relationships" xmlns:p="http://schemas.openxmlformats.org/presentationml/2006/main">
  <p:tag name="AS_UNIQUEID" val="784"/>
</p:tagLst>
</file>

<file path=ppt/tags/tag24.xml><?xml version="1.0" encoding="utf-8"?>
<p:tagLst xmlns:a="http://schemas.openxmlformats.org/drawingml/2006/main" xmlns:r="http://schemas.openxmlformats.org/officeDocument/2006/relationships" xmlns:p="http://schemas.openxmlformats.org/presentationml/2006/main">
  <p:tag name="AS_UNIQUEID" val="785"/>
</p:tagLst>
</file>

<file path=ppt/tags/tag25.xml><?xml version="1.0" encoding="utf-8"?>
<p:tagLst xmlns:a="http://schemas.openxmlformats.org/drawingml/2006/main" xmlns:r="http://schemas.openxmlformats.org/officeDocument/2006/relationships" xmlns:p="http://schemas.openxmlformats.org/presentationml/2006/main">
  <p:tag name="AS_UNIQUEID" val="787"/>
</p:tagLst>
</file>

<file path=ppt/tags/tag26.xml><?xml version="1.0" encoding="utf-8"?>
<p:tagLst xmlns:a="http://schemas.openxmlformats.org/drawingml/2006/main" xmlns:r="http://schemas.openxmlformats.org/officeDocument/2006/relationships" xmlns:p="http://schemas.openxmlformats.org/presentationml/2006/main">
  <p:tag name="AS_UNIQUEID" val="788"/>
</p:tagLst>
</file>

<file path=ppt/tags/tag27.xml><?xml version="1.0" encoding="utf-8"?>
<p:tagLst xmlns:a="http://schemas.openxmlformats.org/drawingml/2006/main" xmlns:r="http://schemas.openxmlformats.org/officeDocument/2006/relationships" xmlns:p="http://schemas.openxmlformats.org/presentationml/2006/main">
  <p:tag name="AS_UNIQUEID" val="789"/>
</p:tagLst>
</file>

<file path=ppt/tags/tag28.xml><?xml version="1.0" encoding="utf-8"?>
<p:tagLst xmlns:a="http://schemas.openxmlformats.org/drawingml/2006/main" xmlns:r="http://schemas.openxmlformats.org/officeDocument/2006/relationships" xmlns:p="http://schemas.openxmlformats.org/presentationml/2006/main">
  <p:tag name="AS_UNIQUEID" val="794"/>
</p:tagLst>
</file>

<file path=ppt/tags/tag29.xml><?xml version="1.0" encoding="utf-8"?>
<p:tagLst xmlns:a="http://schemas.openxmlformats.org/drawingml/2006/main" xmlns:r="http://schemas.openxmlformats.org/officeDocument/2006/relationships" xmlns:p="http://schemas.openxmlformats.org/presentationml/2006/main">
  <p:tag name="AS_UNIQUEID" val="795"/>
</p:tagLst>
</file>

<file path=ppt/tags/tag3.xml><?xml version="1.0" encoding="utf-8"?>
<p:tagLst xmlns:a="http://schemas.openxmlformats.org/drawingml/2006/main" xmlns:r="http://schemas.openxmlformats.org/officeDocument/2006/relationships" xmlns:p="http://schemas.openxmlformats.org/presentationml/2006/main">
  <p:tag name="AS_UNIQUEID" val="306"/>
</p:tagLst>
</file>

<file path=ppt/tags/tag30.xml><?xml version="1.0" encoding="utf-8"?>
<p:tagLst xmlns:a="http://schemas.openxmlformats.org/drawingml/2006/main" xmlns:r="http://schemas.openxmlformats.org/officeDocument/2006/relationships" xmlns:p="http://schemas.openxmlformats.org/presentationml/2006/main">
  <p:tag name="AS_UNIQUEID" val="796"/>
</p:tagLst>
</file>

<file path=ppt/tags/tag31.xml><?xml version="1.0" encoding="utf-8"?>
<p:tagLst xmlns:a="http://schemas.openxmlformats.org/drawingml/2006/main" xmlns:r="http://schemas.openxmlformats.org/officeDocument/2006/relationships" xmlns:p="http://schemas.openxmlformats.org/presentationml/2006/main">
  <p:tag name="AS_UNIQUEID" val="801"/>
</p:tagLst>
</file>

<file path=ppt/tags/tag32.xml><?xml version="1.0" encoding="utf-8"?>
<p:tagLst xmlns:a="http://schemas.openxmlformats.org/drawingml/2006/main" xmlns:r="http://schemas.openxmlformats.org/officeDocument/2006/relationships" xmlns:p="http://schemas.openxmlformats.org/presentationml/2006/main">
  <p:tag name="AS_UNIQUEID" val="802"/>
</p:tagLst>
</file>

<file path=ppt/tags/tag33.xml><?xml version="1.0" encoding="utf-8"?>
<p:tagLst xmlns:a="http://schemas.openxmlformats.org/drawingml/2006/main" xmlns:r="http://schemas.openxmlformats.org/officeDocument/2006/relationships" xmlns:p="http://schemas.openxmlformats.org/presentationml/2006/main">
  <p:tag name="AS_UNIQUEID" val="803"/>
</p:tagLst>
</file>

<file path=ppt/tags/tag34.xml><?xml version="1.0" encoding="utf-8"?>
<p:tagLst xmlns:a="http://schemas.openxmlformats.org/drawingml/2006/main" xmlns:r="http://schemas.openxmlformats.org/officeDocument/2006/relationships" xmlns:p="http://schemas.openxmlformats.org/presentationml/2006/main">
  <p:tag name="AS_UNIQUEID" val="807"/>
</p:tagLst>
</file>

<file path=ppt/tags/tag35.xml><?xml version="1.0" encoding="utf-8"?>
<p:tagLst xmlns:a="http://schemas.openxmlformats.org/drawingml/2006/main" xmlns:r="http://schemas.openxmlformats.org/officeDocument/2006/relationships" xmlns:p="http://schemas.openxmlformats.org/presentationml/2006/main">
  <p:tag name="AS_UNIQUEID" val="808"/>
</p:tagLst>
</file>

<file path=ppt/tags/tag36.xml><?xml version="1.0" encoding="utf-8"?>
<p:tagLst xmlns:a="http://schemas.openxmlformats.org/drawingml/2006/main" xmlns:r="http://schemas.openxmlformats.org/officeDocument/2006/relationships" xmlns:p="http://schemas.openxmlformats.org/presentationml/2006/main">
  <p:tag name="AS_UNIQUEID" val="809"/>
</p:tagLst>
</file>

<file path=ppt/tags/tag37.xml><?xml version="1.0" encoding="utf-8"?>
<p:tagLst xmlns:a="http://schemas.openxmlformats.org/drawingml/2006/main" xmlns:r="http://schemas.openxmlformats.org/officeDocument/2006/relationships" xmlns:p="http://schemas.openxmlformats.org/presentationml/2006/main">
  <p:tag name="AS_UNIQUEID" val="310"/>
</p:tagLst>
</file>

<file path=ppt/tags/tag38.xml><?xml version="1.0" encoding="utf-8"?>
<p:tagLst xmlns:a="http://schemas.openxmlformats.org/drawingml/2006/main" xmlns:r="http://schemas.openxmlformats.org/officeDocument/2006/relationships" xmlns:p="http://schemas.openxmlformats.org/presentationml/2006/main">
  <p:tag name="AS_UNIQUEID" val="311"/>
</p:tagLst>
</file>

<file path=ppt/tags/tag39.xml><?xml version="1.0" encoding="utf-8"?>
<p:tagLst xmlns:a="http://schemas.openxmlformats.org/drawingml/2006/main" xmlns:r="http://schemas.openxmlformats.org/officeDocument/2006/relationships" xmlns:p="http://schemas.openxmlformats.org/presentationml/2006/main">
  <p:tag name="AS_UNIQUEID" val="312"/>
</p:tagLst>
</file>

<file path=ppt/tags/tag4.xml><?xml version="1.0" encoding="utf-8"?>
<p:tagLst xmlns:a="http://schemas.openxmlformats.org/drawingml/2006/main" xmlns:r="http://schemas.openxmlformats.org/officeDocument/2006/relationships" xmlns:p="http://schemas.openxmlformats.org/presentationml/2006/main">
  <p:tag name="AS_UNIQUEID" val="307"/>
</p:tagLst>
</file>

<file path=ppt/tags/tag40.xml><?xml version="1.0" encoding="utf-8"?>
<p:tagLst xmlns:a="http://schemas.openxmlformats.org/drawingml/2006/main" xmlns:r="http://schemas.openxmlformats.org/officeDocument/2006/relationships" xmlns:p="http://schemas.openxmlformats.org/presentationml/2006/main">
  <p:tag name="AS_UNIQUEID" val="313"/>
</p:tagLst>
</file>

<file path=ppt/tags/tag41.xml><?xml version="1.0" encoding="utf-8"?>
<p:tagLst xmlns:a="http://schemas.openxmlformats.org/drawingml/2006/main" xmlns:r="http://schemas.openxmlformats.org/officeDocument/2006/relationships" xmlns:p="http://schemas.openxmlformats.org/presentationml/2006/main">
  <p:tag name="AS_UNIQUEID" val="314"/>
</p:tagLst>
</file>

<file path=ppt/tags/tag42.xml><?xml version="1.0" encoding="utf-8"?>
<p:tagLst xmlns:a="http://schemas.openxmlformats.org/drawingml/2006/main" xmlns:r="http://schemas.openxmlformats.org/officeDocument/2006/relationships" xmlns:p="http://schemas.openxmlformats.org/presentationml/2006/main">
  <p:tag name="AS_UNIQUEID" val="819"/>
</p:tagLst>
</file>

<file path=ppt/tags/tag43.xml><?xml version="1.0" encoding="utf-8"?>
<p:tagLst xmlns:a="http://schemas.openxmlformats.org/drawingml/2006/main" xmlns:r="http://schemas.openxmlformats.org/officeDocument/2006/relationships" xmlns:p="http://schemas.openxmlformats.org/presentationml/2006/main">
  <p:tag name="AS_UNIQUEID" val="820"/>
</p:tagLst>
</file>

<file path=ppt/tags/tag44.xml><?xml version="1.0" encoding="utf-8"?>
<p:tagLst xmlns:a="http://schemas.openxmlformats.org/drawingml/2006/main" xmlns:r="http://schemas.openxmlformats.org/officeDocument/2006/relationships" xmlns:p="http://schemas.openxmlformats.org/presentationml/2006/main">
  <p:tag name="AS_UNIQUEID" val="821"/>
</p:tagLst>
</file>

<file path=ppt/tags/tag45.xml><?xml version="1.0" encoding="utf-8"?>
<p:tagLst xmlns:a="http://schemas.openxmlformats.org/drawingml/2006/main" xmlns:r="http://schemas.openxmlformats.org/officeDocument/2006/relationships" xmlns:p="http://schemas.openxmlformats.org/presentationml/2006/main">
  <p:tag name="AS_UNIQUEID" val="825"/>
</p:tagLst>
</file>

<file path=ppt/tags/tag46.xml><?xml version="1.0" encoding="utf-8"?>
<p:tagLst xmlns:a="http://schemas.openxmlformats.org/drawingml/2006/main" xmlns:r="http://schemas.openxmlformats.org/officeDocument/2006/relationships" xmlns:p="http://schemas.openxmlformats.org/presentationml/2006/main">
  <p:tag name="AS_UNIQUEID" val="826"/>
</p:tagLst>
</file>

<file path=ppt/tags/tag47.xml><?xml version="1.0" encoding="utf-8"?>
<p:tagLst xmlns:a="http://schemas.openxmlformats.org/drawingml/2006/main" xmlns:r="http://schemas.openxmlformats.org/officeDocument/2006/relationships" xmlns:p="http://schemas.openxmlformats.org/presentationml/2006/main">
  <p:tag name="AS_UNIQUEID" val="827"/>
</p:tagLst>
</file>

<file path=ppt/tags/tag48.xml><?xml version="1.0" encoding="utf-8"?>
<p:tagLst xmlns:a="http://schemas.openxmlformats.org/drawingml/2006/main" xmlns:r="http://schemas.openxmlformats.org/officeDocument/2006/relationships" xmlns:p="http://schemas.openxmlformats.org/presentationml/2006/main">
  <p:tag name="AS_UNIQUEID" val="831"/>
</p:tagLst>
</file>

<file path=ppt/tags/tag49.xml><?xml version="1.0" encoding="utf-8"?>
<p:tagLst xmlns:a="http://schemas.openxmlformats.org/drawingml/2006/main" xmlns:r="http://schemas.openxmlformats.org/officeDocument/2006/relationships" xmlns:p="http://schemas.openxmlformats.org/presentationml/2006/main">
  <p:tag name="AS_UNIQUEID" val="832"/>
</p:tagLst>
</file>

<file path=ppt/tags/tag5.xml><?xml version="1.0" encoding="utf-8"?>
<p:tagLst xmlns:a="http://schemas.openxmlformats.org/drawingml/2006/main" xmlns:r="http://schemas.openxmlformats.org/officeDocument/2006/relationships" xmlns:p="http://schemas.openxmlformats.org/presentationml/2006/main">
  <p:tag name="AS_UNIQUEID" val="308"/>
</p:tagLst>
</file>

<file path=ppt/tags/tag50.xml><?xml version="1.0" encoding="utf-8"?>
<p:tagLst xmlns:a="http://schemas.openxmlformats.org/drawingml/2006/main" xmlns:r="http://schemas.openxmlformats.org/officeDocument/2006/relationships" xmlns:p="http://schemas.openxmlformats.org/presentationml/2006/main">
  <p:tag name="AS_UNIQUEID" val="833"/>
</p:tagLst>
</file>

<file path=ppt/tags/tag51.xml><?xml version="1.0" encoding="utf-8"?>
<p:tagLst xmlns:a="http://schemas.openxmlformats.org/drawingml/2006/main" xmlns:r="http://schemas.openxmlformats.org/officeDocument/2006/relationships" xmlns:p="http://schemas.openxmlformats.org/presentationml/2006/main">
  <p:tag name="AS_UNIQUEID" val="838"/>
</p:tagLst>
</file>

<file path=ppt/tags/tag52.xml><?xml version="1.0" encoding="utf-8"?>
<p:tagLst xmlns:a="http://schemas.openxmlformats.org/drawingml/2006/main" xmlns:r="http://schemas.openxmlformats.org/officeDocument/2006/relationships" xmlns:p="http://schemas.openxmlformats.org/presentationml/2006/main">
  <p:tag name="AS_UNIQUEID" val="839"/>
</p:tagLst>
</file>

<file path=ppt/tags/tag53.xml><?xml version="1.0" encoding="utf-8"?>
<p:tagLst xmlns:a="http://schemas.openxmlformats.org/drawingml/2006/main" xmlns:r="http://schemas.openxmlformats.org/officeDocument/2006/relationships" xmlns:p="http://schemas.openxmlformats.org/presentationml/2006/main">
  <p:tag name="AS_UNIQUEID" val="840"/>
</p:tagLst>
</file>

<file path=ppt/tags/tag54.xml><?xml version="1.0" encoding="utf-8"?>
<p:tagLst xmlns:a="http://schemas.openxmlformats.org/drawingml/2006/main" xmlns:r="http://schemas.openxmlformats.org/officeDocument/2006/relationships" xmlns:p="http://schemas.openxmlformats.org/presentationml/2006/main">
  <p:tag name="AS_UNIQUEID" val="847"/>
</p:tagLst>
</file>

<file path=ppt/tags/tag55.xml><?xml version="1.0" encoding="utf-8"?>
<p:tagLst xmlns:a="http://schemas.openxmlformats.org/drawingml/2006/main" xmlns:r="http://schemas.openxmlformats.org/officeDocument/2006/relationships" xmlns:p="http://schemas.openxmlformats.org/presentationml/2006/main">
  <p:tag name="AS_UNIQUEID" val="848"/>
</p:tagLst>
</file>

<file path=ppt/tags/tag56.xml><?xml version="1.0" encoding="utf-8"?>
<p:tagLst xmlns:a="http://schemas.openxmlformats.org/drawingml/2006/main" xmlns:r="http://schemas.openxmlformats.org/officeDocument/2006/relationships" xmlns:p="http://schemas.openxmlformats.org/presentationml/2006/main">
  <p:tag name="AS_UNIQUEID" val="849"/>
</p:tagLst>
</file>

<file path=ppt/tags/tag57.xml><?xml version="1.0" encoding="utf-8"?>
<p:tagLst xmlns:a="http://schemas.openxmlformats.org/drawingml/2006/main" xmlns:r="http://schemas.openxmlformats.org/officeDocument/2006/relationships" xmlns:p="http://schemas.openxmlformats.org/presentationml/2006/main">
  <p:tag name="AS_UNIQUEID" val="852"/>
</p:tagLst>
</file>

<file path=ppt/tags/tag58.xml><?xml version="1.0" encoding="utf-8"?>
<p:tagLst xmlns:a="http://schemas.openxmlformats.org/drawingml/2006/main" xmlns:r="http://schemas.openxmlformats.org/officeDocument/2006/relationships" xmlns:p="http://schemas.openxmlformats.org/presentationml/2006/main">
  <p:tag name="AS_UNIQUEID" val="853"/>
</p:tagLst>
</file>

<file path=ppt/tags/tag59.xml><?xml version="1.0" encoding="utf-8"?>
<p:tagLst xmlns:a="http://schemas.openxmlformats.org/drawingml/2006/main" xmlns:r="http://schemas.openxmlformats.org/officeDocument/2006/relationships" xmlns:p="http://schemas.openxmlformats.org/presentationml/2006/main">
  <p:tag name="AS_UNIQUEID" val="854"/>
</p:tagLst>
</file>

<file path=ppt/tags/tag6.xml><?xml version="1.0" encoding="utf-8"?>
<p:tagLst xmlns:a="http://schemas.openxmlformats.org/drawingml/2006/main" xmlns:r="http://schemas.openxmlformats.org/officeDocument/2006/relationships" xmlns:p="http://schemas.openxmlformats.org/presentationml/2006/main">
  <p:tag name="AS_UNIQUEID" val="309"/>
</p:tagLst>
</file>

<file path=ppt/tags/tag60.xml><?xml version="1.0" encoding="utf-8"?>
<p:tagLst xmlns:a="http://schemas.openxmlformats.org/drawingml/2006/main" xmlns:r="http://schemas.openxmlformats.org/officeDocument/2006/relationships" xmlns:p="http://schemas.openxmlformats.org/presentationml/2006/main">
  <p:tag name="AS_UNIQUEID" val="856"/>
</p:tagLst>
</file>

<file path=ppt/tags/tag61.xml><?xml version="1.0" encoding="utf-8"?>
<p:tagLst xmlns:a="http://schemas.openxmlformats.org/drawingml/2006/main" xmlns:r="http://schemas.openxmlformats.org/officeDocument/2006/relationships" xmlns:p="http://schemas.openxmlformats.org/presentationml/2006/main">
  <p:tag name="AS_UNIQUEID" val="857"/>
</p:tagLst>
</file>

<file path=ppt/tags/tag62.xml><?xml version="1.0" encoding="utf-8"?>
<p:tagLst xmlns:a="http://schemas.openxmlformats.org/drawingml/2006/main" xmlns:r="http://schemas.openxmlformats.org/officeDocument/2006/relationships" xmlns:p="http://schemas.openxmlformats.org/presentationml/2006/main">
  <p:tag name="AS_UNIQUEID" val="858"/>
</p:tagLst>
</file>

<file path=ppt/tags/tag63.xml><?xml version="1.0" encoding="utf-8"?>
<p:tagLst xmlns:a="http://schemas.openxmlformats.org/drawingml/2006/main" xmlns:r="http://schemas.openxmlformats.org/officeDocument/2006/relationships" xmlns:p="http://schemas.openxmlformats.org/presentationml/2006/main">
  <p:tag name="AS_UNIQUEID" val="863"/>
</p:tagLst>
</file>

<file path=ppt/tags/tag64.xml><?xml version="1.0" encoding="utf-8"?>
<p:tagLst xmlns:a="http://schemas.openxmlformats.org/drawingml/2006/main" xmlns:r="http://schemas.openxmlformats.org/officeDocument/2006/relationships" xmlns:p="http://schemas.openxmlformats.org/presentationml/2006/main">
  <p:tag name="AS_UNIQUEID" val="864"/>
</p:tagLst>
</file>

<file path=ppt/tags/tag65.xml><?xml version="1.0" encoding="utf-8"?>
<p:tagLst xmlns:a="http://schemas.openxmlformats.org/drawingml/2006/main" xmlns:r="http://schemas.openxmlformats.org/officeDocument/2006/relationships" xmlns:p="http://schemas.openxmlformats.org/presentationml/2006/main">
  <p:tag name="AS_UNIQUEID" val="865"/>
</p:tagLst>
</file>

<file path=ppt/tags/tag66.xml><?xml version="1.0" encoding="utf-8"?>
<p:tagLst xmlns:a="http://schemas.openxmlformats.org/drawingml/2006/main" xmlns:r="http://schemas.openxmlformats.org/officeDocument/2006/relationships" xmlns:p="http://schemas.openxmlformats.org/presentationml/2006/main">
  <p:tag name="AS_UNIQUEID" val="870"/>
</p:tagLst>
</file>

<file path=ppt/tags/tag67.xml><?xml version="1.0" encoding="utf-8"?>
<p:tagLst xmlns:a="http://schemas.openxmlformats.org/drawingml/2006/main" xmlns:r="http://schemas.openxmlformats.org/officeDocument/2006/relationships" xmlns:p="http://schemas.openxmlformats.org/presentationml/2006/main">
  <p:tag name="AS_UNIQUEID" val="871"/>
</p:tagLst>
</file>

<file path=ppt/tags/tag68.xml><?xml version="1.0" encoding="utf-8"?>
<p:tagLst xmlns:a="http://schemas.openxmlformats.org/drawingml/2006/main" xmlns:r="http://schemas.openxmlformats.org/officeDocument/2006/relationships" xmlns:p="http://schemas.openxmlformats.org/presentationml/2006/main">
  <p:tag name="AS_UNIQUEID" val="872"/>
</p:tagLst>
</file>

<file path=ppt/tags/tag69.xml><?xml version="1.0" encoding="utf-8"?>
<p:tagLst xmlns:a="http://schemas.openxmlformats.org/drawingml/2006/main" xmlns:r="http://schemas.openxmlformats.org/officeDocument/2006/relationships" xmlns:p="http://schemas.openxmlformats.org/presentationml/2006/main">
  <p:tag name="AS_UNIQUEID" val="876"/>
</p:tagLst>
</file>

<file path=ppt/tags/tag7.xml><?xml version="1.0" encoding="utf-8"?>
<p:tagLst xmlns:a="http://schemas.openxmlformats.org/drawingml/2006/main" xmlns:r="http://schemas.openxmlformats.org/officeDocument/2006/relationships" xmlns:p="http://schemas.openxmlformats.org/presentationml/2006/main">
  <p:tag name="AS_UNIQUEID" val="744"/>
</p:tagLst>
</file>

<file path=ppt/tags/tag70.xml><?xml version="1.0" encoding="utf-8"?>
<p:tagLst xmlns:a="http://schemas.openxmlformats.org/drawingml/2006/main" xmlns:r="http://schemas.openxmlformats.org/officeDocument/2006/relationships" xmlns:p="http://schemas.openxmlformats.org/presentationml/2006/main">
  <p:tag name="AS_UNIQUEID" val="877"/>
</p:tagLst>
</file>

<file path=ppt/tags/tag71.xml><?xml version="1.0" encoding="utf-8"?>
<p:tagLst xmlns:a="http://schemas.openxmlformats.org/drawingml/2006/main" xmlns:r="http://schemas.openxmlformats.org/officeDocument/2006/relationships" xmlns:p="http://schemas.openxmlformats.org/presentationml/2006/main">
  <p:tag name="AS_UNIQUEID" val="878"/>
</p:tagLst>
</file>

<file path=ppt/tags/tag72.xml><?xml version="1.0" encoding="utf-8"?>
<p:tagLst xmlns:a="http://schemas.openxmlformats.org/drawingml/2006/main" xmlns:r="http://schemas.openxmlformats.org/officeDocument/2006/relationships" xmlns:p="http://schemas.openxmlformats.org/presentationml/2006/main">
  <p:tag name="AS_UNIQUEID" val="1826"/>
</p:tagLst>
</file>

<file path=ppt/tags/tag73.xml><?xml version="1.0" encoding="utf-8"?>
<p:tagLst xmlns:a="http://schemas.openxmlformats.org/drawingml/2006/main" xmlns:r="http://schemas.openxmlformats.org/officeDocument/2006/relationships" xmlns:p="http://schemas.openxmlformats.org/presentationml/2006/main">
  <p:tag name="AS_UNIQUEID" val="1827"/>
</p:tagLst>
</file>

<file path=ppt/tags/tag74.xml><?xml version="1.0" encoding="utf-8"?>
<p:tagLst xmlns:a="http://schemas.openxmlformats.org/drawingml/2006/main" xmlns:r="http://schemas.openxmlformats.org/officeDocument/2006/relationships" xmlns:p="http://schemas.openxmlformats.org/presentationml/2006/main">
  <p:tag name="AS_UNIQUEID" val="1828"/>
</p:tagLst>
</file>

<file path=ppt/tags/tag75.xml><?xml version="1.0" encoding="utf-8"?>
<p:tagLst xmlns:a="http://schemas.openxmlformats.org/drawingml/2006/main" xmlns:r="http://schemas.openxmlformats.org/officeDocument/2006/relationships" xmlns:p="http://schemas.openxmlformats.org/presentationml/2006/main">
  <p:tag name="AS_UNIQUEID" val="1829"/>
</p:tagLst>
</file>

<file path=ppt/tags/tag76.xml><?xml version="1.0" encoding="utf-8"?>
<p:tagLst xmlns:a="http://schemas.openxmlformats.org/drawingml/2006/main" xmlns:r="http://schemas.openxmlformats.org/officeDocument/2006/relationships" xmlns:p="http://schemas.openxmlformats.org/presentationml/2006/main">
  <p:tag name="AS_UNIQUEID" val="1830"/>
</p:tagLst>
</file>

<file path=ppt/tags/tag77.xml><?xml version="1.0" encoding="utf-8"?>
<p:tagLst xmlns:a="http://schemas.openxmlformats.org/drawingml/2006/main" xmlns:r="http://schemas.openxmlformats.org/officeDocument/2006/relationships" xmlns:p="http://schemas.openxmlformats.org/presentationml/2006/main">
  <p:tag name="AS_UNIQUEID" val="1831"/>
</p:tagLst>
</file>

<file path=ppt/tags/tag78.xml><?xml version="1.0" encoding="utf-8"?>
<p:tagLst xmlns:a="http://schemas.openxmlformats.org/drawingml/2006/main" xmlns:r="http://schemas.openxmlformats.org/officeDocument/2006/relationships" xmlns:p="http://schemas.openxmlformats.org/presentationml/2006/main">
  <p:tag name="AS_UNIQUEID" val="1832"/>
</p:tagLst>
</file>

<file path=ppt/tags/tag79.xml><?xml version="1.0" encoding="utf-8"?>
<p:tagLst xmlns:a="http://schemas.openxmlformats.org/drawingml/2006/main" xmlns:r="http://schemas.openxmlformats.org/officeDocument/2006/relationships" xmlns:p="http://schemas.openxmlformats.org/presentationml/2006/main">
  <p:tag name="AS_UNIQUEID" val="1833"/>
</p:tagLst>
</file>

<file path=ppt/tags/tag8.xml><?xml version="1.0" encoding="utf-8"?>
<p:tagLst xmlns:a="http://schemas.openxmlformats.org/drawingml/2006/main" xmlns:r="http://schemas.openxmlformats.org/officeDocument/2006/relationships" xmlns:p="http://schemas.openxmlformats.org/presentationml/2006/main">
  <p:tag name="AS_UNIQUEID" val="745"/>
</p:tagLst>
</file>

<file path=ppt/tags/tag80.xml><?xml version="1.0" encoding="utf-8"?>
<p:tagLst xmlns:a="http://schemas.openxmlformats.org/drawingml/2006/main" xmlns:r="http://schemas.openxmlformats.org/officeDocument/2006/relationships" xmlns:p="http://schemas.openxmlformats.org/presentationml/2006/main">
  <p:tag name="AS_UNIQUEID" val="1834"/>
</p:tagLst>
</file>

<file path=ppt/tags/tag81.xml><?xml version="1.0" encoding="utf-8"?>
<p:tagLst xmlns:a="http://schemas.openxmlformats.org/drawingml/2006/main" xmlns:r="http://schemas.openxmlformats.org/officeDocument/2006/relationships" xmlns:p="http://schemas.openxmlformats.org/presentationml/2006/main">
  <p:tag name="AS_UNIQUEID" val="1835"/>
</p:tagLst>
</file>

<file path=ppt/tags/tag82.xml><?xml version="1.0" encoding="utf-8"?>
<p:tagLst xmlns:a="http://schemas.openxmlformats.org/drawingml/2006/main" xmlns:r="http://schemas.openxmlformats.org/officeDocument/2006/relationships" xmlns:p="http://schemas.openxmlformats.org/presentationml/2006/main">
  <p:tag name="AS_UNIQUEID" val="1837"/>
</p:tagLst>
</file>

<file path=ppt/tags/tag83.xml><?xml version="1.0" encoding="utf-8"?>
<p:tagLst xmlns:a="http://schemas.openxmlformats.org/drawingml/2006/main" xmlns:r="http://schemas.openxmlformats.org/officeDocument/2006/relationships" xmlns:p="http://schemas.openxmlformats.org/presentationml/2006/main">
  <p:tag name="AS_UNIQUEID" val="1838"/>
</p:tagLst>
</file>

<file path=ppt/tags/tag84.xml><?xml version="1.0" encoding="utf-8"?>
<p:tagLst xmlns:a="http://schemas.openxmlformats.org/drawingml/2006/main" xmlns:r="http://schemas.openxmlformats.org/officeDocument/2006/relationships" xmlns:p="http://schemas.openxmlformats.org/presentationml/2006/main">
  <p:tag name="AS_UNIQUEID" val="1839"/>
</p:tagLst>
</file>

<file path=ppt/tags/tag85.xml><?xml version="1.0" encoding="utf-8"?>
<p:tagLst xmlns:a="http://schemas.openxmlformats.org/drawingml/2006/main" xmlns:r="http://schemas.openxmlformats.org/officeDocument/2006/relationships" xmlns:p="http://schemas.openxmlformats.org/presentationml/2006/main">
  <p:tag name="AS_UNIQUEID" val="1840"/>
</p:tagLst>
</file>

<file path=ppt/tags/tag86.xml><?xml version="1.0" encoding="utf-8"?>
<p:tagLst xmlns:a="http://schemas.openxmlformats.org/drawingml/2006/main" xmlns:r="http://schemas.openxmlformats.org/officeDocument/2006/relationships" xmlns:p="http://schemas.openxmlformats.org/presentationml/2006/main">
  <p:tag name="AS_UNIQUEID" val="1841"/>
</p:tagLst>
</file>

<file path=ppt/tags/tag87.xml><?xml version="1.0" encoding="utf-8"?>
<p:tagLst xmlns:a="http://schemas.openxmlformats.org/drawingml/2006/main" xmlns:r="http://schemas.openxmlformats.org/officeDocument/2006/relationships" xmlns:p="http://schemas.openxmlformats.org/presentationml/2006/main">
  <p:tag name="AS_UNIQUEID" val="1842"/>
</p:tagLst>
</file>

<file path=ppt/tags/tag88.xml><?xml version="1.0" encoding="utf-8"?>
<p:tagLst xmlns:a="http://schemas.openxmlformats.org/drawingml/2006/main" xmlns:r="http://schemas.openxmlformats.org/officeDocument/2006/relationships" xmlns:p="http://schemas.openxmlformats.org/presentationml/2006/main">
  <p:tag name="AS_UNIQUEID" val="1843"/>
</p:tagLst>
</file>

<file path=ppt/tags/tag89.xml><?xml version="1.0" encoding="utf-8"?>
<p:tagLst xmlns:a="http://schemas.openxmlformats.org/drawingml/2006/main" xmlns:r="http://schemas.openxmlformats.org/officeDocument/2006/relationships" xmlns:p="http://schemas.openxmlformats.org/presentationml/2006/main">
  <p:tag name="AS_UNIQUEID" val="1844"/>
</p:tagLst>
</file>

<file path=ppt/tags/tag9.xml><?xml version="1.0" encoding="utf-8"?>
<p:tagLst xmlns:a="http://schemas.openxmlformats.org/drawingml/2006/main" xmlns:r="http://schemas.openxmlformats.org/officeDocument/2006/relationships" xmlns:p="http://schemas.openxmlformats.org/presentationml/2006/main">
  <p:tag name="AS_UNIQUEID" val="746"/>
</p:tagLst>
</file>

<file path=ppt/tags/tag90.xml><?xml version="1.0" encoding="utf-8"?>
<p:tagLst xmlns:a="http://schemas.openxmlformats.org/drawingml/2006/main" xmlns:r="http://schemas.openxmlformats.org/officeDocument/2006/relationships" xmlns:p="http://schemas.openxmlformats.org/presentationml/2006/main">
  <p:tag name="AS_UNIQUEID" val="1845"/>
</p:tagLst>
</file>

<file path=ppt/tags/tag91.xml><?xml version="1.0" encoding="utf-8"?>
<p:tagLst xmlns:a="http://schemas.openxmlformats.org/drawingml/2006/main" xmlns:r="http://schemas.openxmlformats.org/officeDocument/2006/relationships" xmlns:p="http://schemas.openxmlformats.org/presentationml/2006/main">
  <p:tag name="AS_UNIQUEID" val="1846"/>
</p:tagLst>
</file>

<file path=ppt/tags/tag92.xml><?xml version="1.0" encoding="utf-8"?>
<p:tagLst xmlns:a="http://schemas.openxmlformats.org/drawingml/2006/main" xmlns:r="http://schemas.openxmlformats.org/officeDocument/2006/relationships" xmlns:p="http://schemas.openxmlformats.org/presentationml/2006/main">
  <p:tag name="AS_UNIQUEID" val="1847"/>
</p:tagLst>
</file>

<file path=ppt/tags/tag93.xml><?xml version="1.0" encoding="utf-8"?>
<p:tagLst xmlns:a="http://schemas.openxmlformats.org/drawingml/2006/main" xmlns:r="http://schemas.openxmlformats.org/officeDocument/2006/relationships" xmlns:p="http://schemas.openxmlformats.org/presentationml/2006/main">
  <p:tag name="AS_UNIQUEID" val="1848"/>
</p:tagLst>
</file>

<file path=ppt/tags/tag94.xml><?xml version="1.0" encoding="utf-8"?>
<p:tagLst xmlns:a="http://schemas.openxmlformats.org/drawingml/2006/main" xmlns:r="http://schemas.openxmlformats.org/officeDocument/2006/relationships" xmlns:p="http://schemas.openxmlformats.org/presentationml/2006/main">
  <p:tag name="AS_UNIQUEID" val="1849"/>
</p:tagLst>
</file>

<file path=ppt/tags/tag95.xml><?xml version="1.0" encoding="utf-8"?>
<p:tagLst xmlns:a="http://schemas.openxmlformats.org/drawingml/2006/main" xmlns:r="http://schemas.openxmlformats.org/officeDocument/2006/relationships" xmlns:p="http://schemas.openxmlformats.org/presentationml/2006/main">
  <p:tag name="AS_UNIQUEID" val="1852"/>
</p:tagLst>
</file>

<file path=ppt/tags/tag96.xml><?xml version="1.0" encoding="utf-8"?>
<p:tagLst xmlns:a="http://schemas.openxmlformats.org/drawingml/2006/main" xmlns:r="http://schemas.openxmlformats.org/officeDocument/2006/relationships" xmlns:p="http://schemas.openxmlformats.org/presentationml/2006/main">
  <p:tag name="AS_UNIQUEID" val="1853"/>
</p:tagLst>
</file>

<file path=ppt/tags/tag97.xml><?xml version="1.0" encoding="utf-8"?>
<p:tagLst xmlns:a="http://schemas.openxmlformats.org/drawingml/2006/main" xmlns:r="http://schemas.openxmlformats.org/officeDocument/2006/relationships" xmlns:p="http://schemas.openxmlformats.org/presentationml/2006/main">
  <p:tag name="AS_UNIQUEID" val="1854"/>
</p:tagLst>
</file>

<file path=ppt/tags/tag98.xml><?xml version="1.0" encoding="utf-8"?>
<p:tagLst xmlns:a="http://schemas.openxmlformats.org/drawingml/2006/main" xmlns:r="http://schemas.openxmlformats.org/officeDocument/2006/relationships" xmlns:p="http://schemas.openxmlformats.org/presentationml/2006/main">
  <p:tag name="AS_UNIQUEID" val="1855"/>
</p:tagLst>
</file>

<file path=ppt/tags/tag99.xml><?xml version="1.0" encoding="utf-8"?>
<p:tagLst xmlns:a="http://schemas.openxmlformats.org/drawingml/2006/main" xmlns:r="http://schemas.openxmlformats.org/officeDocument/2006/relationships" xmlns:p="http://schemas.openxmlformats.org/presentationml/2006/main">
  <p:tag name="AS_UNIQUEID" val="18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charset="0"/>
        <a:ea typeface="Calibri" charset="0"/>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charset="0"/>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charset="0"/>
        <a:ea typeface="Calibri" charset="0"/>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1068</Words>
  <Application>Microsoft Macintosh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Abel</vt:lpstr>
      <vt:lpstr>Arial</vt:lpstr>
      <vt:lpstr>Calibri</vt:lpstr>
      <vt:lpstr>Calibri Light</vt:lpstr>
      <vt:lpstr>Fjalla One</vt:lpstr>
      <vt:lpstr>Grandview</vt:lpstr>
      <vt:lpstr>Segoe UI</vt:lpstr>
      <vt:lpstr>Wingdings</vt:lpstr>
      <vt:lpstr>Office Theme</vt:lpstr>
      <vt:lpstr>Office Theme</vt:lpstr>
      <vt:lpstr>IO1: In-service Training Programme Modulul 4: Cele mai bune practici privind economia circulară și antreprenoriatul social – PPT2</vt:lpstr>
      <vt:lpstr>Modulul 4: Cuprins</vt:lpstr>
      <vt:lpstr>OBIECTIVE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subject/>
  <dc:creator>Gary</dc:creator>
  <cp:keywords>, docId:657602A55583C4D584A65DE68B2CB275</cp:keywords>
  <dc:description/>
  <cp:lastModifiedBy>Szilamér Kedves</cp:lastModifiedBy>
  <cp:revision>201</cp:revision>
  <cp:lastPrinted>1601-01-01T00:00:00Z</cp:lastPrinted>
  <dcterms:created xsi:type="dcterms:W3CDTF">2021-04-20T08:47:25Z</dcterms:created>
  <dcterms:modified xsi:type="dcterms:W3CDTF">2023-01-24T08:16:14Z</dcterms:modified>
  <cp:category/>
</cp:coreProperties>
</file>