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8" r:id="rId3"/>
    <p:sldId id="282" r:id="rId4"/>
    <p:sldId id="264" r:id="rId5"/>
    <p:sldId id="292" r:id="rId6"/>
    <p:sldId id="347" r:id="rId7"/>
    <p:sldId id="318" r:id="rId8"/>
    <p:sldId id="308" r:id="rId9"/>
    <p:sldId id="309" r:id="rId10"/>
    <p:sldId id="310" r:id="rId11"/>
    <p:sldId id="312" r:id="rId12"/>
    <p:sldId id="311" r:id="rId13"/>
    <p:sldId id="284" r:id="rId14"/>
    <p:sldId id="319" r:id="rId15"/>
    <p:sldId id="324" r:id="rId16"/>
    <p:sldId id="323" r:id="rId17"/>
    <p:sldId id="329" r:id="rId18"/>
    <p:sldId id="320" r:id="rId19"/>
    <p:sldId id="325" r:id="rId20"/>
    <p:sldId id="326" r:id="rId21"/>
    <p:sldId id="322" r:id="rId22"/>
    <p:sldId id="321" r:id="rId23"/>
    <p:sldId id="317" r:id="rId24"/>
    <p:sldId id="345" r:id="rId25"/>
    <p:sldId id="285" r:id="rId26"/>
    <p:sldId id="346" r:id="rId27"/>
    <p:sldId id="313" r:id="rId28"/>
    <p:sldId id="348" r:id="rId29"/>
    <p:sldId id="342" r:id="rId30"/>
    <p:sldId id="28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5562"/>
    <a:srgbClr val="179D96"/>
    <a:srgbClr val="29BA86"/>
    <a:srgbClr val="3F728A"/>
    <a:srgbClr val="04B9D9"/>
    <a:srgbClr val="29BB89"/>
    <a:srgbClr val="FFFFFF"/>
    <a:srgbClr val="6045A4"/>
    <a:srgbClr val="A3CE38"/>
    <a:srgbClr val="A36B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9D7C75-6B30-4A5C-84B4-5AD0803D9CD4}" v="2" dt="2022-03-18T18:48:58.890"/>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16" autoAdjust="0"/>
    <p:restoredTop sz="94660"/>
  </p:normalViewPr>
  <p:slideViewPr>
    <p:cSldViewPr snapToGrid="0">
      <p:cViewPr varScale="1">
        <p:scale>
          <a:sx n="78" d="100"/>
          <a:sy n="78" d="100"/>
        </p:scale>
        <p:origin x="912"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dovica@skillselevationfhb.com" userId="d66ab3223affaa58" providerId="LiveId" clId="{0B9D7C75-6B30-4A5C-84B4-5AD0803D9CD4}"/>
    <pc:docChg chg="modSld">
      <pc:chgData name="ludovica@skillselevationfhb.com" userId="d66ab3223affaa58" providerId="LiveId" clId="{0B9D7C75-6B30-4A5C-84B4-5AD0803D9CD4}" dt="2022-03-18T18:48:58.890" v="1"/>
      <pc:docMkLst>
        <pc:docMk/>
      </pc:docMkLst>
      <pc:sldChg chg="modSp">
        <pc:chgData name="ludovica@skillselevationfhb.com" userId="d66ab3223affaa58" providerId="LiveId" clId="{0B9D7C75-6B30-4A5C-84B4-5AD0803D9CD4}" dt="2022-03-18T18:48:54.770" v="0"/>
        <pc:sldMkLst>
          <pc:docMk/>
          <pc:sldMk cId="2930595632" sldId="325"/>
        </pc:sldMkLst>
        <pc:picChg chg="mod">
          <ac:chgData name="ludovica@skillselevationfhb.com" userId="d66ab3223affaa58" providerId="LiveId" clId="{0B9D7C75-6B30-4A5C-84B4-5AD0803D9CD4}" dt="2022-03-18T18:48:54.770" v="0"/>
          <ac:picMkLst>
            <pc:docMk/>
            <pc:sldMk cId="2930595632" sldId="325"/>
            <ac:picMk id="3" creationId="{5976284C-33A8-4281-AC8B-9FEAE6B9901E}"/>
          </ac:picMkLst>
        </pc:picChg>
      </pc:sldChg>
      <pc:sldChg chg="modSp">
        <pc:chgData name="ludovica@skillselevationfhb.com" userId="d66ab3223affaa58" providerId="LiveId" clId="{0B9D7C75-6B30-4A5C-84B4-5AD0803D9CD4}" dt="2022-03-18T18:48:58.890" v="1"/>
        <pc:sldMkLst>
          <pc:docMk/>
          <pc:sldMk cId="755046246" sldId="326"/>
        </pc:sldMkLst>
        <pc:picChg chg="mod">
          <ac:chgData name="ludovica@skillselevationfhb.com" userId="d66ab3223affaa58" providerId="LiveId" clId="{0B9D7C75-6B30-4A5C-84B4-5AD0803D9CD4}" dt="2022-03-18T18:48:58.890" v="1"/>
          <ac:picMkLst>
            <pc:docMk/>
            <pc:sldMk cId="755046246" sldId="326"/>
            <ac:picMk id="4" creationId="{ECEE2A0E-1B73-4108-9CE6-BF3162C74B9D}"/>
          </ac:picMkLst>
        </pc:picChg>
      </pc:sldChg>
    </pc:docChg>
  </pc:docChgLst>
  <pc:docChgLst>
    <pc:chgData name="ludovica@skillselevationfhb.com" userId="d66ab3223affaa58" providerId="LiveId" clId="{F07C2752-C722-4C9E-B598-26A912F3E798}"/>
    <pc:docChg chg="undo custSel addSld delSld modSld sldOrd">
      <pc:chgData name="ludovica@skillselevationfhb.com" userId="d66ab3223affaa58" providerId="LiveId" clId="{F07C2752-C722-4C9E-B598-26A912F3E798}" dt="2022-03-17T15:32:38.609" v="718" actId="1076"/>
      <pc:docMkLst>
        <pc:docMk/>
      </pc:docMkLst>
      <pc:sldChg chg="addSp modSp mod">
        <pc:chgData name="ludovica@skillselevationfhb.com" userId="d66ab3223affaa58" providerId="LiveId" clId="{F07C2752-C722-4C9E-B598-26A912F3E798}" dt="2022-03-17T14:04:55.087" v="80" actId="1076"/>
        <pc:sldMkLst>
          <pc:docMk/>
          <pc:sldMk cId="1011973995" sldId="264"/>
        </pc:sldMkLst>
        <pc:spChg chg="mod">
          <ac:chgData name="ludovica@skillselevationfhb.com" userId="d66ab3223affaa58" providerId="LiveId" clId="{F07C2752-C722-4C9E-B598-26A912F3E798}" dt="2022-03-17T14:04:41.143" v="77" actId="1076"/>
          <ac:spMkLst>
            <pc:docMk/>
            <pc:sldMk cId="1011973995" sldId="264"/>
            <ac:spMk id="11" creationId="{5D728A5F-1AEE-4BD4-B839-251601704A06}"/>
          </ac:spMkLst>
        </pc:spChg>
        <pc:spChg chg="add mod">
          <ac:chgData name="ludovica@skillselevationfhb.com" userId="d66ab3223affaa58" providerId="LiveId" clId="{F07C2752-C722-4C9E-B598-26A912F3E798}" dt="2022-03-17T14:04:55.087" v="80" actId="1076"/>
          <ac:spMkLst>
            <pc:docMk/>
            <pc:sldMk cId="1011973995" sldId="264"/>
            <ac:spMk id="12" creationId="{6D7BF085-88E8-46D8-9C40-0C17CC4BED6F}"/>
          </ac:spMkLst>
        </pc:spChg>
        <pc:spChg chg="mod">
          <ac:chgData name="ludovica@skillselevationfhb.com" userId="d66ab3223affaa58" providerId="LiveId" clId="{F07C2752-C722-4C9E-B598-26A912F3E798}" dt="2022-03-17T14:03:47.323" v="60" actId="1076"/>
          <ac:spMkLst>
            <pc:docMk/>
            <pc:sldMk cId="1011973995" sldId="264"/>
            <ac:spMk id="14" creationId="{0E21429E-2746-46D2-AA7C-D3EBF3087088}"/>
          </ac:spMkLst>
        </pc:spChg>
        <pc:spChg chg="add mod">
          <ac:chgData name="ludovica@skillselevationfhb.com" userId="d66ab3223affaa58" providerId="LiveId" clId="{F07C2752-C722-4C9E-B598-26A912F3E798}" dt="2022-03-17T14:04:47.177" v="79" actId="1076"/>
          <ac:spMkLst>
            <pc:docMk/>
            <pc:sldMk cId="1011973995" sldId="264"/>
            <ac:spMk id="15" creationId="{95C6CA53-6C76-4279-913D-BFACB2345781}"/>
          </ac:spMkLst>
        </pc:spChg>
        <pc:spChg chg="add mod">
          <ac:chgData name="ludovica@skillselevationfhb.com" userId="d66ab3223affaa58" providerId="LiveId" clId="{F07C2752-C722-4C9E-B598-26A912F3E798}" dt="2022-03-17T14:04:44.476" v="78" actId="1076"/>
          <ac:spMkLst>
            <pc:docMk/>
            <pc:sldMk cId="1011973995" sldId="264"/>
            <ac:spMk id="16" creationId="{BF4658C0-18A9-4BFB-B01F-2C6C783F339A}"/>
          </ac:spMkLst>
        </pc:spChg>
        <pc:spChg chg="add mod">
          <ac:chgData name="ludovica@skillselevationfhb.com" userId="d66ab3223affaa58" providerId="LiveId" clId="{F07C2752-C722-4C9E-B598-26A912F3E798}" dt="2022-03-17T14:03:43.600" v="59" actId="1076"/>
          <ac:spMkLst>
            <pc:docMk/>
            <pc:sldMk cId="1011973995" sldId="264"/>
            <ac:spMk id="17" creationId="{58F99E24-90F6-4731-9174-C5918D9790F4}"/>
          </ac:spMkLst>
        </pc:spChg>
        <pc:spChg chg="add mod">
          <ac:chgData name="ludovica@skillselevationfhb.com" userId="d66ab3223affaa58" providerId="LiveId" clId="{F07C2752-C722-4C9E-B598-26A912F3E798}" dt="2022-03-17T14:03:57.381" v="64" actId="20577"/>
          <ac:spMkLst>
            <pc:docMk/>
            <pc:sldMk cId="1011973995" sldId="264"/>
            <ac:spMk id="18" creationId="{AE519539-7970-4A76-B696-CAEDD1400D1E}"/>
          </ac:spMkLst>
        </pc:spChg>
        <pc:spChg chg="add mod">
          <ac:chgData name="ludovica@skillselevationfhb.com" userId="d66ab3223affaa58" providerId="LiveId" clId="{F07C2752-C722-4C9E-B598-26A912F3E798}" dt="2022-03-17T14:04:05.288" v="70" actId="20577"/>
          <ac:spMkLst>
            <pc:docMk/>
            <pc:sldMk cId="1011973995" sldId="264"/>
            <ac:spMk id="19" creationId="{33E93694-689A-4BBB-A757-D4E5FA8B50D1}"/>
          </ac:spMkLst>
        </pc:spChg>
      </pc:sldChg>
      <pc:sldChg chg="del">
        <pc:chgData name="ludovica@skillselevationfhb.com" userId="d66ab3223affaa58" providerId="LiveId" clId="{F07C2752-C722-4C9E-B598-26A912F3E798}" dt="2022-03-17T14:05:20.854" v="87" actId="47"/>
        <pc:sldMkLst>
          <pc:docMk/>
          <pc:sldMk cId="1852344420" sldId="268"/>
        </pc:sldMkLst>
      </pc:sldChg>
      <pc:sldChg chg="add del">
        <pc:chgData name="ludovica@skillselevationfhb.com" userId="d66ab3223affaa58" providerId="LiveId" clId="{F07C2752-C722-4C9E-B598-26A912F3E798}" dt="2022-03-17T14:06:35.181" v="139" actId="47"/>
        <pc:sldMkLst>
          <pc:docMk/>
          <pc:sldMk cId="1793413496" sldId="280"/>
        </pc:sldMkLst>
      </pc:sldChg>
      <pc:sldChg chg="del">
        <pc:chgData name="ludovica@skillselevationfhb.com" userId="d66ab3223affaa58" providerId="LiveId" clId="{F07C2752-C722-4C9E-B598-26A912F3E798}" dt="2022-03-17T14:05:24.477" v="88" actId="47"/>
        <pc:sldMkLst>
          <pc:docMk/>
          <pc:sldMk cId="3442589205" sldId="281"/>
        </pc:sldMkLst>
      </pc:sldChg>
      <pc:sldChg chg="modSp mod">
        <pc:chgData name="ludovica@skillselevationfhb.com" userId="d66ab3223affaa58" providerId="LiveId" clId="{F07C2752-C722-4C9E-B598-26A912F3E798}" dt="2022-03-17T14:07:00.918" v="142" actId="113"/>
        <pc:sldMkLst>
          <pc:docMk/>
          <pc:sldMk cId="303332243" sldId="282"/>
        </pc:sldMkLst>
        <pc:graphicFrameChg chg="modGraphic">
          <ac:chgData name="ludovica@skillselevationfhb.com" userId="d66ab3223affaa58" providerId="LiveId" clId="{F07C2752-C722-4C9E-B598-26A912F3E798}" dt="2022-03-17T14:07:00.918" v="142" actId="113"/>
          <ac:graphicFrameMkLst>
            <pc:docMk/>
            <pc:sldMk cId="303332243" sldId="282"/>
            <ac:graphicFrameMk id="2" creationId="{0E268870-F2C9-4B0C-87A3-3EADA3739E45}"/>
          </ac:graphicFrameMkLst>
        </pc:graphicFrameChg>
      </pc:sldChg>
      <pc:sldChg chg="del">
        <pc:chgData name="ludovica@skillselevationfhb.com" userId="d66ab3223affaa58" providerId="LiveId" clId="{F07C2752-C722-4C9E-B598-26A912F3E798}" dt="2022-03-17T14:06:28.783" v="126" actId="47"/>
        <pc:sldMkLst>
          <pc:docMk/>
          <pc:sldMk cId="1702633953" sldId="283"/>
        </pc:sldMkLst>
      </pc:sldChg>
      <pc:sldChg chg="delSp modSp mod">
        <pc:chgData name="ludovica@skillselevationfhb.com" userId="d66ab3223affaa58" providerId="LiveId" clId="{F07C2752-C722-4C9E-B598-26A912F3E798}" dt="2022-03-17T14:26:55.563" v="430" actId="120"/>
        <pc:sldMkLst>
          <pc:docMk/>
          <pc:sldMk cId="527609177" sldId="285"/>
        </pc:sldMkLst>
        <pc:spChg chg="mod">
          <ac:chgData name="ludovica@skillselevationfhb.com" userId="d66ab3223affaa58" providerId="LiveId" clId="{F07C2752-C722-4C9E-B598-26A912F3E798}" dt="2022-03-17T14:26:55.563" v="430" actId="120"/>
          <ac:spMkLst>
            <pc:docMk/>
            <pc:sldMk cId="527609177" sldId="285"/>
            <ac:spMk id="8" creationId="{4B655011-3D68-4A1B-A909-E92BD671D461}"/>
          </ac:spMkLst>
        </pc:spChg>
        <pc:spChg chg="del">
          <ac:chgData name="ludovica@skillselevationfhb.com" userId="d66ab3223affaa58" providerId="LiveId" clId="{F07C2752-C722-4C9E-B598-26A912F3E798}" dt="2022-03-17T14:26:15.296" v="421" actId="21"/>
          <ac:spMkLst>
            <pc:docMk/>
            <pc:sldMk cId="527609177" sldId="285"/>
            <ac:spMk id="9" creationId="{860BECD8-C24B-4AF3-9FE5-50B232840A41}"/>
          </ac:spMkLst>
        </pc:spChg>
      </pc:sldChg>
      <pc:sldChg chg="del">
        <pc:chgData name="ludovica@skillselevationfhb.com" userId="d66ab3223affaa58" providerId="LiveId" clId="{F07C2752-C722-4C9E-B598-26A912F3E798}" dt="2022-03-17T14:05:56.505" v="116" actId="47"/>
        <pc:sldMkLst>
          <pc:docMk/>
          <pc:sldMk cId="2717932038" sldId="287"/>
        </pc:sldMkLst>
      </pc:sldChg>
      <pc:sldChg chg="del">
        <pc:chgData name="ludovica@skillselevationfhb.com" userId="d66ab3223affaa58" providerId="LiveId" clId="{F07C2752-C722-4C9E-B598-26A912F3E798}" dt="2022-03-17T14:05:47.056" v="111" actId="47"/>
        <pc:sldMkLst>
          <pc:docMk/>
          <pc:sldMk cId="2188453500" sldId="288"/>
        </pc:sldMkLst>
      </pc:sldChg>
      <pc:sldChg chg="del">
        <pc:chgData name="ludovica@skillselevationfhb.com" userId="d66ab3223affaa58" providerId="LiveId" clId="{F07C2752-C722-4C9E-B598-26A912F3E798}" dt="2022-03-17T14:05:51.695" v="113" actId="47"/>
        <pc:sldMkLst>
          <pc:docMk/>
          <pc:sldMk cId="3200133726" sldId="290"/>
        </pc:sldMkLst>
      </pc:sldChg>
      <pc:sldChg chg="addSp delSp modSp mod">
        <pc:chgData name="ludovica@skillselevationfhb.com" userId="d66ab3223affaa58" providerId="LiveId" clId="{F07C2752-C722-4C9E-B598-26A912F3E798}" dt="2022-03-17T14:42:28.190" v="681" actId="1076"/>
        <pc:sldMkLst>
          <pc:docMk/>
          <pc:sldMk cId="2872872344" sldId="292"/>
        </pc:sldMkLst>
        <pc:spChg chg="mod">
          <ac:chgData name="ludovica@skillselevationfhb.com" userId="d66ab3223affaa58" providerId="LiveId" clId="{F07C2752-C722-4C9E-B598-26A912F3E798}" dt="2022-03-17T14:42:18.450" v="680" actId="14100"/>
          <ac:spMkLst>
            <pc:docMk/>
            <pc:sldMk cId="2872872344" sldId="292"/>
            <ac:spMk id="9" creationId="{860BECD8-C24B-4AF3-9FE5-50B232840A41}"/>
          </ac:spMkLst>
        </pc:spChg>
        <pc:spChg chg="mod">
          <ac:chgData name="ludovica@skillselevationfhb.com" userId="d66ab3223affaa58" providerId="LiveId" clId="{F07C2752-C722-4C9E-B598-26A912F3E798}" dt="2022-03-17T14:42:28.190" v="681" actId="1076"/>
          <ac:spMkLst>
            <pc:docMk/>
            <pc:sldMk cId="2872872344" sldId="292"/>
            <ac:spMk id="10" creationId="{97EAF0DC-B76E-433D-AC33-B79E0A563A13}"/>
          </ac:spMkLst>
        </pc:spChg>
        <pc:picChg chg="add mod">
          <ac:chgData name="ludovica@skillselevationfhb.com" userId="d66ab3223affaa58" providerId="LiveId" clId="{F07C2752-C722-4C9E-B598-26A912F3E798}" dt="2022-03-17T14:31:30.759" v="642" actId="1076"/>
          <ac:picMkLst>
            <pc:docMk/>
            <pc:sldMk cId="2872872344" sldId="292"/>
            <ac:picMk id="8" creationId="{0170D6C1-9C58-444B-9A69-282E9680BC1E}"/>
          </ac:picMkLst>
        </pc:picChg>
        <pc:picChg chg="del mod">
          <ac:chgData name="ludovica@skillselevationfhb.com" userId="d66ab3223affaa58" providerId="LiveId" clId="{F07C2752-C722-4C9E-B598-26A912F3E798}" dt="2022-03-17T14:07:43.977" v="164" actId="21"/>
          <ac:picMkLst>
            <pc:docMk/>
            <pc:sldMk cId="2872872344" sldId="292"/>
            <ac:picMk id="11" creationId="{CF88E9EF-0BED-4A52-B3D0-8B307ACB38EC}"/>
          </ac:picMkLst>
        </pc:picChg>
      </pc:sldChg>
      <pc:sldChg chg="del">
        <pc:chgData name="ludovica@skillselevationfhb.com" userId="d66ab3223affaa58" providerId="LiveId" clId="{F07C2752-C722-4C9E-B598-26A912F3E798}" dt="2022-03-17T14:06:29.939" v="127" actId="47"/>
        <pc:sldMkLst>
          <pc:docMk/>
          <pc:sldMk cId="2639367128" sldId="293"/>
        </pc:sldMkLst>
      </pc:sldChg>
      <pc:sldChg chg="del">
        <pc:chgData name="ludovica@skillselevationfhb.com" userId="d66ab3223affaa58" providerId="LiveId" clId="{F07C2752-C722-4C9E-B598-26A912F3E798}" dt="2022-03-17T14:05:24.781" v="90" actId="47"/>
        <pc:sldMkLst>
          <pc:docMk/>
          <pc:sldMk cId="2562550798" sldId="296"/>
        </pc:sldMkLst>
      </pc:sldChg>
      <pc:sldChg chg="del">
        <pc:chgData name="ludovica@skillselevationfhb.com" userId="d66ab3223affaa58" providerId="LiveId" clId="{F07C2752-C722-4C9E-B598-26A912F3E798}" dt="2022-03-17T14:05:24.904" v="91" actId="47"/>
        <pc:sldMkLst>
          <pc:docMk/>
          <pc:sldMk cId="690900086" sldId="297"/>
        </pc:sldMkLst>
      </pc:sldChg>
      <pc:sldChg chg="del">
        <pc:chgData name="ludovica@skillselevationfhb.com" userId="d66ab3223affaa58" providerId="LiveId" clId="{F07C2752-C722-4C9E-B598-26A912F3E798}" dt="2022-03-17T14:05:28.129" v="96" actId="47"/>
        <pc:sldMkLst>
          <pc:docMk/>
          <pc:sldMk cId="2666844596" sldId="299"/>
        </pc:sldMkLst>
      </pc:sldChg>
      <pc:sldChg chg="del">
        <pc:chgData name="ludovica@skillselevationfhb.com" userId="d66ab3223affaa58" providerId="LiveId" clId="{F07C2752-C722-4C9E-B598-26A912F3E798}" dt="2022-03-17T14:05:31.508" v="100" actId="47"/>
        <pc:sldMkLst>
          <pc:docMk/>
          <pc:sldMk cId="2572924544" sldId="300"/>
        </pc:sldMkLst>
      </pc:sldChg>
      <pc:sldChg chg="del">
        <pc:chgData name="ludovica@skillselevationfhb.com" userId="d66ab3223affaa58" providerId="LiveId" clId="{F07C2752-C722-4C9E-B598-26A912F3E798}" dt="2022-03-17T14:05:45.919" v="110" actId="47"/>
        <pc:sldMkLst>
          <pc:docMk/>
          <pc:sldMk cId="2724518307" sldId="301"/>
        </pc:sldMkLst>
      </pc:sldChg>
      <pc:sldChg chg="del">
        <pc:chgData name="ludovica@skillselevationfhb.com" userId="d66ab3223affaa58" providerId="LiveId" clId="{F07C2752-C722-4C9E-B598-26A912F3E798}" dt="2022-03-17T14:05:30.720" v="99" actId="47"/>
        <pc:sldMkLst>
          <pc:docMk/>
          <pc:sldMk cId="1756228213" sldId="302"/>
        </pc:sldMkLst>
      </pc:sldChg>
      <pc:sldChg chg="del">
        <pc:chgData name="ludovica@skillselevationfhb.com" userId="d66ab3223affaa58" providerId="LiveId" clId="{F07C2752-C722-4C9E-B598-26A912F3E798}" dt="2022-03-17T14:05:29.199" v="97" actId="47"/>
        <pc:sldMkLst>
          <pc:docMk/>
          <pc:sldMk cId="4168998206" sldId="303"/>
        </pc:sldMkLst>
      </pc:sldChg>
      <pc:sldChg chg="del">
        <pc:chgData name="ludovica@skillselevationfhb.com" userId="d66ab3223affaa58" providerId="LiveId" clId="{F07C2752-C722-4C9E-B598-26A912F3E798}" dt="2022-03-17T14:05:29.606" v="98" actId="47"/>
        <pc:sldMkLst>
          <pc:docMk/>
          <pc:sldMk cId="2298584114" sldId="304"/>
        </pc:sldMkLst>
      </pc:sldChg>
      <pc:sldChg chg="del">
        <pc:chgData name="ludovica@skillselevationfhb.com" userId="d66ab3223affaa58" providerId="LiveId" clId="{F07C2752-C722-4C9E-B598-26A912F3E798}" dt="2022-03-17T14:05:32.623" v="101" actId="47"/>
        <pc:sldMkLst>
          <pc:docMk/>
          <pc:sldMk cId="4022419551" sldId="305"/>
        </pc:sldMkLst>
      </pc:sldChg>
      <pc:sldChg chg="del">
        <pc:chgData name="ludovica@skillselevationfhb.com" userId="d66ab3223affaa58" providerId="LiveId" clId="{F07C2752-C722-4C9E-B598-26A912F3E798}" dt="2022-03-17T14:05:35.118" v="103" actId="47"/>
        <pc:sldMkLst>
          <pc:docMk/>
          <pc:sldMk cId="665567337" sldId="307"/>
        </pc:sldMkLst>
      </pc:sldChg>
      <pc:sldChg chg="modSp mod">
        <pc:chgData name="ludovica@skillselevationfhb.com" userId="d66ab3223affaa58" providerId="LiveId" clId="{F07C2752-C722-4C9E-B598-26A912F3E798}" dt="2022-03-17T14:09:54.868" v="202" actId="1076"/>
        <pc:sldMkLst>
          <pc:docMk/>
          <pc:sldMk cId="2667701311" sldId="308"/>
        </pc:sldMkLst>
        <pc:spChg chg="mod">
          <ac:chgData name="ludovica@skillselevationfhb.com" userId="d66ab3223affaa58" providerId="LiveId" clId="{F07C2752-C722-4C9E-B598-26A912F3E798}" dt="2022-03-17T14:09:51.353" v="201" actId="1076"/>
          <ac:spMkLst>
            <pc:docMk/>
            <pc:sldMk cId="2667701311" sldId="308"/>
            <ac:spMk id="9" creationId="{860BECD8-C24B-4AF3-9FE5-50B232840A41}"/>
          </ac:spMkLst>
        </pc:spChg>
        <pc:spChg chg="mod">
          <ac:chgData name="ludovica@skillselevationfhb.com" userId="d66ab3223affaa58" providerId="LiveId" clId="{F07C2752-C722-4C9E-B598-26A912F3E798}" dt="2022-03-17T14:09:54.868" v="202" actId="1076"/>
          <ac:spMkLst>
            <pc:docMk/>
            <pc:sldMk cId="2667701311" sldId="308"/>
            <ac:spMk id="13" creationId="{1C4E0C8F-3699-49EB-A7F2-E138BA89A6CA}"/>
          </ac:spMkLst>
        </pc:spChg>
        <pc:picChg chg="mod">
          <ac:chgData name="ludovica@skillselevationfhb.com" userId="d66ab3223affaa58" providerId="LiveId" clId="{F07C2752-C722-4C9E-B598-26A912F3E798}" dt="2022-03-17T14:09:40.354" v="200" actId="1076"/>
          <ac:picMkLst>
            <pc:docMk/>
            <pc:sldMk cId="2667701311" sldId="308"/>
            <ac:picMk id="2052" creationId="{403025FF-3226-449E-84A3-1588F94D347E}"/>
          </ac:picMkLst>
        </pc:picChg>
      </pc:sldChg>
      <pc:sldChg chg="modSp mod">
        <pc:chgData name="ludovica@skillselevationfhb.com" userId="d66ab3223affaa58" providerId="LiveId" clId="{F07C2752-C722-4C9E-B598-26A912F3E798}" dt="2022-03-17T14:10:16.809" v="208" actId="1076"/>
        <pc:sldMkLst>
          <pc:docMk/>
          <pc:sldMk cId="1541848610" sldId="309"/>
        </pc:sldMkLst>
        <pc:spChg chg="mod">
          <ac:chgData name="ludovica@skillselevationfhb.com" userId="d66ab3223affaa58" providerId="LiveId" clId="{F07C2752-C722-4C9E-B598-26A912F3E798}" dt="2022-03-17T14:10:06.110" v="206" actId="20577"/>
          <ac:spMkLst>
            <pc:docMk/>
            <pc:sldMk cId="1541848610" sldId="309"/>
            <ac:spMk id="10" creationId="{97EAF0DC-B76E-433D-AC33-B79E0A563A13}"/>
          </ac:spMkLst>
        </pc:spChg>
        <pc:picChg chg="mod">
          <ac:chgData name="ludovica@skillselevationfhb.com" userId="d66ab3223affaa58" providerId="LiveId" clId="{F07C2752-C722-4C9E-B598-26A912F3E798}" dt="2022-03-17T14:10:16.809" v="208" actId="1076"/>
          <ac:picMkLst>
            <pc:docMk/>
            <pc:sldMk cId="1541848610" sldId="309"/>
            <ac:picMk id="3076" creationId="{B09DF21E-9CAB-43CF-966E-30E4C801140D}"/>
          </ac:picMkLst>
        </pc:picChg>
      </pc:sldChg>
      <pc:sldChg chg="modSp mod">
        <pc:chgData name="ludovica@skillselevationfhb.com" userId="d66ab3223affaa58" providerId="LiveId" clId="{F07C2752-C722-4C9E-B598-26A912F3E798}" dt="2022-03-17T14:11:11.249" v="243" actId="207"/>
        <pc:sldMkLst>
          <pc:docMk/>
          <pc:sldMk cId="434372411" sldId="310"/>
        </pc:sldMkLst>
        <pc:spChg chg="mod">
          <ac:chgData name="ludovica@skillselevationfhb.com" userId="d66ab3223affaa58" providerId="LiveId" clId="{F07C2752-C722-4C9E-B598-26A912F3E798}" dt="2022-03-17T14:11:11.249" v="243" actId="207"/>
          <ac:spMkLst>
            <pc:docMk/>
            <pc:sldMk cId="434372411" sldId="310"/>
            <ac:spMk id="10" creationId="{97EAF0DC-B76E-433D-AC33-B79E0A563A13}"/>
          </ac:spMkLst>
        </pc:spChg>
        <pc:picChg chg="mod">
          <ac:chgData name="ludovica@skillselevationfhb.com" userId="d66ab3223affaa58" providerId="LiveId" clId="{F07C2752-C722-4C9E-B598-26A912F3E798}" dt="2022-03-17T14:11:01.231" v="241" actId="1076"/>
          <ac:picMkLst>
            <pc:docMk/>
            <pc:sldMk cId="434372411" sldId="310"/>
            <ac:picMk id="4100" creationId="{2CFD34A3-1B26-4559-BA76-B908EC188347}"/>
          </ac:picMkLst>
        </pc:picChg>
      </pc:sldChg>
      <pc:sldChg chg="modSp mod">
        <pc:chgData name="ludovica@skillselevationfhb.com" userId="d66ab3223affaa58" providerId="LiveId" clId="{F07C2752-C722-4C9E-B598-26A912F3E798}" dt="2022-03-17T14:12:22.434" v="259" actId="1076"/>
        <pc:sldMkLst>
          <pc:docMk/>
          <pc:sldMk cId="759113309" sldId="311"/>
        </pc:sldMkLst>
        <pc:spChg chg="mod">
          <ac:chgData name="ludovica@skillselevationfhb.com" userId="d66ab3223affaa58" providerId="LiveId" clId="{F07C2752-C722-4C9E-B598-26A912F3E798}" dt="2022-03-17T14:12:18.534" v="258" actId="1076"/>
          <ac:spMkLst>
            <pc:docMk/>
            <pc:sldMk cId="759113309" sldId="311"/>
            <ac:spMk id="10" creationId="{97EAF0DC-B76E-433D-AC33-B79E0A563A13}"/>
          </ac:spMkLst>
        </pc:spChg>
        <pc:picChg chg="mod">
          <ac:chgData name="ludovica@skillselevationfhb.com" userId="d66ab3223affaa58" providerId="LiveId" clId="{F07C2752-C722-4C9E-B598-26A912F3E798}" dt="2022-03-17T14:12:22.434" v="259" actId="1076"/>
          <ac:picMkLst>
            <pc:docMk/>
            <pc:sldMk cId="759113309" sldId="311"/>
            <ac:picMk id="5124" creationId="{75FAB7B6-72AC-4F91-9C11-E7B667A82134}"/>
          </ac:picMkLst>
        </pc:picChg>
      </pc:sldChg>
      <pc:sldChg chg="modSp mod">
        <pc:chgData name="ludovica@skillselevationfhb.com" userId="d66ab3223affaa58" providerId="LiveId" clId="{F07C2752-C722-4C9E-B598-26A912F3E798}" dt="2022-03-17T14:11:25.699" v="247" actId="1076"/>
        <pc:sldMkLst>
          <pc:docMk/>
          <pc:sldMk cId="3878969500" sldId="312"/>
        </pc:sldMkLst>
        <pc:spChg chg="mod">
          <ac:chgData name="ludovica@skillselevationfhb.com" userId="d66ab3223affaa58" providerId="LiveId" clId="{F07C2752-C722-4C9E-B598-26A912F3E798}" dt="2022-03-17T14:11:20.415" v="245" actId="403"/>
          <ac:spMkLst>
            <pc:docMk/>
            <pc:sldMk cId="3878969500" sldId="312"/>
            <ac:spMk id="11" creationId="{B924A4D3-4FF6-4701-9379-3A0D138C75AD}"/>
          </ac:spMkLst>
        </pc:spChg>
        <pc:picChg chg="mod">
          <ac:chgData name="ludovica@skillselevationfhb.com" userId="d66ab3223affaa58" providerId="LiveId" clId="{F07C2752-C722-4C9E-B598-26A912F3E798}" dt="2022-03-17T14:11:25.699" v="247" actId="1076"/>
          <ac:picMkLst>
            <pc:docMk/>
            <pc:sldMk cId="3878969500" sldId="312"/>
            <ac:picMk id="6148" creationId="{BB66CE94-98F1-4DD8-BF86-C042A70B6B75}"/>
          </ac:picMkLst>
        </pc:picChg>
      </pc:sldChg>
      <pc:sldChg chg="modSp mod">
        <pc:chgData name="ludovica@skillselevationfhb.com" userId="d66ab3223affaa58" providerId="LiveId" clId="{F07C2752-C722-4C9E-B598-26A912F3E798}" dt="2022-03-17T14:44:38.580" v="700" actId="1076"/>
        <pc:sldMkLst>
          <pc:docMk/>
          <pc:sldMk cId="3531240170" sldId="313"/>
        </pc:sldMkLst>
        <pc:spChg chg="mod">
          <ac:chgData name="ludovica@skillselevationfhb.com" userId="d66ab3223affaa58" providerId="LiveId" clId="{F07C2752-C722-4C9E-B598-26A912F3E798}" dt="2022-03-17T14:44:12.685" v="691" actId="1076"/>
          <ac:spMkLst>
            <pc:docMk/>
            <pc:sldMk cId="3531240170" sldId="313"/>
            <ac:spMk id="10" creationId="{97EAF0DC-B76E-433D-AC33-B79E0A563A13}"/>
          </ac:spMkLst>
        </pc:spChg>
        <pc:spChg chg="mod">
          <ac:chgData name="ludovica@skillselevationfhb.com" userId="d66ab3223affaa58" providerId="LiveId" clId="{F07C2752-C722-4C9E-B598-26A912F3E798}" dt="2022-03-17T14:29:53.727" v="554" actId="1076"/>
          <ac:spMkLst>
            <pc:docMk/>
            <pc:sldMk cId="3531240170" sldId="313"/>
            <ac:spMk id="14" creationId="{CB828819-C46A-4BB3-91BD-A202D3AD34CD}"/>
          </ac:spMkLst>
        </pc:spChg>
        <pc:picChg chg="mod">
          <ac:chgData name="ludovica@skillselevationfhb.com" userId="d66ab3223affaa58" providerId="LiveId" clId="{F07C2752-C722-4C9E-B598-26A912F3E798}" dt="2022-03-17T14:44:36.779" v="699" actId="1076"/>
          <ac:picMkLst>
            <pc:docMk/>
            <pc:sldMk cId="3531240170" sldId="313"/>
            <ac:picMk id="3" creationId="{7D50B176-D7EE-4081-8668-146842A3CCD4}"/>
          </ac:picMkLst>
        </pc:picChg>
        <pc:picChg chg="mod">
          <ac:chgData name="ludovica@skillselevationfhb.com" userId="d66ab3223affaa58" providerId="LiveId" clId="{F07C2752-C722-4C9E-B598-26A912F3E798}" dt="2022-03-17T14:44:38.580" v="700" actId="1076"/>
          <ac:picMkLst>
            <pc:docMk/>
            <pc:sldMk cId="3531240170" sldId="313"/>
            <ac:picMk id="7176" creationId="{21C1BCA0-753A-4ECB-94ED-0A4B81815EAB}"/>
          </ac:picMkLst>
        </pc:picChg>
      </pc:sldChg>
      <pc:sldChg chg="addSp delSp modSp mod">
        <pc:chgData name="ludovica@skillselevationfhb.com" userId="d66ab3223affaa58" providerId="LiveId" clId="{F07C2752-C722-4C9E-B598-26A912F3E798}" dt="2022-03-17T14:22:00.168" v="357" actId="1076"/>
        <pc:sldMkLst>
          <pc:docMk/>
          <pc:sldMk cId="3353130433" sldId="317"/>
        </pc:sldMkLst>
        <pc:spChg chg="mod">
          <ac:chgData name="ludovica@skillselevationfhb.com" userId="d66ab3223affaa58" providerId="LiveId" clId="{F07C2752-C722-4C9E-B598-26A912F3E798}" dt="2022-03-17T14:21:42.161" v="350" actId="1076"/>
          <ac:spMkLst>
            <pc:docMk/>
            <pc:sldMk cId="3353130433" sldId="317"/>
            <ac:spMk id="9" creationId="{860BECD8-C24B-4AF3-9FE5-50B232840A41}"/>
          </ac:spMkLst>
        </pc:spChg>
        <pc:spChg chg="mod">
          <ac:chgData name="ludovica@skillselevationfhb.com" userId="d66ab3223affaa58" providerId="LiveId" clId="{F07C2752-C722-4C9E-B598-26A912F3E798}" dt="2022-03-17T14:21:45.475" v="351" actId="1076"/>
          <ac:spMkLst>
            <pc:docMk/>
            <pc:sldMk cId="3353130433" sldId="317"/>
            <ac:spMk id="10" creationId="{97EAF0DC-B76E-433D-AC33-B79E0A563A13}"/>
          </ac:spMkLst>
        </pc:spChg>
        <pc:picChg chg="add mod">
          <ac:chgData name="ludovica@skillselevationfhb.com" userId="d66ab3223affaa58" providerId="LiveId" clId="{F07C2752-C722-4C9E-B598-26A912F3E798}" dt="2022-03-17T14:21:58.868" v="356" actId="1076"/>
          <ac:picMkLst>
            <pc:docMk/>
            <pc:sldMk cId="3353130433" sldId="317"/>
            <ac:picMk id="1026" creationId="{0F7EAFB0-8013-46E1-8CD5-510E0E2FD353}"/>
          </ac:picMkLst>
        </pc:picChg>
        <pc:picChg chg="del mod">
          <ac:chgData name="ludovica@skillselevationfhb.com" userId="d66ab3223affaa58" providerId="LiveId" clId="{F07C2752-C722-4C9E-B598-26A912F3E798}" dt="2022-03-17T14:20:19.289" v="336" actId="21"/>
          <ac:picMkLst>
            <pc:docMk/>
            <pc:sldMk cId="3353130433" sldId="317"/>
            <ac:picMk id="3074" creationId="{77DE4664-18CF-4F69-9D41-2E9DEC9EB19D}"/>
          </ac:picMkLst>
        </pc:picChg>
        <pc:picChg chg="mod">
          <ac:chgData name="ludovica@skillselevationfhb.com" userId="d66ab3223affaa58" providerId="LiveId" clId="{F07C2752-C722-4C9E-B598-26A912F3E798}" dt="2022-03-17T14:22:00.168" v="357" actId="1076"/>
          <ac:picMkLst>
            <pc:docMk/>
            <pc:sldMk cId="3353130433" sldId="317"/>
            <ac:picMk id="8194" creationId="{B8AF3CFC-F0E0-48AC-BF6B-B86C34B4180F}"/>
          </ac:picMkLst>
        </pc:picChg>
      </pc:sldChg>
      <pc:sldChg chg="addSp delSp modSp mod">
        <pc:chgData name="ludovica@skillselevationfhb.com" userId="d66ab3223affaa58" providerId="LiveId" clId="{F07C2752-C722-4C9E-B598-26A912F3E798}" dt="2022-03-17T14:43:24.651" v="690" actId="1076"/>
        <pc:sldMkLst>
          <pc:docMk/>
          <pc:sldMk cId="2423087567" sldId="318"/>
        </pc:sldMkLst>
        <pc:spChg chg="add del mod">
          <ac:chgData name="ludovica@skillselevationfhb.com" userId="d66ab3223affaa58" providerId="LiveId" clId="{F07C2752-C722-4C9E-B598-26A912F3E798}" dt="2022-03-17T14:42:54.338" v="684" actId="21"/>
          <ac:spMkLst>
            <pc:docMk/>
            <pc:sldMk cId="2423087567" sldId="318"/>
            <ac:spMk id="8" creationId="{14B3D65C-F207-4C35-9351-24DC015B00E8}"/>
          </ac:spMkLst>
        </pc:spChg>
        <pc:spChg chg="del">
          <ac:chgData name="ludovica@skillselevationfhb.com" userId="d66ab3223affaa58" providerId="LiveId" clId="{F07C2752-C722-4C9E-B598-26A912F3E798}" dt="2022-03-17T14:32:47.901" v="652" actId="21"/>
          <ac:spMkLst>
            <pc:docMk/>
            <pc:sldMk cId="2423087567" sldId="318"/>
            <ac:spMk id="9" creationId="{860BECD8-C24B-4AF3-9FE5-50B232840A41}"/>
          </ac:spMkLst>
        </pc:spChg>
        <pc:spChg chg="mod">
          <ac:chgData name="ludovica@skillselevationfhb.com" userId="d66ab3223affaa58" providerId="LiveId" clId="{F07C2752-C722-4C9E-B598-26A912F3E798}" dt="2022-03-17T14:43:24.651" v="690" actId="1076"/>
          <ac:spMkLst>
            <pc:docMk/>
            <pc:sldMk cId="2423087567" sldId="318"/>
            <ac:spMk id="10" creationId="{97EAF0DC-B76E-433D-AC33-B79E0A563A13}"/>
          </ac:spMkLst>
        </pc:spChg>
        <pc:picChg chg="del">
          <ac:chgData name="ludovica@skillselevationfhb.com" userId="d66ab3223affaa58" providerId="LiveId" clId="{F07C2752-C722-4C9E-B598-26A912F3E798}" dt="2022-03-17T14:08:57.788" v="192" actId="21"/>
          <ac:picMkLst>
            <pc:docMk/>
            <pc:sldMk cId="2423087567" sldId="318"/>
            <ac:picMk id="7" creationId="{4D5BF11E-A9EA-43D0-B235-9D2C1AA772EE}"/>
          </ac:picMkLst>
        </pc:picChg>
        <pc:picChg chg="add mod">
          <ac:chgData name="ludovica@skillselevationfhb.com" userId="d66ab3223affaa58" providerId="LiveId" clId="{F07C2752-C722-4C9E-B598-26A912F3E798}" dt="2022-03-17T14:43:05.818" v="685"/>
          <ac:picMkLst>
            <pc:docMk/>
            <pc:sldMk cId="2423087567" sldId="318"/>
            <ac:picMk id="11" creationId="{EB156036-52EA-422E-88CF-8A8943E3D292}"/>
          </ac:picMkLst>
        </pc:picChg>
      </pc:sldChg>
      <pc:sldChg chg="modSp mod">
        <pc:chgData name="ludovica@skillselevationfhb.com" userId="d66ab3223affaa58" providerId="LiveId" clId="{F07C2752-C722-4C9E-B598-26A912F3E798}" dt="2022-03-17T14:13:07.835" v="269" actId="14100"/>
        <pc:sldMkLst>
          <pc:docMk/>
          <pc:sldMk cId="2939621057" sldId="319"/>
        </pc:sldMkLst>
        <pc:spChg chg="mod">
          <ac:chgData name="ludovica@skillselevationfhb.com" userId="d66ab3223affaa58" providerId="LiveId" clId="{F07C2752-C722-4C9E-B598-26A912F3E798}" dt="2022-03-17T14:13:07.835" v="269" actId="14100"/>
          <ac:spMkLst>
            <pc:docMk/>
            <pc:sldMk cId="2939621057" sldId="319"/>
            <ac:spMk id="12" creationId="{18BDBFD5-1C80-43A2-A299-7E3B9A8981DB}"/>
          </ac:spMkLst>
        </pc:spChg>
        <pc:picChg chg="mod">
          <ac:chgData name="ludovica@skillselevationfhb.com" userId="d66ab3223affaa58" providerId="LiveId" clId="{F07C2752-C722-4C9E-B598-26A912F3E798}" dt="2022-03-17T14:12:56.705" v="266" actId="1076"/>
          <ac:picMkLst>
            <pc:docMk/>
            <pc:sldMk cId="2939621057" sldId="319"/>
            <ac:picMk id="9218" creationId="{0E0191CE-8EA7-4629-86F7-94F3C1A9A2F5}"/>
          </ac:picMkLst>
        </pc:picChg>
      </pc:sldChg>
      <pc:sldChg chg="modSp mod">
        <pc:chgData name="ludovica@skillselevationfhb.com" userId="d66ab3223affaa58" providerId="LiveId" clId="{F07C2752-C722-4C9E-B598-26A912F3E798}" dt="2022-03-17T14:16:22.660" v="302" actId="1076"/>
        <pc:sldMkLst>
          <pc:docMk/>
          <pc:sldMk cId="3195671251" sldId="320"/>
        </pc:sldMkLst>
        <pc:spChg chg="mod">
          <ac:chgData name="ludovica@skillselevationfhb.com" userId="d66ab3223affaa58" providerId="LiveId" clId="{F07C2752-C722-4C9E-B598-26A912F3E798}" dt="2022-03-17T14:16:17.746" v="299" actId="1076"/>
          <ac:spMkLst>
            <pc:docMk/>
            <pc:sldMk cId="3195671251" sldId="320"/>
            <ac:spMk id="12" creationId="{18BDBFD5-1C80-43A2-A299-7E3B9A8981DB}"/>
          </ac:spMkLst>
        </pc:spChg>
        <pc:picChg chg="mod">
          <ac:chgData name="ludovica@skillselevationfhb.com" userId="d66ab3223affaa58" providerId="LiveId" clId="{F07C2752-C722-4C9E-B598-26A912F3E798}" dt="2022-03-17T14:16:22.660" v="302" actId="1076"/>
          <ac:picMkLst>
            <pc:docMk/>
            <pc:sldMk cId="3195671251" sldId="320"/>
            <ac:picMk id="11268" creationId="{AC1CCB7E-5EE1-41FA-969D-C01A111AA3E5}"/>
          </ac:picMkLst>
        </pc:picChg>
      </pc:sldChg>
      <pc:sldChg chg="modSp mod">
        <pc:chgData name="ludovica@skillselevationfhb.com" userId="d66ab3223affaa58" providerId="LiveId" clId="{F07C2752-C722-4C9E-B598-26A912F3E798}" dt="2022-03-17T14:31:06.518" v="638" actId="1076"/>
        <pc:sldMkLst>
          <pc:docMk/>
          <pc:sldMk cId="293874914" sldId="321"/>
        </pc:sldMkLst>
        <pc:spChg chg="mod">
          <ac:chgData name="ludovica@skillselevationfhb.com" userId="d66ab3223affaa58" providerId="LiveId" clId="{F07C2752-C722-4C9E-B598-26A912F3E798}" dt="2022-03-17T14:31:06.518" v="638" actId="1076"/>
          <ac:spMkLst>
            <pc:docMk/>
            <pc:sldMk cId="293874914" sldId="321"/>
            <ac:spMk id="9" creationId="{860BECD8-C24B-4AF3-9FE5-50B232840A41}"/>
          </ac:spMkLst>
        </pc:spChg>
        <pc:spChg chg="mod">
          <ac:chgData name="ludovica@skillselevationfhb.com" userId="d66ab3223affaa58" providerId="LiveId" clId="{F07C2752-C722-4C9E-B598-26A912F3E798}" dt="2022-03-17T14:17:24.555" v="320" actId="1076"/>
          <ac:spMkLst>
            <pc:docMk/>
            <pc:sldMk cId="293874914" sldId="321"/>
            <ac:spMk id="12" creationId="{18BDBFD5-1C80-43A2-A299-7E3B9A8981DB}"/>
          </ac:spMkLst>
        </pc:spChg>
        <pc:picChg chg="mod">
          <ac:chgData name="ludovica@skillselevationfhb.com" userId="d66ab3223affaa58" providerId="LiveId" clId="{F07C2752-C722-4C9E-B598-26A912F3E798}" dt="2022-03-17T14:17:16.077" v="318" actId="1076"/>
          <ac:picMkLst>
            <pc:docMk/>
            <pc:sldMk cId="293874914" sldId="321"/>
            <ac:picMk id="15364" creationId="{79DEDFC1-08FD-46BF-ABEF-23F25BD8EE1F}"/>
          </ac:picMkLst>
        </pc:picChg>
      </pc:sldChg>
      <pc:sldChg chg="modSp mod">
        <pc:chgData name="ludovica@skillselevationfhb.com" userId="d66ab3223affaa58" providerId="LiveId" clId="{F07C2752-C722-4C9E-B598-26A912F3E798}" dt="2022-03-17T14:17:03.146" v="313" actId="1076"/>
        <pc:sldMkLst>
          <pc:docMk/>
          <pc:sldMk cId="535463766" sldId="322"/>
        </pc:sldMkLst>
        <pc:spChg chg="mod">
          <ac:chgData name="ludovica@skillselevationfhb.com" userId="d66ab3223affaa58" providerId="LiveId" clId="{F07C2752-C722-4C9E-B598-26A912F3E798}" dt="2022-03-17T14:16:50.125" v="308" actId="20577"/>
          <ac:spMkLst>
            <pc:docMk/>
            <pc:sldMk cId="535463766" sldId="322"/>
            <ac:spMk id="12" creationId="{18BDBFD5-1C80-43A2-A299-7E3B9A8981DB}"/>
          </ac:spMkLst>
        </pc:spChg>
        <pc:picChg chg="mod">
          <ac:chgData name="ludovica@skillselevationfhb.com" userId="d66ab3223affaa58" providerId="LiveId" clId="{F07C2752-C722-4C9E-B598-26A912F3E798}" dt="2022-03-17T14:17:03.146" v="313" actId="1076"/>
          <ac:picMkLst>
            <pc:docMk/>
            <pc:sldMk cId="535463766" sldId="322"/>
            <ac:picMk id="14340" creationId="{32BBC652-33B5-4767-BE49-4630A13D848A}"/>
          </ac:picMkLst>
        </pc:picChg>
      </pc:sldChg>
      <pc:sldChg chg="modSp mod">
        <pc:chgData name="ludovica@skillselevationfhb.com" userId="d66ab3223affaa58" providerId="LiveId" clId="{F07C2752-C722-4C9E-B598-26A912F3E798}" dt="2022-03-17T14:14:02.361" v="284" actId="1076"/>
        <pc:sldMkLst>
          <pc:docMk/>
          <pc:sldMk cId="2775540463" sldId="323"/>
        </pc:sldMkLst>
        <pc:spChg chg="mod">
          <ac:chgData name="ludovica@skillselevationfhb.com" userId="d66ab3223affaa58" providerId="LiveId" clId="{F07C2752-C722-4C9E-B598-26A912F3E798}" dt="2022-03-17T14:13:58.117" v="281" actId="1076"/>
          <ac:spMkLst>
            <pc:docMk/>
            <pc:sldMk cId="2775540463" sldId="323"/>
            <ac:spMk id="12" creationId="{18BDBFD5-1C80-43A2-A299-7E3B9A8981DB}"/>
          </ac:spMkLst>
        </pc:spChg>
        <pc:picChg chg="mod">
          <ac:chgData name="ludovica@skillselevationfhb.com" userId="d66ab3223affaa58" providerId="LiveId" clId="{F07C2752-C722-4C9E-B598-26A912F3E798}" dt="2022-03-17T14:14:02.361" v="284" actId="1076"/>
          <ac:picMkLst>
            <pc:docMk/>
            <pc:sldMk cId="2775540463" sldId="323"/>
            <ac:picMk id="12294" creationId="{C8D9BB61-EB1A-4A8C-B7E0-2E8D2CA33608}"/>
          </ac:picMkLst>
        </pc:picChg>
      </pc:sldChg>
      <pc:sldChg chg="modSp mod">
        <pc:chgData name="ludovica@skillselevationfhb.com" userId="d66ab3223affaa58" providerId="LiveId" clId="{F07C2752-C722-4C9E-B598-26A912F3E798}" dt="2022-03-17T14:13:45.120" v="278" actId="1076"/>
        <pc:sldMkLst>
          <pc:docMk/>
          <pc:sldMk cId="3653973734" sldId="324"/>
        </pc:sldMkLst>
        <pc:spChg chg="mod">
          <ac:chgData name="ludovica@skillselevationfhb.com" userId="d66ab3223affaa58" providerId="LiveId" clId="{F07C2752-C722-4C9E-B598-26A912F3E798}" dt="2022-03-17T14:13:24.600" v="272" actId="1076"/>
          <ac:spMkLst>
            <pc:docMk/>
            <pc:sldMk cId="3653973734" sldId="324"/>
            <ac:spMk id="9" creationId="{860BECD8-C24B-4AF3-9FE5-50B232840A41}"/>
          </ac:spMkLst>
        </pc:spChg>
        <pc:spChg chg="mod">
          <ac:chgData name="ludovica@skillselevationfhb.com" userId="d66ab3223affaa58" providerId="LiveId" clId="{F07C2752-C722-4C9E-B598-26A912F3E798}" dt="2022-03-17T14:13:33.587" v="276" actId="20577"/>
          <ac:spMkLst>
            <pc:docMk/>
            <pc:sldMk cId="3653973734" sldId="324"/>
            <ac:spMk id="12" creationId="{18BDBFD5-1C80-43A2-A299-7E3B9A8981DB}"/>
          </ac:spMkLst>
        </pc:spChg>
        <pc:picChg chg="mod">
          <ac:chgData name="ludovica@skillselevationfhb.com" userId="d66ab3223affaa58" providerId="LiveId" clId="{F07C2752-C722-4C9E-B598-26A912F3E798}" dt="2022-03-17T14:13:45.120" v="278" actId="1076"/>
          <ac:picMkLst>
            <pc:docMk/>
            <pc:sldMk cId="3653973734" sldId="324"/>
            <ac:picMk id="10" creationId="{B1CBBFBB-B2B2-4FF7-87F5-9D9CACB98280}"/>
          </ac:picMkLst>
        </pc:picChg>
      </pc:sldChg>
      <pc:sldChg chg="modSp mod">
        <pc:chgData name="ludovica@skillselevationfhb.com" userId="d66ab3223affaa58" providerId="LiveId" clId="{F07C2752-C722-4C9E-B598-26A912F3E798}" dt="2022-03-17T14:16:31.675" v="303" actId="123"/>
        <pc:sldMkLst>
          <pc:docMk/>
          <pc:sldMk cId="2930595632" sldId="325"/>
        </pc:sldMkLst>
        <pc:spChg chg="mod">
          <ac:chgData name="ludovica@skillselevationfhb.com" userId="d66ab3223affaa58" providerId="LiveId" clId="{F07C2752-C722-4C9E-B598-26A912F3E798}" dt="2022-03-17T14:16:31.675" v="303" actId="123"/>
          <ac:spMkLst>
            <pc:docMk/>
            <pc:sldMk cId="2930595632" sldId="325"/>
            <ac:spMk id="12" creationId="{18BDBFD5-1C80-43A2-A299-7E3B9A8981DB}"/>
          </ac:spMkLst>
        </pc:spChg>
      </pc:sldChg>
      <pc:sldChg chg="modSp mod">
        <pc:chgData name="ludovica@skillselevationfhb.com" userId="d66ab3223affaa58" providerId="LiveId" clId="{F07C2752-C722-4C9E-B598-26A912F3E798}" dt="2022-03-17T14:16:37.440" v="304" actId="123"/>
        <pc:sldMkLst>
          <pc:docMk/>
          <pc:sldMk cId="755046246" sldId="326"/>
        </pc:sldMkLst>
        <pc:spChg chg="mod">
          <ac:chgData name="ludovica@skillselevationfhb.com" userId="d66ab3223affaa58" providerId="LiveId" clId="{F07C2752-C722-4C9E-B598-26A912F3E798}" dt="2022-03-17T14:16:37.440" v="304" actId="123"/>
          <ac:spMkLst>
            <pc:docMk/>
            <pc:sldMk cId="755046246" sldId="326"/>
            <ac:spMk id="12" creationId="{18BDBFD5-1C80-43A2-A299-7E3B9A8981DB}"/>
          </ac:spMkLst>
        </pc:spChg>
      </pc:sldChg>
      <pc:sldChg chg="del">
        <pc:chgData name="ludovica@skillselevationfhb.com" userId="d66ab3223affaa58" providerId="LiveId" clId="{F07C2752-C722-4C9E-B598-26A912F3E798}" dt="2022-03-17T14:05:37.691" v="105" actId="47"/>
        <pc:sldMkLst>
          <pc:docMk/>
          <pc:sldMk cId="1416177311" sldId="327"/>
        </pc:sldMkLst>
      </pc:sldChg>
      <pc:sldChg chg="del">
        <pc:chgData name="ludovica@skillselevationfhb.com" userId="d66ab3223affaa58" providerId="LiveId" clId="{F07C2752-C722-4C9E-B598-26A912F3E798}" dt="2022-03-17T14:05:38.037" v="107" actId="47"/>
        <pc:sldMkLst>
          <pc:docMk/>
          <pc:sldMk cId="3748459981" sldId="328"/>
        </pc:sldMkLst>
      </pc:sldChg>
      <pc:sldChg chg="modSp mod">
        <pc:chgData name="ludovica@skillselevationfhb.com" userId="d66ab3223affaa58" providerId="LiveId" clId="{F07C2752-C722-4C9E-B598-26A912F3E798}" dt="2022-03-17T14:16:04.831" v="296" actId="403"/>
        <pc:sldMkLst>
          <pc:docMk/>
          <pc:sldMk cId="2493457562" sldId="329"/>
        </pc:sldMkLst>
        <pc:spChg chg="mod">
          <ac:chgData name="ludovica@skillselevationfhb.com" userId="d66ab3223affaa58" providerId="LiveId" clId="{F07C2752-C722-4C9E-B598-26A912F3E798}" dt="2022-03-17T14:16:04.831" v="296" actId="403"/>
          <ac:spMkLst>
            <pc:docMk/>
            <pc:sldMk cId="2493457562" sldId="329"/>
            <ac:spMk id="12" creationId="{18BDBFD5-1C80-43A2-A299-7E3B9A8981DB}"/>
          </ac:spMkLst>
        </pc:spChg>
        <pc:picChg chg="mod">
          <ac:chgData name="ludovica@skillselevationfhb.com" userId="d66ab3223affaa58" providerId="LiveId" clId="{F07C2752-C722-4C9E-B598-26A912F3E798}" dt="2022-03-17T14:15:47.725" v="290" actId="1076"/>
          <ac:picMkLst>
            <pc:docMk/>
            <pc:sldMk cId="2493457562" sldId="329"/>
            <ac:picMk id="10" creationId="{F0B472F2-FF4B-4EC4-ABE3-BBD1C5905C87}"/>
          </ac:picMkLst>
        </pc:picChg>
      </pc:sldChg>
      <pc:sldChg chg="del">
        <pc:chgData name="ludovica@skillselevationfhb.com" userId="d66ab3223affaa58" providerId="LiveId" clId="{F07C2752-C722-4C9E-B598-26A912F3E798}" dt="2022-03-17T14:05:40.396" v="109" actId="47"/>
        <pc:sldMkLst>
          <pc:docMk/>
          <pc:sldMk cId="1417230531" sldId="330"/>
        </pc:sldMkLst>
      </pc:sldChg>
      <pc:sldChg chg="del">
        <pc:chgData name="ludovica@skillselevationfhb.com" userId="d66ab3223affaa58" providerId="LiveId" clId="{F07C2752-C722-4C9E-B598-26A912F3E798}" dt="2022-03-17T14:06:19.798" v="124" actId="47"/>
        <pc:sldMkLst>
          <pc:docMk/>
          <pc:sldMk cId="3797119144" sldId="331"/>
        </pc:sldMkLst>
      </pc:sldChg>
      <pc:sldChg chg="del">
        <pc:chgData name="ludovica@skillselevationfhb.com" userId="d66ab3223affaa58" providerId="LiveId" clId="{F07C2752-C722-4C9E-B598-26A912F3E798}" dt="2022-03-17T14:06:30.475" v="128" actId="47"/>
        <pc:sldMkLst>
          <pc:docMk/>
          <pc:sldMk cId="225157032" sldId="332"/>
        </pc:sldMkLst>
      </pc:sldChg>
      <pc:sldChg chg="del">
        <pc:chgData name="ludovica@skillselevationfhb.com" userId="d66ab3223affaa58" providerId="LiveId" clId="{F07C2752-C722-4C9E-B598-26A912F3E798}" dt="2022-03-17T14:06:31.271" v="129" actId="47"/>
        <pc:sldMkLst>
          <pc:docMk/>
          <pc:sldMk cId="2415168068" sldId="333"/>
        </pc:sldMkLst>
      </pc:sldChg>
      <pc:sldChg chg="del">
        <pc:chgData name="ludovica@skillselevationfhb.com" userId="d66ab3223affaa58" providerId="LiveId" clId="{F07C2752-C722-4C9E-B598-26A912F3E798}" dt="2022-03-17T14:06:31.661" v="130" actId="47"/>
        <pc:sldMkLst>
          <pc:docMk/>
          <pc:sldMk cId="1406630650" sldId="334"/>
        </pc:sldMkLst>
      </pc:sldChg>
      <pc:sldChg chg="del">
        <pc:chgData name="ludovica@skillselevationfhb.com" userId="d66ab3223affaa58" providerId="LiveId" clId="{F07C2752-C722-4C9E-B598-26A912F3E798}" dt="2022-03-17T14:06:31.883" v="131" actId="47"/>
        <pc:sldMkLst>
          <pc:docMk/>
          <pc:sldMk cId="537462288" sldId="335"/>
        </pc:sldMkLst>
      </pc:sldChg>
      <pc:sldChg chg="del">
        <pc:chgData name="ludovica@skillselevationfhb.com" userId="d66ab3223affaa58" providerId="LiveId" clId="{F07C2752-C722-4C9E-B598-26A912F3E798}" dt="2022-03-17T14:06:32.111" v="132" actId="47"/>
        <pc:sldMkLst>
          <pc:docMk/>
          <pc:sldMk cId="143148361" sldId="336"/>
        </pc:sldMkLst>
      </pc:sldChg>
      <pc:sldChg chg="del">
        <pc:chgData name="ludovica@skillselevationfhb.com" userId="d66ab3223affaa58" providerId="LiveId" clId="{F07C2752-C722-4C9E-B598-26A912F3E798}" dt="2022-03-17T14:06:32.288" v="133" actId="47"/>
        <pc:sldMkLst>
          <pc:docMk/>
          <pc:sldMk cId="4075661247" sldId="337"/>
        </pc:sldMkLst>
      </pc:sldChg>
      <pc:sldChg chg="del">
        <pc:chgData name="ludovica@skillselevationfhb.com" userId="d66ab3223affaa58" providerId="LiveId" clId="{F07C2752-C722-4C9E-B598-26A912F3E798}" dt="2022-03-17T14:06:32.451" v="134" actId="47"/>
        <pc:sldMkLst>
          <pc:docMk/>
          <pc:sldMk cId="4220659926" sldId="338"/>
        </pc:sldMkLst>
      </pc:sldChg>
      <pc:sldChg chg="del">
        <pc:chgData name="ludovica@skillselevationfhb.com" userId="d66ab3223affaa58" providerId="LiveId" clId="{F07C2752-C722-4C9E-B598-26A912F3E798}" dt="2022-03-17T14:06:33.031" v="135" actId="47"/>
        <pc:sldMkLst>
          <pc:docMk/>
          <pc:sldMk cId="23608156" sldId="339"/>
        </pc:sldMkLst>
      </pc:sldChg>
      <pc:sldChg chg="del">
        <pc:chgData name="ludovica@skillselevationfhb.com" userId="d66ab3223affaa58" providerId="LiveId" clId="{F07C2752-C722-4C9E-B598-26A912F3E798}" dt="2022-03-17T14:06:33.205" v="136" actId="47"/>
        <pc:sldMkLst>
          <pc:docMk/>
          <pc:sldMk cId="1710751673" sldId="340"/>
        </pc:sldMkLst>
      </pc:sldChg>
      <pc:sldChg chg="del">
        <pc:chgData name="ludovica@skillselevationfhb.com" userId="d66ab3223affaa58" providerId="LiveId" clId="{F07C2752-C722-4C9E-B598-26A912F3E798}" dt="2022-03-17T14:06:22.222" v="125" actId="47"/>
        <pc:sldMkLst>
          <pc:docMk/>
          <pc:sldMk cId="3388730180" sldId="341"/>
        </pc:sldMkLst>
      </pc:sldChg>
      <pc:sldChg chg="modSp add del mod">
        <pc:chgData name="ludovica@skillselevationfhb.com" userId="d66ab3223affaa58" providerId="LiveId" clId="{F07C2752-C722-4C9E-B598-26A912F3E798}" dt="2022-03-17T14:06:35.636" v="140" actId="47"/>
        <pc:sldMkLst>
          <pc:docMk/>
          <pc:sldMk cId="447875443" sldId="342"/>
        </pc:sldMkLst>
        <pc:spChg chg="mod">
          <ac:chgData name="ludovica@skillselevationfhb.com" userId="d66ab3223affaa58" providerId="LiveId" clId="{F07C2752-C722-4C9E-B598-26A912F3E798}" dt="2022-03-17T14:06:14.285" v="123" actId="5793"/>
          <ac:spMkLst>
            <pc:docMk/>
            <pc:sldMk cId="447875443" sldId="342"/>
            <ac:spMk id="10" creationId="{97EAF0DC-B76E-433D-AC33-B79E0A563A13}"/>
          </ac:spMkLst>
        </pc:spChg>
      </pc:sldChg>
      <pc:sldChg chg="del">
        <pc:chgData name="ludovica@skillselevationfhb.com" userId="d66ab3223affaa58" providerId="LiveId" clId="{F07C2752-C722-4C9E-B598-26A912F3E798}" dt="2022-03-17T14:05:36.975" v="104" actId="47"/>
        <pc:sldMkLst>
          <pc:docMk/>
          <pc:sldMk cId="1112053590" sldId="343"/>
        </pc:sldMkLst>
      </pc:sldChg>
      <pc:sldChg chg="delSp del ord">
        <pc:chgData name="ludovica@skillselevationfhb.com" userId="d66ab3223affaa58" providerId="LiveId" clId="{F07C2752-C722-4C9E-B598-26A912F3E798}" dt="2022-03-17T14:31:11.897" v="639" actId="47"/>
        <pc:sldMkLst>
          <pc:docMk/>
          <pc:sldMk cId="1135150348" sldId="344"/>
        </pc:sldMkLst>
        <pc:picChg chg="del">
          <ac:chgData name="ludovica@skillselevationfhb.com" userId="d66ab3223affaa58" providerId="LiveId" clId="{F07C2752-C722-4C9E-B598-26A912F3E798}" dt="2022-03-17T14:07:34.461" v="159" actId="21"/>
          <ac:picMkLst>
            <pc:docMk/>
            <pc:sldMk cId="1135150348" sldId="344"/>
            <ac:picMk id="1026" creationId="{8AE7B28B-73DA-477C-885F-ECB3780805F0}"/>
          </ac:picMkLst>
        </pc:picChg>
      </pc:sldChg>
      <pc:sldChg chg="addSp delSp modSp add mod">
        <pc:chgData name="ludovica@skillselevationfhb.com" userId="d66ab3223affaa58" providerId="LiveId" clId="{F07C2752-C722-4C9E-B598-26A912F3E798}" dt="2022-03-17T15:24:16.296" v="701" actId="20577"/>
        <pc:sldMkLst>
          <pc:docMk/>
          <pc:sldMk cId="1534480380" sldId="345"/>
        </pc:sldMkLst>
        <pc:spChg chg="del">
          <ac:chgData name="ludovica@skillselevationfhb.com" userId="d66ab3223affaa58" providerId="LiveId" clId="{F07C2752-C722-4C9E-B598-26A912F3E798}" dt="2022-03-17T14:23:59.675" v="394" actId="21"/>
          <ac:spMkLst>
            <pc:docMk/>
            <pc:sldMk cId="1534480380" sldId="345"/>
            <ac:spMk id="9" creationId="{860BECD8-C24B-4AF3-9FE5-50B232840A41}"/>
          </ac:spMkLst>
        </pc:spChg>
        <pc:spChg chg="mod">
          <ac:chgData name="ludovica@skillselevationfhb.com" userId="d66ab3223affaa58" providerId="LiveId" clId="{F07C2752-C722-4C9E-B598-26A912F3E798}" dt="2022-03-17T15:24:16.296" v="701" actId="20577"/>
          <ac:spMkLst>
            <pc:docMk/>
            <pc:sldMk cId="1534480380" sldId="345"/>
            <ac:spMk id="10" creationId="{97EAF0DC-B76E-433D-AC33-B79E0A563A13}"/>
          </ac:spMkLst>
        </pc:spChg>
        <pc:picChg chg="add mod">
          <ac:chgData name="ludovica@skillselevationfhb.com" userId="d66ab3223affaa58" providerId="LiveId" clId="{F07C2752-C722-4C9E-B598-26A912F3E798}" dt="2022-03-17T14:27:07.707" v="433" actId="1076"/>
          <ac:picMkLst>
            <pc:docMk/>
            <pc:sldMk cId="1534480380" sldId="345"/>
            <ac:picMk id="11" creationId="{78AADE1B-4B9B-44A5-8756-24EB3FD74CE3}"/>
          </ac:picMkLst>
        </pc:picChg>
        <pc:picChg chg="del mod">
          <ac:chgData name="ludovica@skillselevationfhb.com" userId="d66ab3223affaa58" providerId="LiveId" clId="{F07C2752-C722-4C9E-B598-26A912F3E798}" dt="2022-03-17T14:27:03.979" v="432" actId="21"/>
          <ac:picMkLst>
            <pc:docMk/>
            <pc:sldMk cId="1534480380" sldId="345"/>
            <ac:picMk id="3074" creationId="{77DE4664-18CF-4F69-9D41-2E9DEC9EB19D}"/>
          </ac:picMkLst>
        </pc:picChg>
        <pc:picChg chg="del">
          <ac:chgData name="ludovica@skillselevationfhb.com" userId="d66ab3223affaa58" providerId="LiveId" clId="{F07C2752-C722-4C9E-B598-26A912F3E798}" dt="2022-03-17T14:22:17.842" v="373" actId="21"/>
          <ac:picMkLst>
            <pc:docMk/>
            <pc:sldMk cId="1534480380" sldId="345"/>
            <ac:picMk id="8194" creationId="{B8AF3CFC-F0E0-48AC-BF6B-B86C34B4180F}"/>
          </ac:picMkLst>
        </pc:picChg>
      </pc:sldChg>
      <pc:sldChg chg="del">
        <pc:chgData name="ludovica@skillselevationfhb.com" userId="d66ab3223affaa58" providerId="LiveId" clId="{F07C2752-C722-4C9E-B598-26A912F3E798}" dt="2022-03-17T14:05:24.636" v="89" actId="47"/>
        <pc:sldMkLst>
          <pc:docMk/>
          <pc:sldMk cId="2975945912" sldId="345"/>
        </pc:sldMkLst>
      </pc:sldChg>
      <pc:sldChg chg="addSp delSp modSp add mod">
        <pc:chgData name="ludovica@skillselevationfhb.com" userId="d66ab3223affaa58" providerId="LiveId" clId="{F07C2752-C722-4C9E-B598-26A912F3E798}" dt="2022-03-17T14:30:54.566" v="637" actId="1076"/>
        <pc:sldMkLst>
          <pc:docMk/>
          <pc:sldMk cId="1488671998" sldId="346"/>
        </pc:sldMkLst>
        <pc:spChg chg="mod">
          <ac:chgData name="ludovica@skillselevationfhb.com" userId="d66ab3223affaa58" providerId="LiveId" clId="{F07C2752-C722-4C9E-B598-26A912F3E798}" dt="2022-03-17T14:30:52.734" v="636" actId="1076"/>
          <ac:spMkLst>
            <pc:docMk/>
            <pc:sldMk cId="1488671998" sldId="346"/>
            <ac:spMk id="8" creationId="{4B655011-3D68-4A1B-A909-E92BD671D461}"/>
          </ac:spMkLst>
        </pc:spChg>
        <pc:picChg chg="add mod">
          <ac:chgData name="ludovica@skillselevationfhb.com" userId="d66ab3223affaa58" providerId="LiveId" clId="{F07C2752-C722-4C9E-B598-26A912F3E798}" dt="2022-03-17T14:30:54.566" v="637" actId="1076"/>
          <ac:picMkLst>
            <pc:docMk/>
            <pc:sldMk cId="1488671998" sldId="346"/>
            <ac:picMk id="9" creationId="{C98BEE9B-7E35-426D-B5D0-6FA415714AFA}"/>
          </ac:picMkLst>
        </pc:picChg>
        <pc:picChg chg="del">
          <ac:chgData name="ludovica@skillselevationfhb.com" userId="d66ab3223affaa58" providerId="LiveId" clId="{F07C2752-C722-4C9E-B598-26A912F3E798}" dt="2022-03-17T14:28:13.269" v="469" actId="478"/>
          <ac:picMkLst>
            <pc:docMk/>
            <pc:sldMk cId="1488671998" sldId="346"/>
            <ac:picMk id="10" creationId="{37B5B3AD-3AE6-4A7F-9258-DE52C8C20777}"/>
          </ac:picMkLst>
        </pc:picChg>
        <pc:picChg chg="del">
          <ac:chgData name="ludovica@skillselevationfhb.com" userId="d66ab3223affaa58" providerId="LiveId" clId="{F07C2752-C722-4C9E-B598-26A912F3E798}" dt="2022-03-17T14:28:14.364" v="470" actId="478"/>
          <ac:picMkLst>
            <pc:docMk/>
            <pc:sldMk cId="1488671998" sldId="346"/>
            <ac:picMk id="11" creationId="{EBBD4279-C404-448E-B5D7-D1D80051C08C}"/>
          </ac:picMkLst>
        </pc:picChg>
        <pc:picChg chg="del">
          <ac:chgData name="ludovica@skillselevationfhb.com" userId="d66ab3223affaa58" providerId="LiveId" clId="{F07C2752-C722-4C9E-B598-26A912F3E798}" dt="2022-03-17T14:28:12.778" v="468" actId="478"/>
          <ac:picMkLst>
            <pc:docMk/>
            <pc:sldMk cId="1488671998" sldId="346"/>
            <ac:picMk id="12" creationId="{1F266FC7-17D9-40F7-8D76-81EF0B7279EE}"/>
          </ac:picMkLst>
        </pc:picChg>
      </pc:sldChg>
      <pc:sldChg chg="del">
        <pc:chgData name="ludovica@skillselevationfhb.com" userId="d66ab3223affaa58" providerId="LiveId" clId="{F07C2752-C722-4C9E-B598-26A912F3E798}" dt="2022-03-17T14:05:54.270" v="114" actId="47"/>
        <pc:sldMkLst>
          <pc:docMk/>
          <pc:sldMk cId="2959395933" sldId="346"/>
        </pc:sldMkLst>
      </pc:sldChg>
      <pc:sldChg chg="modSp add del mod">
        <pc:chgData name="ludovica@skillselevationfhb.com" userId="d66ab3223affaa58" providerId="LiveId" clId="{F07C2752-C722-4C9E-B598-26A912F3E798}" dt="2022-03-17T14:27:00.042" v="431" actId="47"/>
        <pc:sldMkLst>
          <pc:docMk/>
          <pc:sldMk cId="3327067803" sldId="346"/>
        </pc:sldMkLst>
        <pc:spChg chg="mod">
          <ac:chgData name="ludovica@skillselevationfhb.com" userId="d66ab3223affaa58" providerId="LiveId" clId="{F07C2752-C722-4C9E-B598-26A912F3E798}" dt="2022-03-17T14:25:21.887" v="417"/>
          <ac:spMkLst>
            <pc:docMk/>
            <pc:sldMk cId="3327067803" sldId="346"/>
            <ac:spMk id="10" creationId="{97EAF0DC-B76E-433D-AC33-B79E0A563A13}"/>
          </ac:spMkLst>
        </pc:spChg>
      </pc:sldChg>
      <pc:sldChg chg="del">
        <pc:chgData name="ludovica@skillselevationfhb.com" userId="d66ab3223affaa58" providerId="LiveId" clId="{F07C2752-C722-4C9E-B598-26A912F3E798}" dt="2022-03-17T14:05:55.584" v="115" actId="47"/>
        <pc:sldMkLst>
          <pc:docMk/>
          <pc:sldMk cId="2778614757" sldId="347"/>
        </pc:sldMkLst>
      </pc:sldChg>
      <pc:sldChg chg="addSp delSp modSp add mod">
        <pc:chgData name="ludovica@skillselevationfhb.com" userId="d66ab3223affaa58" providerId="LiveId" clId="{F07C2752-C722-4C9E-B598-26A912F3E798}" dt="2022-03-17T14:42:38.328" v="683" actId="403"/>
        <pc:sldMkLst>
          <pc:docMk/>
          <pc:sldMk cId="3077172659" sldId="347"/>
        </pc:sldMkLst>
        <pc:spChg chg="mod">
          <ac:chgData name="ludovica@skillselevationfhb.com" userId="d66ab3223affaa58" providerId="LiveId" clId="{F07C2752-C722-4C9E-B598-26A912F3E798}" dt="2022-03-17T14:42:38.328" v="683" actId="403"/>
          <ac:spMkLst>
            <pc:docMk/>
            <pc:sldMk cId="3077172659" sldId="347"/>
            <ac:spMk id="10" creationId="{97EAF0DC-B76E-433D-AC33-B79E0A563A13}"/>
          </ac:spMkLst>
        </pc:spChg>
        <pc:picChg chg="del">
          <ac:chgData name="ludovica@skillselevationfhb.com" userId="d66ab3223affaa58" providerId="LiveId" clId="{F07C2752-C722-4C9E-B598-26A912F3E798}" dt="2022-03-17T14:33:42.292" v="660" actId="21"/>
          <ac:picMkLst>
            <pc:docMk/>
            <pc:sldMk cId="3077172659" sldId="347"/>
            <ac:picMk id="8" creationId="{0170D6C1-9C58-444B-9A69-282E9680BC1E}"/>
          </ac:picMkLst>
        </pc:picChg>
        <pc:picChg chg="add del mod">
          <ac:chgData name="ludovica@skillselevationfhb.com" userId="d66ab3223affaa58" providerId="LiveId" clId="{F07C2752-C722-4C9E-B598-26A912F3E798}" dt="2022-03-17T14:41:16.381" v="663" actId="478"/>
          <ac:picMkLst>
            <pc:docMk/>
            <pc:sldMk cId="3077172659" sldId="347"/>
            <ac:picMk id="2050" creationId="{C01FE479-E2F4-48E1-8782-1D1025C0ACD0}"/>
          </ac:picMkLst>
        </pc:picChg>
        <pc:picChg chg="add mod">
          <ac:chgData name="ludovica@skillselevationfhb.com" userId="d66ab3223affaa58" providerId="LiveId" clId="{F07C2752-C722-4C9E-B598-26A912F3E798}" dt="2022-03-17T14:41:48.491" v="674" actId="1076"/>
          <ac:picMkLst>
            <pc:docMk/>
            <pc:sldMk cId="3077172659" sldId="347"/>
            <ac:picMk id="2052" creationId="{BD7BED71-0CD8-4DE7-96E1-1B7A1C707195}"/>
          </ac:picMkLst>
        </pc:picChg>
      </pc:sldChg>
      <pc:sldChg chg="del">
        <pc:chgData name="ludovica@skillselevationfhb.com" userId="d66ab3223affaa58" providerId="LiveId" clId="{F07C2752-C722-4C9E-B598-26A912F3E798}" dt="2022-03-17T14:05:48.280" v="112" actId="47"/>
        <pc:sldMkLst>
          <pc:docMk/>
          <pc:sldMk cId="2996134560" sldId="348"/>
        </pc:sldMkLst>
      </pc:sldChg>
      <pc:sldChg chg="addSp delSp modSp add mod modAnim">
        <pc:chgData name="ludovica@skillselevationfhb.com" userId="d66ab3223affaa58" providerId="LiveId" clId="{F07C2752-C722-4C9E-B598-26A912F3E798}" dt="2022-03-17T15:32:38.609" v="718" actId="1076"/>
        <pc:sldMkLst>
          <pc:docMk/>
          <pc:sldMk cId="3308367014" sldId="348"/>
        </pc:sldMkLst>
        <pc:spChg chg="del mod">
          <ac:chgData name="ludovica@skillselevationfhb.com" userId="d66ab3223affaa58" providerId="LiveId" clId="{F07C2752-C722-4C9E-B598-26A912F3E798}" dt="2022-03-17T15:31:58.591" v="706"/>
          <ac:spMkLst>
            <pc:docMk/>
            <pc:sldMk cId="3308367014" sldId="348"/>
            <ac:spMk id="10" creationId="{97EAF0DC-B76E-433D-AC33-B79E0A563A13}"/>
          </ac:spMkLst>
        </pc:spChg>
        <pc:spChg chg="del">
          <ac:chgData name="ludovica@skillselevationfhb.com" userId="d66ab3223affaa58" providerId="LiveId" clId="{F07C2752-C722-4C9E-B598-26A912F3E798}" dt="2022-03-17T15:32:25.519" v="712" actId="21"/>
          <ac:spMkLst>
            <pc:docMk/>
            <pc:sldMk cId="3308367014" sldId="348"/>
            <ac:spMk id="14" creationId="{CB828819-C46A-4BB3-91BD-A202D3AD34CD}"/>
          </ac:spMkLst>
        </pc:spChg>
        <pc:picChg chg="add mod">
          <ac:chgData name="ludovica@skillselevationfhb.com" userId="d66ab3223affaa58" providerId="LiveId" clId="{F07C2752-C722-4C9E-B598-26A912F3E798}" dt="2022-03-17T15:32:38.609" v="718" actId="1076"/>
          <ac:picMkLst>
            <pc:docMk/>
            <pc:sldMk cId="3308367014" sldId="348"/>
            <ac:picMk id="2" creationId="{1A7789B1-BA89-479D-A5A4-919E760BE448}"/>
          </ac:picMkLst>
        </pc:picChg>
        <pc:picChg chg="del">
          <ac:chgData name="ludovica@skillselevationfhb.com" userId="d66ab3223affaa58" providerId="LiveId" clId="{F07C2752-C722-4C9E-B598-26A912F3E798}" dt="2022-03-17T15:31:58.591" v="704" actId="478"/>
          <ac:picMkLst>
            <pc:docMk/>
            <pc:sldMk cId="3308367014" sldId="348"/>
            <ac:picMk id="3" creationId="{7D50B176-D7EE-4081-8668-146842A3CCD4}"/>
          </ac:picMkLst>
        </pc:picChg>
        <pc:picChg chg="add mod">
          <ac:chgData name="ludovica@skillselevationfhb.com" userId="d66ab3223affaa58" providerId="LiveId" clId="{F07C2752-C722-4C9E-B598-26A912F3E798}" dt="2022-03-17T15:32:33.456" v="717" actId="1076"/>
          <ac:picMkLst>
            <pc:docMk/>
            <pc:sldMk cId="3308367014" sldId="348"/>
            <ac:picMk id="11" creationId="{1B7C53D7-55F4-4D4F-9851-4BB225039CF6}"/>
          </ac:picMkLst>
        </pc:picChg>
        <pc:picChg chg="del">
          <ac:chgData name="ludovica@skillselevationfhb.com" userId="d66ab3223affaa58" providerId="LiveId" clId="{F07C2752-C722-4C9E-B598-26A912F3E798}" dt="2022-03-17T15:31:59.046" v="707" actId="478"/>
          <ac:picMkLst>
            <pc:docMk/>
            <pc:sldMk cId="3308367014" sldId="348"/>
            <ac:picMk id="7176" creationId="{21C1BCA0-753A-4ECB-94ED-0A4B81815EAB}"/>
          </ac:picMkLst>
        </pc:picChg>
      </pc:sldChg>
      <pc:sldChg chg="del">
        <pc:chgData name="ludovica@skillselevationfhb.com" userId="d66ab3223affaa58" providerId="LiveId" clId="{F07C2752-C722-4C9E-B598-26A912F3E798}" dt="2022-03-17T14:05:25.662" v="92" actId="47"/>
        <pc:sldMkLst>
          <pc:docMk/>
          <pc:sldMk cId="2275691795" sldId="349"/>
        </pc:sldMkLst>
      </pc:sldChg>
      <pc:sldChg chg="del">
        <pc:chgData name="ludovica@skillselevationfhb.com" userId="d66ab3223affaa58" providerId="LiveId" clId="{F07C2752-C722-4C9E-B598-26A912F3E798}" dt="2022-03-17T14:05:26.027" v="94" actId="47"/>
        <pc:sldMkLst>
          <pc:docMk/>
          <pc:sldMk cId="1452504728" sldId="351"/>
        </pc:sldMkLst>
      </pc:sldChg>
      <pc:sldChg chg="del">
        <pc:chgData name="ludovica@skillselevationfhb.com" userId="d66ab3223affaa58" providerId="LiveId" clId="{F07C2752-C722-4C9E-B598-26A912F3E798}" dt="2022-03-17T14:05:27.902" v="95" actId="47"/>
        <pc:sldMkLst>
          <pc:docMk/>
          <pc:sldMk cId="3752660785" sldId="352"/>
        </pc:sldMkLst>
      </pc:sldChg>
      <pc:sldChg chg="del">
        <pc:chgData name="ludovica@skillselevationfhb.com" userId="d66ab3223affaa58" providerId="LiveId" clId="{F07C2752-C722-4C9E-B598-26A912F3E798}" dt="2022-03-17T14:05:25.878" v="93" actId="47"/>
        <pc:sldMkLst>
          <pc:docMk/>
          <pc:sldMk cId="3960064492" sldId="353"/>
        </pc:sldMkLst>
      </pc:sldChg>
      <pc:sldChg chg="del">
        <pc:chgData name="ludovica@skillselevationfhb.com" userId="d66ab3223affaa58" providerId="LiveId" clId="{F07C2752-C722-4C9E-B598-26A912F3E798}" dt="2022-03-17T14:05:34.009" v="102" actId="47"/>
        <pc:sldMkLst>
          <pc:docMk/>
          <pc:sldMk cId="825258082" sldId="354"/>
        </pc:sldMkLst>
      </pc:sldChg>
      <pc:sldChg chg="del">
        <pc:chgData name="ludovica@skillselevationfhb.com" userId="d66ab3223affaa58" providerId="LiveId" clId="{F07C2752-C722-4C9E-B598-26A912F3E798}" dt="2022-03-17T14:05:38.991" v="108" actId="47"/>
        <pc:sldMkLst>
          <pc:docMk/>
          <pc:sldMk cId="116005244" sldId="355"/>
        </pc:sldMkLst>
      </pc:sldChg>
      <pc:sldChg chg="del">
        <pc:chgData name="ludovica@skillselevationfhb.com" userId="d66ab3223affaa58" providerId="LiveId" clId="{F07C2752-C722-4C9E-B598-26A912F3E798}" dt="2022-03-17T14:05:37.881" v="106" actId="47"/>
        <pc:sldMkLst>
          <pc:docMk/>
          <pc:sldMk cId="157069248" sldId="356"/>
        </pc:sldMkLst>
      </pc:sldChg>
    </pc:docChg>
  </pc:docChgLst>
  <pc:docChgLst>
    <pc:chgData name="ludovica@skillselevationfhb.com" userId="d66ab3223affaa58" providerId="LiveId" clId="{1E49CFCF-41C2-4A28-9A6C-2AE4C6DAE613}"/>
    <pc:docChg chg="undo redo custSel addSld delSld modSld sldOrd">
      <pc:chgData name="ludovica@skillselevationfhb.com" userId="d66ab3223affaa58" providerId="LiveId" clId="{1E49CFCF-41C2-4A28-9A6C-2AE4C6DAE613}" dt="2022-03-16T15:45:15.478" v="12167" actId="1076"/>
      <pc:docMkLst>
        <pc:docMk/>
      </pc:docMkLst>
      <pc:sldChg chg="modSp mod">
        <pc:chgData name="ludovica@skillselevationfhb.com" userId="d66ab3223affaa58" providerId="LiveId" clId="{1E49CFCF-41C2-4A28-9A6C-2AE4C6DAE613}" dt="2022-03-10T17:07:24.749" v="9218" actId="207"/>
        <pc:sldMkLst>
          <pc:docMk/>
          <pc:sldMk cId="1012648940" sldId="256"/>
        </pc:sldMkLst>
        <pc:spChg chg="mod">
          <ac:chgData name="ludovica@skillselevationfhb.com" userId="d66ab3223affaa58" providerId="LiveId" clId="{1E49CFCF-41C2-4A28-9A6C-2AE4C6DAE613}" dt="2022-03-10T17:07:24.749" v="9218" actId="207"/>
          <ac:spMkLst>
            <pc:docMk/>
            <pc:sldMk cId="1012648940" sldId="256"/>
            <ac:spMk id="2" creationId="{2E5D74FA-911C-48E3-9849-254607C81E95}"/>
          </ac:spMkLst>
        </pc:spChg>
      </pc:sldChg>
      <pc:sldChg chg="addSp delSp modSp del mod">
        <pc:chgData name="ludovica@skillselevationfhb.com" userId="d66ab3223affaa58" providerId="LiveId" clId="{1E49CFCF-41C2-4A28-9A6C-2AE4C6DAE613}" dt="2022-03-08T12:45:56.001" v="312" actId="2696"/>
        <pc:sldMkLst>
          <pc:docMk/>
          <pc:sldMk cId="1420086940" sldId="257"/>
        </pc:sldMkLst>
        <pc:spChg chg="del">
          <ac:chgData name="ludovica@skillselevationfhb.com" userId="d66ab3223affaa58" providerId="LiveId" clId="{1E49CFCF-41C2-4A28-9A6C-2AE4C6DAE613}" dt="2022-03-08T12:20:55.415" v="83" actId="21"/>
          <ac:spMkLst>
            <pc:docMk/>
            <pc:sldMk cId="1420086940" sldId="257"/>
            <ac:spMk id="11" creationId="{F58D6A29-ABF4-4C62-AB18-E3342113E243}"/>
          </ac:spMkLst>
        </pc:spChg>
        <pc:spChg chg="mod">
          <ac:chgData name="ludovica@skillselevationfhb.com" userId="d66ab3223affaa58" providerId="LiveId" clId="{1E49CFCF-41C2-4A28-9A6C-2AE4C6DAE613}" dt="2022-03-08T12:27:21.910" v="189" actId="1076"/>
          <ac:spMkLst>
            <pc:docMk/>
            <pc:sldMk cId="1420086940" sldId="257"/>
            <ac:spMk id="18" creationId="{DDCB5C4B-3FE5-4B99-B867-3A575DC4F78E}"/>
          </ac:spMkLst>
        </pc:spChg>
        <pc:spChg chg="del mod">
          <ac:chgData name="ludovica@skillselevationfhb.com" userId="d66ab3223affaa58" providerId="LiveId" clId="{1E49CFCF-41C2-4A28-9A6C-2AE4C6DAE613}" dt="2022-03-08T12:20:57.646" v="84" actId="21"/>
          <ac:spMkLst>
            <pc:docMk/>
            <pc:sldMk cId="1420086940" sldId="257"/>
            <ac:spMk id="29" creationId="{295B5783-3E87-49EA-90BD-4302731872E4}"/>
          </ac:spMkLst>
        </pc:spChg>
        <pc:spChg chg="del">
          <ac:chgData name="ludovica@skillselevationfhb.com" userId="d66ab3223affaa58" providerId="LiveId" clId="{1E49CFCF-41C2-4A28-9A6C-2AE4C6DAE613}" dt="2022-03-08T12:21:05.243" v="89" actId="21"/>
          <ac:spMkLst>
            <pc:docMk/>
            <pc:sldMk cId="1420086940" sldId="257"/>
            <ac:spMk id="30" creationId="{C48D579B-7518-430E-9AA0-655A44BD4FE1}"/>
          </ac:spMkLst>
        </pc:spChg>
        <pc:spChg chg="del mod">
          <ac:chgData name="ludovica@skillselevationfhb.com" userId="d66ab3223affaa58" providerId="LiveId" clId="{1E49CFCF-41C2-4A28-9A6C-2AE4C6DAE613}" dt="2022-03-08T12:21:02.822" v="88" actId="21"/>
          <ac:spMkLst>
            <pc:docMk/>
            <pc:sldMk cId="1420086940" sldId="257"/>
            <ac:spMk id="31" creationId="{F65D8BF8-8D1F-45B8-8EE3-2B5A48719C1E}"/>
          </ac:spMkLst>
        </pc:spChg>
        <pc:spChg chg="del">
          <ac:chgData name="ludovica@skillselevationfhb.com" userId="d66ab3223affaa58" providerId="LiveId" clId="{1E49CFCF-41C2-4A28-9A6C-2AE4C6DAE613}" dt="2022-03-08T12:36:05.557" v="250" actId="21"/>
          <ac:spMkLst>
            <pc:docMk/>
            <pc:sldMk cId="1420086940" sldId="257"/>
            <ac:spMk id="37" creationId="{7E396FDC-43D1-46F9-B39C-DB4C6459C74F}"/>
          </ac:spMkLst>
        </pc:spChg>
        <pc:graphicFrameChg chg="add del mod modGraphic">
          <ac:chgData name="ludovica@skillselevationfhb.com" userId="d66ab3223affaa58" providerId="LiveId" clId="{1E49CFCF-41C2-4A28-9A6C-2AE4C6DAE613}" dt="2022-03-08T12:24:48.204" v="151" actId="21"/>
          <ac:graphicFrameMkLst>
            <pc:docMk/>
            <pc:sldMk cId="1420086940" sldId="257"/>
            <ac:graphicFrameMk id="2" creationId="{1069D263-2335-4871-9D29-B91BC94A6990}"/>
          </ac:graphicFrameMkLst>
        </pc:graphicFrameChg>
        <pc:graphicFrameChg chg="add del mod">
          <ac:chgData name="ludovica@skillselevationfhb.com" userId="d66ab3223affaa58" providerId="LiveId" clId="{1E49CFCF-41C2-4A28-9A6C-2AE4C6DAE613}" dt="2022-03-08T12:24:08.331" v="125" actId="3680"/>
          <ac:graphicFrameMkLst>
            <pc:docMk/>
            <pc:sldMk cId="1420086940" sldId="257"/>
            <ac:graphicFrameMk id="3" creationId="{B9A86059-11CB-4ABC-9E6B-1C4C378563CB}"/>
          </ac:graphicFrameMkLst>
        </pc:graphicFrameChg>
        <pc:graphicFrameChg chg="add del mod modGraphic">
          <ac:chgData name="ludovica@skillselevationfhb.com" userId="d66ab3223affaa58" providerId="LiveId" clId="{1E49CFCF-41C2-4A28-9A6C-2AE4C6DAE613}" dt="2022-03-08T12:43:25.335" v="289" actId="21"/>
          <ac:graphicFrameMkLst>
            <pc:docMk/>
            <pc:sldMk cId="1420086940" sldId="257"/>
            <ac:graphicFrameMk id="4" creationId="{9EF9D713-C5E0-492A-889E-74F237918FF3}"/>
          </ac:graphicFrameMkLst>
        </pc:graphicFrameChg>
        <pc:graphicFrameChg chg="add del">
          <ac:chgData name="ludovica@skillselevationfhb.com" userId="d66ab3223affaa58" providerId="LiveId" clId="{1E49CFCF-41C2-4A28-9A6C-2AE4C6DAE613}" dt="2022-03-08T12:39:47.236" v="254" actId="21"/>
          <ac:graphicFrameMkLst>
            <pc:docMk/>
            <pc:sldMk cId="1420086940" sldId="257"/>
            <ac:graphicFrameMk id="5" creationId="{16BE873D-FFE5-4771-9C8F-5DEC2BC0548C}"/>
          </ac:graphicFrameMkLst>
        </pc:graphicFrameChg>
        <pc:graphicFrameChg chg="add del mod modGraphic">
          <ac:chgData name="ludovica@skillselevationfhb.com" userId="d66ab3223affaa58" providerId="LiveId" clId="{1E49CFCF-41C2-4A28-9A6C-2AE4C6DAE613}" dt="2022-03-08T12:43:24.725" v="288" actId="14734"/>
          <ac:graphicFrameMkLst>
            <pc:docMk/>
            <pc:sldMk cId="1420086940" sldId="257"/>
            <ac:graphicFrameMk id="7" creationId="{33D71D93-2E1E-4A81-BFF6-C6CEF4A4B1B6}"/>
          </ac:graphicFrameMkLst>
        </pc:graphicFrameChg>
        <pc:graphicFrameChg chg="add del">
          <ac:chgData name="ludovica@skillselevationfhb.com" userId="d66ab3223affaa58" providerId="LiveId" clId="{1E49CFCF-41C2-4A28-9A6C-2AE4C6DAE613}" dt="2022-03-08T12:43:10.949" v="282" actId="3680"/>
          <ac:graphicFrameMkLst>
            <pc:docMk/>
            <pc:sldMk cId="1420086940" sldId="257"/>
            <ac:graphicFrameMk id="8" creationId="{1702D8E8-46BD-4DBA-B1AC-201433842308}"/>
          </ac:graphicFrameMkLst>
        </pc:graphicFrameChg>
        <pc:graphicFrameChg chg="add del mod">
          <ac:chgData name="ludovica@skillselevationfhb.com" userId="d66ab3223affaa58" providerId="LiveId" clId="{1E49CFCF-41C2-4A28-9A6C-2AE4C6DAE613}" dt="2022-03-08T12:43:16.025" v="286"/>
          <ac:graphicFrameMkLst>
            <pc:docMk/>
            <pc:sldMk cId="1420086940" sldId="257"/>
            <ac:graphicFrameMk id="23" creationId="{B9AD48AB-BF2D-4D91-A170-35621A22BEEC}"/>
          </ac:graphicFrameMkLst>
        </pc:graphicFrameChg>
        <pc:picChg chg="del">
          <ac:chgData name="ludovica@skillselevationfhb.com" userId="d66ab3223affaa58" providerId="LiveId" clId="{1E49CFCF-41C2-4A28-9A6C-2AE4C6DAE613}" dt="2022-03-08T12:20:47.396" v="80" actId="21"/>
          <ac:picMkLst>
            <pc:docMk/>
            <pc:sldMk cId="1420086940" sldId="257"/>
            <ac:picMk id="6" creationId="{A3FEFAED-3DDE-4A89-872E-E646C67DAC1D}"/>
          </ac:picMkLst>
        </pc:picChg>
        <pc:picChg chg="del">
          <ac:chgData name="ludovica@skillselevationfhb.com" userId="d66ab3223affaa58" providerId="LiveId" clId="{1E49CFCF-41C2-4A28-9A6C-2AE4C6DAE613}" dt="2022-03-08T12:20:49.574" v="81" actId="21"/>
          <ac:picMkLst>
            <pc:docMk/>
            <pc:sldMk cId="1420086940" sldId="257"/>
            <ac:picMk id="24" creationId="{425891DB-D6E7-4CDE-8A56-5813AC00D51B}"/>
          </ac:picMkLst>
        </pc:picChg>
        <pc:picChg chg="del">
          <ac:chgData name="ludovica@skillselevationfhb.com" userId="d66ab3223affaa58" providerId="LiveId" clId="{1E49CFCF-41C2-4A28-9A6C-2AE4C6DAE613}" dt="2022-03-08T12:20:58.955" v="85" actId="478"/>
          <ac:picMkLst>
            <pc:docMk/>
            <pc:sldMk cId="1420086940" sldId="257"/>
            <ac:picMk id="26" creationId="{006D52E4-F8A8-431F-85F7-02C1630A2434}"/>
          </ac:picMkLst>
        </pc:picChg>
        <pc:picChg chg="del">
          <ac:chgData name="ludovica@skillselevationfhb.com" userId="d66ab3223affaa58" providerId="LiveId" clId="{1E49CFCF-41C2-4A28-9A6C-2AE4C6DAE613}" dt="2022-03-08T12:20:59.660" v="86" actId="478"/>
          <ac:picMkLst>
            <pc:docMk/>
            <pc:sldMk cId="1420086940" sldId="257"/>
            <ac:picMk id="27" creationId="{6F17AA1B-D73B-40AA-953E-F9665EE88392}"/>
          </ac:picMkLst>
        </pc:picChg>
      </pc:sldChg>
      <pc:sldChg chg="modSp mod ord">
        <pc:chgData name="ludovica@skillselevationfhb.com" userId="d66ab3223affaa58" providerId="LiveId" clId="{1E49CFCF-41C2-4A28-9A6C-2AE4C6DAE613}" dt="2022-03-10T17:08:02.191" v="9233" actId="403"/>
        <pc:sldMkLst>
          <pc:docMk/>
          <pc:sldMk cId="416725586" sldId="258"/>
        </pc:sldMkLst>
        <pc:spChg chg="mod">
          <ac:chgData name="ludovica@skillselevationfhb.com" userId="d66ab3223affaa58" providerId="LiveId" clId="{1E49CFCF-41C2-4A28-9A6C-2AE4C6DAE613}" dt="2022-03-10T12:01:24.184" v="5674" actId="20577"/>
          <ac:spMkLst>
            <pc:docMk/>
            <pc:sldMk cId="416725586" sldId="258"/>
            <ac:spMk id="15" creationId="{7DC7E40B-8849-46B0-8DED-E94836E7DC96}"/>
          </ac:spMkLst>
        </pc:spChg>
        <pc:spChg chg="mod">
          <ac:chgData name="ludovica@skillselevationfhb.com" userId="d66ab3223affaa58" providerId="LiveId" clId="{1E49CFCF-41C2-4A28-9A6C-2AE4C6DAE613}" dt="2022-03-10T17:08:02.191" v="9233" actId="403"/>
          <ac:spMkLst>
            <pc:docMk/>
            <pc:sldMk cId="416725586" sldId="258"/>
            <ac:spMk id="16" creationId="{7CCBE002-9590-4D67-9ED4-3A8F6ABCBCC8}"/>
          </ac:spMkLst>
        </pc:spChg>
      </pc:sldChg>
      <pc:sldChg chg="addSp delSp modSp add del mod ord">
        <pc:chgData name="ludovica@skillselevationfhb.com" userId="d66ab3223affaa58" providerId="LiveId" clId="{1E49CFCF-41C2-4A28-9A6C-2AE4C6DAE613}" dt="2022-03-11T18:23:02.569" v="11025" actId="1076"/>
        <pc:sldMkLst>
          <pc:docMk/>
          <pc:sldMk cId="1011973995" sldId="264"/>
        </pc:sldMkLst>
        <pc:spChg chg="add mod">
          <ac:chgData name="ludovica@skillselevationfhb.com" userId="d66ab3223affaa58" providerId="LiveId" clId="{1E49CFCF-41C2-4A28-9A6C-2AE4C6DAE613}" dt="2022-03-11T18:23:02.569" v="11025" actId="1076"/>
          <ac:spMkLst>
            <pc:docMk/>
            <pc:sldMk cId="1011973995" sldId="264"/>
            <ac:spMk id="11" creationId="{5D728A5F-1AEE-4BD4-B839-251601704A06}"/>
          </ac:spMkLst>
        </pc:spChg>
        <pc:spChg chg="mod">
          <ac:chgData name="ludovica@skillselevationfhb.com" userId="d66ab3223affaa58" providerId="LiveId" clId="{1E49CFCF-41C2-4A28-9A6C-2AE4C6DAE613}" dt="2022-03-11T11:12:32.352" v="10857" actId="1076"/>
          <ac:spMkLst>
            <pc:docMk/>
            <pc:sldMk cId="1011973995" sldId="264"/>
            <ac:spMk id="13" creationId="{0B2F7796-DB8C-4E3A-A0F6-4F8A8145AEF5}"/>
          </ac:spMkLst>
        </pc:spChg>
        <pc:spChg chg="mod">
          <ac:chgData name="ludovica@skillselevationfhb.com" userId="d66ab3223affaa58" providerId="LiveId" clId="{1E49CFCF-41C2-4A28-9A6C-2AE4C6DAE613}" dt="2022-03-09T08:53:27.346" v="2981" actId="404"/>
          <ac:spMkLst>
            <pc:docMk/>
            <pc:sldMk cId="1011973995" sldId="264"/>
            <ac:spMk id="14" creationId="{0E21429E-2746-46D2-AA7C-D3EBF3087088}"/>
          </ac:spMkLst>
        </pc:spChg>
        <pc:spChg chg="del mod">
          <ac:chgData name="ludovica@skillselevationfhb.com" userId="d66ab3223affaa58" providerId="LiveId" clId="{1E49CFCF-41C2-4A28-9A6C-2AE4C6DAE613}" dt="2022-03-08T12:49:23.690" v="445" actId="21"/>
          <ac:spMkLst>
            <pc:docMk/>
            <pc:sldMk cId="1011973995" sldId="264"/>
            <ac:spMk id="15" creationId="{B613844C-D20E-4B6B-9B38-0014A6A395E0}"/>
          </ac:spMkLst>
        </pc:spChg>
        <pc:spChg chg="del mod">
          <ac:chgData name="ludovica@skillselevationfhb.com" userId="d66ab3223affaa58" providerId="LiveId" clId="{1E49CFCF-41C2-4A28-9A6C-2AE4C6DAE613}" dt="2022-03-08T13:00:47.396" v="528" actId="21"/>
          <ac:spMkLst>
            <pc:docMk/>
            <pc:sldMk cId="1011973995" sldId="264"/>
            <ac:spMk id="16" creationId="{B1B13B66-0FF7-48D6-9649-E2CF49A33A6D}"/>
          </ac:spMkLst>
        </pc:spChg>
        <pc:spChg chg="del mod">
          <ac:chgData name="ludovica@skillselevationfhb.com" userId="d66ab3223affaa58" providerId="LiveId" clId="{1E49CFCF-41C2-4A28-9A6C-2AE4C6DAE613}" dt="2022-03-11T18:22:58.636" v="11024" actId="21"/>
          <ac:spMkLst>
            <pc:docMk/>
            <pc:sldMk cId="1011973995" sldId="264"/>
            <ac:spMk id="17" creationId="{38F59BD4-4CAA-4F4C-85FB-5C87043F4003}"/>
          </ac:spMkLst>
        </pc:spChg>
        <pc:spChg chg="del">
          <ac:chgData name="ludovica@skillselevationfhb.com" userId="d66ab3223affaa58" providerId="LiveId" clId="{1E49CFCF-41C2-4A28-9A6C-2AE4C6DAE613}" dt="2022-03-08T12:49:48.878" v="466" actId="21"/>
          <ac:spMkLst>
            <pc:docMk/>
            <pc:sldMk cId="1011973995" sldId="264"/>
            <ac:spMk id="18" creationId="{933395C1-3FD2-4B24-A45A-28E0D999B1C4}"/>
          </ac:spMkLst>
        </pc:spChg>
        <pc:spChg chg="del">
          <ac:chgData name="ludovica@skillselevationfhb.com" userId="d66ab3223affaa58" providerId="LiveId" clId="{1E49CFCF-41C2-4A28-9A6C-2AE4C6DAE613}" dt="2022-03-08T12:50:02.869" v="470" actId="21"/>
          <ac:spMkLst>
            <pc:docMk/>
            <pc:sldMk cId="1011973995" sldId="264"/>
            <ac:spMk id="19" creationId="{F3632FC2-5D5F-4526-8F2E-B1387289CCBB}"/>
          </ac:spMkLst>
        </pc:spChg>
        <pc:spChg chg="del">
          <ac:chgData name="ludovica@skillselevationfhb.com" userId="d66ab3223affaa58" providerId="LiveId" clId="{1E49CFCF-41C2-4A28-9A6C-2AE4C6DAE613}" dt="2022-03-08T12:49:53.112" v="467" actId="21"/>
          <ac:spMkLst>
            <pc:docMk/>
            <pc:sldMk cId="1011973995" sldId="264"/>
            <ac:spMk id="20" creationId="{E1179226-08F3-4176-A662-AEFD9DDC43BB}"/>
          </ac:spMkLst>
        </pc:spChg>
        <pc:spChg chg="del">
          <ac:chgData name="ludovica@skillselevationfhb.com" userId="d66ab3223affaa58" providerId="LiveId" clId="{1E49CFCF-41C2-4A28-9A6C-2AE4C6DAE613}" dt="2022-03-08T12:50:05.480" v="471" actId="21"/>
          <ac:spMkLst>
            <pc:docMk/>
            <pc:sldMk cId="1011973995" sldId="264"/>
            <ac:spMk id="21" creationId="{47567D2E-4A65-4757-8E71-5D385602F374}"/>
          </ac:spMkLst>
        </pc:spChg>
        <pc:spChg chg="add del mod">
          <ac:chgData name="ludovica@skillselevationfhb.com" userId="d66ab3223affaa58" providerId="LiveId" clId="{1E49CFCF-41C2-4A28-9A6C-2AE4C6DAE613}" dt="2022-03-08T13:00:44.762" v="527" actId="21"/>
          <ac:spMkLst>
            <pc:docMk/>
            <pc:sldMk cId="1011973995" sldId="264"/>
            <ac:spMk id="22" creationId="{9A08A479-A8E6-44A3-AB9D-A5F05A4A1AF9}"/>
          </ac:spMkLst>
        </pc:spChg>
        <pc:spChg chg="add del mod">
          <ac:chgData name="ludovica@skillselevationfhb.com" userId="d66ab3223affaa58" providerId="LiveId" clId="{1E49CFCF-41C2-4A28-9A6C-2AE4C6DAE613}" dt="2022-03-08T14:31:34.312" v="726"/>
          <ac:spMkLst>
            <pc:docMk/>
            <pc:sldMk cId="1011973995" sldId="264"/>
            <ac:spMk id="24" creationId="{0D11B364-D9DC-493A-BBF7-EF285F56D68A}"/>
          </ac:spMkLst>
        </pc:spChg>
        <pc:spChg chg="add del mod">
          <ac:chgData name="ludovica@skillselevationfhb.com" userId="d66ab3223affaa58" providerId="LiveId" clId="{1E49CFCF-41C2-4A28-9A6C-2AE4C6DAE613}" dt="2022-03-08T14:31:32.557" v="722"/>
          <ac:spMkLst>
            <pc:docMk/>
            <pc:sldMk cId="1011973995" sldId="264"/>
            <ac:spMk id="28" creationId="{64920174-E6D3-4DD0-B22A-04D274C54DB4}"/>
          </ac:spMkLst>
        </pc:spChg>
      </pc:sldChg>
      <pc:sldChg chg="del">
        <pc:chgData name="ludovica@skillselevationfhb.com" userId="d66ab3223affaa58" providerId="LiveId" clId="{1E49CFCF-41C2-4A28-9A6C-2AE4C6DAE613}" dt="2022-03-11T13:10:26.757" v="10870" actId="47"/>
        <pc:sldMkLst>
          <pc:docMk/>
          <pc:sldMk cId="1503972779" sldId="265"/>
        </pc:sldMkLst>
      </pc:sldChg>
      <pc:sldChg chg="del">
        <pc:chgData name="ludovica@skillselevationfhb.com" userId="d66ab3223affaa58" providerId="LiveId" clId="{1E49CFCF-41C2-4A28-9A6C-2AE4C6DAE613}" dt="2022-03-11T13:10:29.240" v="10871" actId="47"/>
        <pc:sldMkLst>
          <pc:docMk/>
          <pc:sldMk cId="488209065" sldId="266"/>
        </pc:sldMkLst>
      </pc:sldChg>
      <pc:sldChg chg="del">
        <pc:chgData name="ludovica@skillselevationfhb.com" userId="d66ab3223affaa58" providerId="LiveId" clId="{1E49CFCF-41C2-4A28-9A6C-2AE4C6DAE613}" dt="2022-03-11T13:10:32.917" v="10872" actId="47"/>
        <pc:sldMkLst>
          <pc:docMk/>
          <pc:sldMk cId="3573087428" sldId="267"/>
        </pc:sldMkLst>
      </pc:sldChg>
      <pc:sldChg chg="addSp delSp modSp mod ord">
        <pc:chgData name="ludovica@skillselevationfhb.com" userId="d66ab3223affaa58" providerId="LiveId" clId="{1E49CFCF-41C2-4A28-9A6C-2AE4C6DAE613}" dt="2022-03-08T17:28:55.721" v="2118" actId="14100"/>
        <pc:sldMkLst>
          <pc:docMk/>
          <pc:sldMk cId="1852344420" sldId="268"/>
        </pc:sldMkLst>
        <pc:spChg chg="mod">
          <ac:chgData name="ludovica@skillselevationfhb.com" userId="d66ab3223affaa58" providerId="LiveId" clId="{1E49CFCF-41C2-4A28-9A6C-2AE4C6DAE613}" dt="2022-03-08T16:07:50.687" v="1329" actId="1076"/>
          <ac:spMkLst>
            <pc:docMk/>
            <pc:sldMk cId="1852344420" sldId="268"/>
            <ac:spMk id="9" creationId="{860BECD8-C24B-4AF3-9FE5-50B232840A41}"/>
          </ac:spMkLst>
        </pc:spChg>
        <pc:spChg chg="del">
          <ac:chgData name="ludovica@skillselevationfhb.com" userId="d66ab3223affaa58" providerId="LiveId" clId="{1E49CFCF-41C2-4A28-9A6C-2AE4C6DAE613}" dt="2022-03-08T13:24:41.735" v="561" actId="21"/>
          <ac:spMkLst>
            <pc:docMk/>
            <pc:sldMk cId="1852344420" sldId="268"/>
            <ac:spMk id="10" creationId="{DA9E6157-5214-4D01-AE76-7510E28CE1F5}"/>
          </ac:spMkLst>
        </pc:spChg>
        <pc:spChg chg="del">
          <ac:chgData name="ludovica@skillselevationfhb.com" userId="d66ab3223affaa58" providerId="LiveId" clId="{1E49CFCF-41C2-4A28-9A6C-2AE4C6DAE613}" dt="2022-03-08T13:24:45.038" v="562" actId="21"/>
          <ac:spMkLst>
            <pc:docMk/>
            <pc:sldMk cId="1852344420" sldId="268"/>
            <ac:spMk id="12" creationId="{9D8A77C8-7989-4ECD-8A15-470BFF644D20}"/>
          </ac:spMkLst>
        </pc:spChg>
        <pc:spChg chg="del topLvl">
          <ac:chgData name="ludovica@skillselevationfhb.com" userId="d66ab3223affaa58" providerId="LiveId" clId="{1E49CFCF-41C2-4A28-9A6C-2AE4C6DAE613}" dt="2022-03-08T13:24:50.983" v="563" actId="21"/>
          <ac:spMkLst>
            <pc:docMk/>
            <pc:sldMk cId="1852344420" sldId="268"/>
            <ac:spMk id="13" creationId="{2631CFD5-0458-45AC-B4DC-4AC47DDA59EA}"/>
          </ac:spMkLst>
        </pc:spChg>
        <pc:spChg chg="mod topLvl">
          <ac:chgData name="ludovica@skillselevationfhb.com" userId="d66ab3223affaa58" providerId="LiveId" clId="{1E49CFCF-41C2-4A28-9A6C-2AE4C6DAE613}" dt="2022-03-08T17:28:55.721" v="2118" actId="14100"/>
          <ac:spMkLst>
            <pc:docMk/>
            <pc:sldMk cId="1852344420" sldId="268"/>
            <ac:spMk id="14" creationId="{5CEAA509-EA64-40BD-A771-50421C7C663D}"/>
          </ac:spMkLst>
        </pc:spChg>
        <pc:spChg chg="add del mod">
          <ac:chgData name="ludovica@skillselevationfhb.com" userId="d66ab3223affaa58" providerId="LiveId" clId="{1E49CFCF-41C2-4A28-9A6C-2AE4C6DAE613}" dt="2022-03-08T13:25:41.047" v="593" actId="21"/>
          <ac:spMkLst>
            <pc:docMk/>
            <pc:sldMk cId="1852344420" sldId="268"/>
            <ac:spMk id="15" creationId="{E3D18A8E-86A3-4481-A336-22B69FA39983}"/>
          </ac:spMkLst>
        </pc:spChg>
        <pc:grpChg chg="del">
          <ac:chgData name="ludovica@skillselevationfhb.com" userId="d66ab3223affaa58" providerId="LiveId" clId="{1E49CFCF-41C2-4A28-9A6C-2AE4C6DAE613}" dt="2022-03-08T13:24:50.983" v="563" actId="21"/>
          <ac:grpSpMkLst>
            <pc:docMk/>
            <pc:sldMk cId="1852344420" sldId="268"/>
            <ac:grpSpMk id="24" creationId="{A12B2B55-FF0A-45C8-A913-E11397250CDC}"/>
          </ac:grpSpMkLst>
        </pc:grpChg>
        <pc:picChg chg="add del mod">
          <ac:chgData name="ludovica@skillselevationfhb.com" userId="d66ab3223affaa58" providerId="LiveId" clId="{1E49CFCF-41C2-4A28-9A6C-2AE4C6DAE613}" dt="2022-03-08T17:28:50.238" v="2117" actId="21"/>
          <ac:picMkLst>
            <pc:docMk/>
            <pc:sldMk cId="1852344420" sldId="268"/>
            <ac:picMk id="7170" creationId="{F55F233B-D674-4782-9FB6-7207169DD739}"/>
          </ac:picMkLst>
        </pc:picChg>
      </pc:sldChg>
      <pc:sldChg chg="del">
        <pc:chgData name="ludovica@skillselevationfhb.com" userId="d66ab3223affaa58" providerId="LiveId" clId="{1E49CFCF-41C2-4A28-9A6C-2AE4C6DAE613}" dt="2022-03-11T13:10:24.174" v="10869" actId="47"/>
        <pc:sldMkLst>
          <pc:docMk/>
          <pc:sldMk cId="589486949" sldId="269"/>
        </pc:sldMkLst>
      </pc:sldChg>
      <pc:sldChg chg="del">
        <pc:chgData name="ludovica@skillselevationfhb.com" userId="d66ab3223affaa58" providerId="LiveId" clId="{1E49CFCF-41C2-4A28-9A6C-2AE4C6DAE613}" dt="2022-03-11T13:10:20.957" v="10867" actId="47"/>
        <pc:sldMkLst>
          <pc:docMk/>
          <pc:sldMk cId="795432963" sldId="270"/>
        </pc:sldMkLst>
      </pc:sldChg>
      <pc:sldChg chg="del">
        <pc:chgData name="ludovica@skillselevationfhb.com" userId="d66ab3223affaa58" providerId="LiveId" clId="{1E49CFCF-41C2-4A28-9A6C-2AE4C6DAE613}" dt="2022-03-11T13:09:51.712" v="10862" actId="2696"/>
        <pc:sldMkLst>
          <pc:docMk/>
          <pc:sldMk cId="17640753" sldId="271"/>
        </pc:sldMkLst>
      </pc:sldChg>
      <pc:sldChg chg="del">
        <pc:chgData name="ludovica@skillselevationfhb.com" userId="d66ab3223affaa58" providerId="LiveId" clId="{1E49CFCF-41C2-4A28-9A6C-2AE4C6DAE613}" dt="2022-03-11T13:10:23.105" v="10868" actId="47"/>
        <pc:sldMkLst>
          <pc:docMk/>
          <pc:sldMk cId="2966577704" sldId="272"/>
        </pc:sldMkLst>
      </pc:sldChg>
      <pc:sldChg chg="del">
        <pc:chgData name="ludovica@skillselevationfhb.com" userId="d66ab3223affaa58" providerId="LiveId" clId="{1E49CFCF-41C2-4A28-9A6C-2AE4C6DAE613}" dt="2022-03-11T13:09:53.523" v="10863" actId="2696"/>
        <pc:sldMkLst>
          <pc:docMk/>
          <pc:sldMk cId="3167849056" sldId="273"/>
        </pc:sldMkLst>
      </pc:sldChg>
      <pc:sldChg chg="del">
        <pc:chgData name="ludovica@skillselevationfhb.com" userId="d66ab3223affaa58" providerId="LiveId" clId="{1E49CFCF-41C2-4A28-9A6C-2AE4C6DAE613}" dt="2022-03-11T13:10:18.051" v="10866" actId="47"/>
        <pc:sldMkLst>
          <pc:docMk/>
          <pc:sldMk cId="2834484732" sldId="274"/>
        </pc:sldMkLst>
      </pc:sldChg>
      <pc:sldChg chg="del">
        <pc:chgData name="ludovica@skillselevationfhb.com" userId="d66ab3223affaa58" providerId="LiveId" clId="{1E49CFCF-41C2-4A28-9A6C-2AE4C6DAE613}" dt="2022-03-11T13:10:35.706" v="10873" actId="47"/>
        <pc:sldMkLst>
          <pc:docMk/>
          <pc:sldMk cId="1559659975" sldId="275"/>
        </pc:sldMkLst>
      </pc:sldChg>
      <pc:sldChg chg="del">
        <pc:chgData name="ludovica@skillselevationfhb.com" userId="d66ab3223affaa58" providerId="LiveId" clId="{1E49CFCF-41C2-4A28-9A6C-2AE4C6DAE613}" dt="2022-03-11T13:10:09.388" v="10864" actId="47"/>
        <pc:sldMkLst>
          <pc:docMk/>
          <pc:sldMk cId="640567158" sldId="276"/>
        </pc:sldMkLst>
      </pc:sldChg>
      <pc:sldChg chg="del">
        <pc:chgData name="ludovica@skillselevationfhb.com" userId="d66ab3223affaa58" providerId="LiveId" clId="{1E49CFCF-41C2-4A28-9A6C-2AE4C6DAE613}" dt="2022-03-11T13:10:11.682" v="10865" actId="47"/>
        <pc:sldMkLst>
          <pc:docMk/>
          <pc:sldMk cId="384840435" sldId="277"/>
        </pc:sldMkLst>
      </pc:sldChg>
      <pc:sldChg chg="addSp delSp modSp add mod ord">
        <pc:chgData name="ludovica@skillselevationfhb.com" userId="d66ab3223affaa58" providerId="LiveId" clId="{1E49CFCF-41C2-4A28-9A6C-2AE4C6DAE613}" dt="2022-03-10T17:13:56.499" v="9300" actId="20577"/>
        <pc:sldMkLst>
          <pc:docMk/>
          <pc:sldMk cId="3442589205" sldId="281"/>
        </pc:sldMkLst>
        <pc:spChg chg="del">
          <ac:chgData name="ludovica@skillselevationfhb.com" userId="d66ab3223affaa58" providerId="LiveId" clId="{1E49CFCF-41C2-4A28-9A6C-2AE4C6DAE613}" dt="2022-03-08T16:43:11.317" v="1534" actId="21"/>
          <ac:spMkLst>
            <pc:docMk/>
            <pc:sldMk cId="3442589205" sldId="281"/>
            <ac:spMk id="11" creationId="{F58D6A29-ABF4-4C62-AB18-E3342113E243}"/>
          </ac:spMkLst>
        </pc:spChg>
        <pc:spChg chg="mod">
          <ac:chgData name="ludovica@skillselevationfhb.com" userId="d66ab3223affaa58" providerId="LiveId" clId="{1E49CFCF-41C2-4A28-9A6C-2AE4C6DAE613}" dt="2022-03-08T16:43:57.971" v="1560" actId="20577"/>
          <ac:spMkLst>
            <pc:docMk/>
            <pc:sldMk cId="3442589205" sldId="281"/>
            <ac:spMk id="18" creationId="{DDCB5C4B-3FE5-4B99-B867-3A575DC4F78E}"/>
          </ac:spMkLst>
        </pc:spChg>
        <pc:spChg chg="add mod">
          <ac:chgData name="ludovica@skillselevationfhb.com" userId="d66ab3223affaa58" providerId="LiveId" clId="{1E49CFCF-41C2-4A28-9A6C-2AE4C6DAE613}" dt="2022-03-10T17:13:56.499" v="9300" actId="20577"/>
          <ac:spMkLst>
            <pc:docMk/>
            <pc:sldMk cId="3442589205" sldId="281"/>
            <ac:spMk id="20" creationId="{7C41DCF4-42D8-41EE-83E6-08E7243A7E16}"/>
          </ac:spMkLst>
        </pc:spChg>
        <pc:spChg chg="del">
          <ac:chgData name="ludovica@skillselevationfhb.com" userId="d66ab3223affaa58" providerId="LiveId" clId="{1E49CFCF-41C2-4A28-9A6C-2AE4C6DAE613}" dt="2022-03-08T16:43:22.722" v="1541" actId="21"/>
          <ac:spMkLst>
            <pc:docMk/>
            <pc:sldMk cId="3442589205" sldId="281"/>
            <ac:spMk id="29" creationId="{295B5783-3E87-49EA-90BD-4302731872E4}"/>
          </ac:spMkLst>
        </pc:spChg>
        <pc:spChg chg="del">
          <ac:chgData name="ludovica@skillselevationfhb.com" userId="d66ab3223affaa58" providerId="LiveId" clId="{1E49CFCF-41C2-4A28-9A6C-2AE4C6DAE613}" dt="2022-03-08T16:43:20.688" v="1540" actId="21"/>
          <ac:spMkLst>
            <pc:docMk/>
            <pc:sldMk cId="3442589205" sldId="281"/>
            <ac:spMk id="30" creationId="{C48D579B-7518-430E-9AA0-655A44BD4FE1}"/>
          </ac:spMkLst>
        </pc:spChg>
        <pc:spChg chg="del mod">
          <ac:chgData name="ludovica@skillselevationfhb.com" userId="d66ab3223affaa58" providerId="LiveId" clId="{1E49CFCF-41C2-4A28-9A6C-2AE4C6DAE613}" dt="2022-03-08T16:43:18.658" v="1539" actId="21"/>
          <ac:spMkLst>
            <pc:docMk/>
            <pc:sldMk cId="3442589205" sldId="281"/>
            <ac:spMk id="31" creationId="{F65D8BF8-8D1F-45B8-8EE3-2B5A48719C1E}"/>
          </ac:spMkLst>
        </pc:spChg>
        <pc:picChg chg="del">
          <ac:chgData name="ludovica@skillselevationfhb.com" userId="d66ab3223affaa58" providerId="LiveId" clId="{1E49CFCF-41C2-4A28-9A6C-2AE4C6DAE613}" dt="2022-03-08T16:43:08.283" v="1533" actId="21"/>
          <ac:picMkLst>
            <pc:docMk/>
            <pc:sldMk cId="3442589205" sldId="281"/>
            <ac:picMk id="6" creationId="{A3FEFAED-3DDE-4A89-872E-E646C67DAC1D}"/>
          </ac:picMkLst>
        </pc:picChg>
        <pc:picChg chg="add del mod">
          <ac:chgData name="ludovica@skillselevationfhb.com" userId="d66ab3223affaa58" providerId="LiveId" clId="{1E49CFCF-41C2-4A28-9A6C-2AE4C6DAE613}" dt="2022-03-08T16:44:36.460" v="1576" actId="21"/>
          <ac:picMkLst>
            <pc:docMk/>
            <pc:sldMk cId="3442589205" sldId="281"/>
            <ac:picMk id="17" creationId="{EA2FB397-26E3-4075-A111-086918FC7595}"/>
          </ac:picMkLst>
        </pc:picChg>
        <pc:picChg chg="add mod">
          <ac:chgData name="ludovica@skillselevationfhb.com" userId="d66ab3223affaa58" providerId="LiveId" clId="{1E49CFCF-41C2-4A28-9A6C-2AE4C6DAE613}" dt="2022-03-08T16:45:00.244" v="1583" actId="1076"/>
          <ac:picMkLst>
            <pc:docMk/>
            <pc:sldMk cId="3442589205" sldId="281"/>
            <ac:picMk id="19" creationId="{A6256514-C58C-471B-B38E-7C831E99E327}"/>
          </ac:picMkLst>
        </pc:picChg>
        <pc:picChg chg="del">
          <ac:chgData name="ludovica@skillselevationfhb.com" userId="d66ab3223affaa58" providerId="LiveId" clId="{1E49CFCF-41C2-4A28-9A6C-2AE4C6DAE613}" dt="2022-03-08T16:43:13.156" v="1535" actId="21"/>
          <ac:picMkLst>
            <pc:docMk/>
            <pc:sldMk cId="3442589205" sldId="281"/>
            <ac:picMk id="24" creationId="{425891DB-D6E7-4CDE-8A56-5813AC00D51B}"/>
          </ac:picMkLst>
        </pc:picChg>
        <pc:picChg chg="del">
          <ac:chgData name="ludovica@skillselevationfhb.com" userId="d66ab3223affaa58" providerId="LiveId" clId="{1E49CFCF-41C2-4A28-9A6C-2AE4C6DAE613}" dt="2022-03-08T16:43:14.998" v="1536" actId="21"/>
          <ac:picMkLst>
            <pc:docMk/>
            <pc:sldMk cId="3442589205" sldId="281"/>
            <ac:picMk id="26" creationId="{006D52E4-F8A8-431F-85F7-02C1630A2434}"/>
          </ac:picMkLst>
        </pc:picChg>
        <pc:picChg chg="del">
          <ac:chgData name="ludovica@skillselevationfhb.com" userId="d66ab3223affaa58" providerId="LiveId" clId="{1E49CFCF-41C2-4A28-9A6C-2AE4C6DAE613}" dt="2022-03-08T16:43:16.008" v="1537" actId="478"/>
          <ac:picMkLst>
            <pc:docMk/>
            <pc:sldMk cId="3442589205" sldId="281"/>
            <ac:picMk id="27" creationId="{6F17AA1B-D73B-40AA-953E-F9665EE88392}"/>
          </ac:picMkLst>
        </pc:picChg>
      </pc:sldChg>
      <pc:sldChg chg="addSp delSp modSp add mod">
        <pc:chgData name="ludovica@skillselevationfhb.com" userId="d66ab3223affaa58" providerId="LiveId" clId="{1E49CFCF-41C2-4A28-9A6C-2AE4C6DAE613}" dt="2022-03-08T12:46:09.761" v="316" actId="113"/>
        <pc:sldMkLst>
          <pc:docMk/>
          <pc:sldMk cId="303332243" sldId="282"/>
        </pc:sldMkLst>
        <pc:graphicFrameChg chg="add mod modGraphic">
          <ac:chgData name="ludovica@skillselevationfhb.com" userId="d66ab3223affaa58" providerId="LiveId" clId="{1E49CFCF-41C2-4A28-9A6C-2AE4C6DAE613}" dt="2022-03-08T12:46:09.761" v="316" actId="113"/>
          <ac:graphicFrameMkLst>
            <pc:docMk/>
            <pc:sldMk cId="303332243" sldId="282"/>
            <ac:graphicFrameMk id="2" creationId="{0E268870-F2C9-4B0C-87A3-3EADA3739E45}"/>
          </ac:graphicFrameMkLst>
        </pc:graphicFrameChg>
        <pc:graphicFrameChg chg="del">
          <ac:chgData name="ludovica@skillselevationfhb.com" userId="d66ab3223affaa58" providerId="LiveId" clId="{1E49CFCF-41C2-4A28-9A6C-2AE4C6DAE613}" dt="2022-03-08T12:43:36.132" v="291" actId="21"/>
          <ac:graphicFrameMkLst>
            <pc:docMk/>
            <pc:sldMk cId="303332243" sldId="282"/>
            <ac:graphicFrameMk id="4" creationId="{9EF9D713-C5E0-492A-889E-74F237918FF3}"/>
          </ac:graphicFrameMkLst>
        </pc:graphicFrameChg>
        <pc:graphicFrameChg chg="del">
          <ac:chgData name="ludovica@skillselevationfhb.com" userId="d66ab3223affaa58" providerId="LiveId" clId="{1E49CFCF-41C2-4A28-9A6C-2AE4C6DAE613}" dt="2022-03-08T12:44:07.783" v="296" actId="21"/>
          <ac:graphicFrameMkLst>
            <pc:docMk/>
            <pc:sldMk cId="303332243" sldId="282"/>
            <ac:graphicFrameMk id="7" creationId="{33D71D93-2E1E-4A81-BFF6-C6CEF4A4B1B6}"/>
          </ac:graphicFrameMkLst>
        </pc:graphicFrameChg>
      </pc:sldChg>
      <pc:sldChg chg="addSp delSp modSp new del">
        <pc:chgData name="ludovica@skillselevationfhb.com" userId="d66ab3223affaa58" providerId="LiveId" clId="{1E49CFCF-41C2-4A28-9A6C-2AE4C6DAE613}" dt="2022-03-08T12:43:14.434" v="284" actId="680"/>
        <pc:sldMkLst>
          <pc:docMk/>
          <pc:sldMk cId="2951752366" sldId="282"/>
        </pc:sldMkLst>
        <pc:spChg chg="add del">
          <ac:chgData name="ludovica@skillselevationfhb.com" userId="d66ab3223affaa58" providerId="LiveId" clId="{1E49CFCF-41C2-4A28-9A6C-2AE4C6DAE613}" dt="2022-03-08T12:43:11.308" v="283"/>
          <ac:spMkLst>
            <pc:docMk/>
            <pc:sldMk cId="2951752366" sldId="282"/>
            <ac:spMk id="3" creationId="{01551A40-021A-420C-B785-33FA6E5C1FD8}"/>
          </ac:spMkLst>
        </pc:spChg>
        <pc:graphicFrameChg chg="add del mod">
          <ac:chgData name="ludovica@skillselevationfhb.com" userId="d66ab3223affaa58" providerId="LiveId" clId="{1E49CFCF-41C2-4A28-9A6C-2AE4C6DAE613}" dt="2022-03-08T12:43:11.308" v="283"/>
          <ac:graphicFrameMkLst>
            <pc:docMk/>
            <pc:sldMk cId="2951752366" sldId="282"/>
            <ac:graphicFrameMk id="4" creationId="{B92AEBA7-CE1E-4A71-8EFE-D16625905B0F}"/>
          </ac:graphicFrameMkLst>
        </pc:graphicFrameChg>
      </pc:sldChg>
      <pc:sldChg chg="addSp delSp modSp add del mod">
        <pc:chgData name="ludovica@skillselevationfhb.com" userId="d66ab3223affaa58" providerId="LiveId" clId="{1E49CFCF-41C2-4A28-9A6C-2AE4C6DAE613}" dt="2022-03-08T12:52:44.809" v="510" actId="2696"/>
        <pc:sldMkLst>
          <pc:docMk/>
          <pc:sldMk cId="63414229" sldId="283"/>
        </pc:sldMkLst>
        <pc:spChg chg="mod">
          <ac:chgData name="ludovica@skillselevationfhb.com" userId="d66ab3223affaa58" providerId="LiveId" clId="{1E49CFCF-41C2-4A28-9A6C-2AE4C6DAE613}" dt="2022-03-08T12:51:12.087" v="478" actId="20577"/>
          <ac:spMkLst>
            <pc:docMk/>
            <pc:sldMk cId="63414229" sldId="283"/>
            <ac:spMk id="13" creationId="{0B2F7796-DB8C-4E3A-A0F6-4F8A8145AEF5}"/>
          </ac:spMkLst>
        </pc:spChg>
        <pc:spChg chg="del">
          <ac:chgData name="ludovica@skillselevationfhb.com" userId="d66ab3223affaa58" providerId="LiveId" clId="{1E49CFCF-41C2-4A28-9A6C-2AE4C6DAE613}" dt="2022-03-08T12:52:02.658" v="507" actId="21"/>
          <ac:spMkLst>
            <pc:docMk/>
            <pc:sldMk cId="63414229" sldId="283"/>
            <ac:spMk id="14" creationId="{0E21429E-2746-46D2-AA7C-D3EBF3087088}"/>
          </ac:spMkLst>
        </pc:spChg>
        <pc:spChg chg="add mod">
          <ac:chgData name="ludovica@skillselevationfhb.com" userId="d66ab3223affaa58" providerId="LiveId" clId="{1E49CFCF-41C2-4A28-9A6C-2AE4C6DAE613}" dt="2022-03-08T12:51:33.212" v="486" actId="20577"/>
          <ac:spMkLst>
            <pc:docMk/>
            <pc:sldMk cId="63414229" sldId="283"/>
            <ac:spMk id="15" creationId="{2F8DEF99-BED9-43D5-AE6A-E03FC652A6D5}"/>
          </ac:spMkLst>
        </pc:spChg>
        <pc:spChg chg="del">
          <ac:chgData name="ludovica@skillselevationfhb.com" userId="d66ab3223affaa58" providerId="LiveId" clId="{1E49CFCF-41C2-4A28-9A6C-2AE4C6DAE613}" dt="2022-03-08T12:51:54.300" v="506" actId="21"/>
          <ac:spMkLst>
            <pc:docMk/>
            <pc:sldMk cId="63414229" sldId="283"/>
            <ac:spMk id="16" creationId="{B1B13B66-0FF7-48D6-9649-E2CF49A33A6D}"/>
          </ac:spMkLst>
        </pc:spChg>
        <pc:spChg chg="del">
          <ac:chgData name="ludovica@skillselevationfhb.com" userId="d66ab3223affaa58" providerId="LiveId" clId="{1E49CFCF-41C2-4A28-9A6C-2AE4C6DAE613}" dt="2022-03-08T12:52:04.835" v="508" actId="21"/>
          <ac:spMkLst>
            <pc:docMk/>
            <pc:sldMk cId="63414229" sldId="283"/>
            <ac:spMk id="17" creationId="{38F59BD4-4CAA-4F4C-85FB-5C87043F4003}"/>
          </ac:spMkLst>
        </pc:spChg>
        <pc:spChg chg="add mod">
          <ac:chgData name="ludovica@skillselevationfhb.com" userId="d66ab3223affaa58" providerId="LiveId" clId="{1E49CFCF-41C2-4A28-9A6C-2AE4C6DAE613}" dt="2022-03-08T12:52:11.024" v="509" actId="1076"/>
          <ac:spMkLst>
            <pc:docMk/>
            <pc:sldMk cId="63414229" sldId="283"/>
            <ac:spMk id="18" creationId="{2E74A9B8-1618-42BC-B5D7-5445665AF96D}"/>
          </ac:spMkLst>
        </pc:spChg>
        <pc:spChg chg="del">
          <ac:chgData name="ludovica@skillselevationfhb.com" userId="d66ab3223affaa58" providerId="LiveId" clId="{1E49CFCF-41C2-4A28-9A6C-2AE4C6DAE613}" dt="2022-03-08T12:51:52.037" v="505" actId="21"/>
          <ac:spMkLst>
            <pc:docMk/>
            <pc:sldMk cId="63414229" sldId="283"/>
            <ac:spMk id="22" creationId="{9A08A479-A8E6-44A3-AB9D-A5F05A4A1AF9}"/>
          </ac:spMkLst>
        </pc:spChg>
      </pc:sldChg>
      <pc:sldChg chg="addSp delSp modSp add mod ord">
        <pc:chgData name="ludovica@skillselevationfhb.com" userId="d66ab3223affaa58" providerId="LiveId" clId="{1E49CFCF-41C2-4A28-9A6C-2AE4C6DAE613}" dt="2022-03-11T09:28:58.017" v="9776" actId="1076"/>
        <pc:sldMkLst>
          <pc:docMk/>
          <pc:sldMk cId="1702633953" sldId="283"/>
        </pc:sldMkLst>
        <pc:spChg chg="add mod">
          <ac:chgData name="ludovica@skillselevationfhb.com" userId="d66ab3223affaa58" providerId="LiveId" clId="{1E49CFCF-41C2-4A28-9A6C-2AE4C6DAE613}" dt="2022-03-11T09:28:58.017" v="9776" actId="1076"/>
          <ac:spMkLst>
            <pc:docMk/>
            <pc:sldMk cId="1702633953" sldId="283"/>
            <ac:spMk id="12" creationId="{09E8F986-3277-4D04-94CC-78AA44F53E84}"/>
          </ac:spMkLst>
        </pc:spChg>
        <pc:spChg chg="mod">
          <ac:chgData name="ludovica@skillselevationfhb.com" userId="d66ab3223affaa58" providerId="LiveId" clId="{1E49CFCF-41C2-4A28-9A6C-2AE4C6DAE613}" dt="2022-03-11T08:56:11.324" v="9653" actId="20577"/>
          <ac:spMkLst>
            <pc:docMk/>
            <pc:sldMk cId="1702633953" sldId="283"/>
            <ac:spMk id="13" creationId="{0B2F7796-DB8C-4E3A-A0F6-4F8A8145AEF5}"/>
          </ac:spMkLst>
        </pc:spChg>
        <pc:spChg chg="del">
          <ac:chgData name="ludovica@skillselevationfhb.com" userId="d66ab3223affaa58" providerId="LiveId" clId="{1E49CFCF-41C2-4A28-9A6C-2AE4C6DAE613}" dt="2022-03-08T13:00:35.784" v="525" actId="21"/>
          <ac:spMkLst>
            <pc:docMk/>
            <pc:sldMk cId="1702633953" sldId="283"/>
            <ac:spMk id="14" creationId="{0E21429E-2746-46D2-AA7C-D3EBF3087088}"/>
          </ac:spMkLst>
        </pc:spChg>
        <pc:spChg chg="add mod">
          <ac:chgData name="ludovica@skillselevationfhb.com" userId="d66ab3223affaa58" providerId="LiveId" clId="{1E49CFCF-41C2-4A28-9A6C-2AE4C6DAE613}" dt="2022-03-11T08:56:23.855" v="9670" actId="1076"/>
          <ac:spMkLst>
            <pc:docMk/>
            <pc:sldMk cId="1702633953" sldId="283"/>
            <ac:spMk id="15" creationId="{66BF52A4-19F9-4961-A6DF-C271CDFE8941}"/>
          </ac:spMkLst>
        </pc:spChg>
        <pc:spChg chg="mod">
          <ac:chgData name="ludovica@skillselevationfhb.com" userId="d66ab3223affaa58" providerId="LiveId" clId="{1E49CFCF-41C2-4A28-9A6C-2AE4C6DAE613}" dt="2022-03-11T08:56:13.671" v="9655" actId="20577"/>
          <ac:spMkLst>
            <pc:docMk/>
            <pc:sldMk cId="1702633953" sldId="283"/>
            <ac:spMk id="16" creationId="{B1B13B66-0FF7-48D6-9649-E2CF49A33A6D}"/>
          </ac:spMkLst>
        </pc:spChg>
        <pc:spChg chg="del">
          <ac:chgData name="ludovica@skillselevationfhb.com" userId="d66ab3223affaa58" providerId="LiveId" clId="{1E49CFCF-41C2-4A28-9A6C-2AE4C6DAE613}" dt="2022-03-08T13:00:32.389" v="524" actId="21"/>
          <ac:spMkLst>
            <pc:docMk/>
            <pc:sldMk cId="1702633953" sldId="283"/>
            <ac:spMk id="17" creationId="{38F59BD4-4CAA-4F4C-85FB-5C87043F4003}"/>
          </ac:spMkLst>
        </pc:spChg>
        <pc:spChg chg="del mod">
          <ac:chgData name="ludovica@skillselevationfhb.com" userId="d66ab3223affaa58" providerId="LiveId" clId="{1E49CFCF-41C2-4A28-9A6C-2AE4C6DAE613}" dt="2022-03-08T14:30:31.344" v="704" actId="21"/>
          <ac:spMkLst>
            <pc:docMk/>
            <pc:sldMk cId="1702633953" sldId="283"/>
            <ac:spMk id="22" creationId="{9A08A479-A8E6-44A3-AB9D-A5F05A4A1AF9}"/>
          </ac:spMkLst>
        </pc:spChg>
      </pc:sldChg>
      <pc:sldChg chg="addSp delSp modSp add del mod ord">
        <pc:chgData name="ludovica@skillselevationfhb.com" userId="d66ab3223affaa58" providerId="LiveId" clId="{1E49CFCF-41C2-4A28-9A6C-2AE4C6DAE613}" dt="2022-03-10T12:14:45.919" v="5865" actId="403"/>
        <pc:sldMkLst>
          <pc:docMk/>
          <pc:sldMk cId="825119717" sldId="284"/>
        </pc:sldMkLst>
        <pc:spChg chg="mod">
          <ac:chgData name="ludovica@skillselevationfhb.com" userId="d66ab3223affaa58" providerId="LiveId" clId="{1E49CFCF-41C2-4A28-9A6C-2AE4C6DAE613}" dt="2022-03-10T12:14:38.837" v="5861" actId="1076"/>
          <ac:spMkLst>
            <pc:docMk/>
            <pc:sldMk cId="825119717" sldId="284"/>
            <ac:spMk id="9" creationId="{860BECD8-C24B-4AF3-9FE5-50B232840A41}"/>
          </ac:spMkLst>
        </pc:spChg>
        <pc:spChg chg="add del mod">
          <ac:chgData name="ludovica@skillselevationfhb.com" userId="d66ab3223affaa58" providerId="LiveId" clId="{1E49CFCF-41C2-4A28-9A6C-2AE4C6DAE613}" dt="2022-03-10T12:14:32.223" v="5859" actId="21"/>
          <ac:spMkLst>
            <pc:docMk/>
            <pc:sldMk cId="825119717" sldId="284"/>
            <ac:spMk id="10" creationId="{97EAF0DC-B76E-433D-AC33-B79E0A563A13}"/>
          </ac:spMkLst>
        </pc:spChg>
        <pc:spChg chg="add mod">
          <ac:chgData name="ludovica@skillselevationfhb.com" userId="d66ab3223affaa58" providerId="LiveId" clId="{1E49CFCF-41C2-4A28-9A6C-2AE4C6DAE613}" dt="2022-03-10T12:14:45.919" v="5865" actId="403"/>
          <ac:spMkLst>
            <pc:docMk/>
            <pc:sldMk cId="825119717" sldId="284"/>
            <ac:spMk id="12" creationId="{18BDBFD5-1C80-43A2-A299-7E3B9A8981DB}"/>
          </ac:spMkLst>
        </pc:spChg>
        <pc:spChg chg="del mod">
          <ac:chgData name="ludovica@skillselevationfhb.com" userId="d66ab3223affaa58" providerId="LiveId" clId="{1E49CFCF-41C2-4A28-9A6C-2AE4C6DAE613}" dt="2022-03-08T13:48:22.385" v="608"/>
          <ac:spMkLst>
            <pc:docMk/>
            <pc:sldMk cId="825119717" sldId="284"/>
            <ac:spMk id="14" creationId="{5CEAA509-EA64-40BD-A771-50421C7C663D}"/>
          </ac:spMkLst>
        </pc:spChg>
        <pc:picChg chg="del">
          <ac:chgData name="ludovica@skillselevationfhb.com" userId="d66ab3223affaa58" providerId="LiveId" clId="{1E49CFCF-41C2-4A28-9A6C-2AE4C6DAE613}" dt="2022-03-10T11:53:41.529" v="5618" actId="21"/>
          <ac:picMkLst>
            <pc:docMk/>
            <pc:sldMk cId="825119717" sldId="284"/>
            <ac:picMk id="3" creationId="{16476699-494A-4532-825A-8FDBB83DEC8B}"/>
          </ac:picMkLst>
        </pc:picChg>
        <pc:picChg chg="add del mod">
          <ac:chgData name="ludovica@skillselevationfhb.com" userId="d66ab3223affaa58" providerId="LiveId" clId="{1E49CFCF-41C2-4A28-9A6C-2AE4C6DAE613}" dt="2022-03-10T12:10:06.870" v="5780" actId="21"/>
          <ac:picMkLst>
            <pc:docMk/>
            <pc:sldMk cId="825119717" sldId="284"/>
            <ac:picMk id="8194" creationId="{B8AF3CFC-F0E0-48AC-BF6B-B86C34B4180F}"/>
          </ac:picMkLst>
        </pc:picChg>
        <pc:picChg chg="add del mod">
          <ac:chgData name="ludovica@skillselevationfhb.com" userId="d66ab3223affaa58" providerId="LiveId" clId="{1E49CFCF-41C2-4A28-9A6C-2AE4C6DAE613}" dt="2022-03-10T12:10:10.170" v="5782" actId="21"/>
          <ac:picMkLst>
            <pc:docMk/>
            <pc:sldMk cId="825119717" sldId="284"/>
            <ac:picMk id="8196" creationId="{97C204F1-C2BF-42F7-BC2A-FFF975284001}"/>
          </ac:picMkLst>
        </pc:picChg>
        <pc:picChg chg="add del mod">
          <ac:chgData name="ludovica@skillselevationfhb.com" userId="d66ab3223affaa58" providerId="LiveId" clId="{1E49CFCF-41C2-4A28-9A6C-2AE4C6DAE613}" dt="2022-03-10T12:03:38.400" v="5691" actId="21"/>
          <ac:picMkLst>
            <pc:docMk/>
            <pc:sldMk cId="825119717" sldId="284"/>
            <ac:picMk id="8198" creationId="{6AAE4A41-41CA-46FE-89D1-5F74D7B9C175}"/>
          </ac:picMkLst>
        </pc:picChg>
        <pc:picChg chg="add del mod">
          <ac:chgData name="ludovica@skillselevationfhb.com" userId="d66ab3223affaa58" providerId="LiveId" clId="{1E49CFCF-41C2-4A28-9A6C-2AE4C6DAE613}" dt="2022-03-10T12:10:08.463" v="5781" actId="21"/>
          <ac:picMkLst>
            <pc:docMk/>
            <pc:sldMk cId="825119717" sldId="284"/>
            <ac:picMk id="8200" creationId="{A51B4FD7-24A3-451E-93E1-F644AAAA568B}"/>
          </ac:picMkLst>
        </pc:picChg>
      </pc:sldChg>
      <pc:sldChg chg="addSp delSp modSp add mod ord">
        <pc:chgData name="ludovica@skillselevationfhb.com" userId="d66ab3223affaa58" providerId="LiveId" clId="{1E49CFCF-41C2-4A28-9A6C-2AE4C6DAE613}" dt="2022-03-10T17:05:21.578" v="9207" actId="1076"/>
        <pc:sldMkLst>
          <pc:docMk/>
          <pc:sldMk cId="527609177" sldId="285"/>
        </pc:sldMkLst>
        <pc:spChg chg="add mod">
          <ac:chgData name="ludovica@skillselevationfhb.com" userId="d66ab3223affaa58" providerId="LiveId" clId="{1E49CFCF-41C2-4A28-9A6C-2AE4C6DAE613}" dt="2022-03-10T17:00:54.123" v="9158" actId="20577"/>
          <ac:spMkLst>
            <pc:docMk/>
            <pc:sldMk cId="527609177" sldId="285"/>
            <ac:spMk id="8" creationId="{4B655011-3D68-4A1B-A909-E92BD671D461}"/>
          </ac:spMkLst>
        </pc:spChg>
        <pc:spChg chg="mod">
          <ac:chgData name="ludovica@skillselevationfhb.com" userId="d66ab3223affaa58" providerId="LiveId" clId="{1E49CFCF-41C2-4A28-9A6C-2AE4C6DAE613}" dt="2022-03-08T16:26:57.388" v="1430" actId="20577"/>
          <ac:spMkLst>
            <pc:docMk/>
            <pc:sldMk cId="527609177" sldId="285"/>
            <ac:spMk id="9" creationId="{860BECD8-C24B-4AF3-9FE5-50B232840A41}"/>
          </ac:spMkLst>
        </pc:spChg>
        <pc:spChg chg="del mod">
          <ac:chgData name="ludovica@skillselevationfhb.com" userId="d66ab3223affaa58" providerId="LiveId" clId="{1E49CFCF-41C2-4A28-9A6C-2AE4C6DAE613}" dt="2022-03-08T13:35:43.206" v="604"/>
          <ac:spMkLst>
            <pc:docMk/>
            <pc:sldMk cId="527609177" sldId="285"/>
            <ac:spMk id="14" creationId="{5CEAA509-EA64-40BD-A771-50421C7C663D}"/>
          </ac:spMkLst>
        </pc:spChg>
        <pc:picChg chg="del">
          <ac:chgData name="ludovica@skillselevationfhb.com" userId="d66ab3223affaa58" providerId="LiveId" clId="{1E49CFCF-41C2-4A28-9A6C-2AE4C6DAE613}" dt="2022-03-10T12:05:28.548" v="5724" actId="21"/>
          <ac:picMkLst>
            <pc:docMk/>
            <pc:sldMk cId="527609177" sldId="285"/>
            <ac:picMk id="3" creationId="{16476699-494A-4532-825A-8FDBB83DEC8B}"/>
          </ac:picMkLst>
        </pc:picChg>
        <pc:picChg chg="add mod">
          <ac:chgData name="ludovica@skillselevationfhb.com" userId="d66ab3223affaa58" providerId="LiveId" clId="{1E49CFCF-41C2-4A28-9A6C-2AE4C6DAE613}" dt="2022-03-10T17:05:19.845" v="9206" actId="1076"/>
          <ac:picMkLst>
            <pc:docMk/>
            <pc:sldMk cId="527609177" sldId="285"/>
            <ac:picMk id="10" creationId="{37B5B3AD-3AE6-4A7F-9258-DE52C8C20777}"/>
          </ac:picMkLst>
        </pc:picChg>
        <pc:picChg chg="add mod">
          <ac:chgData name="ludovica@skillselevationfhb.com" userId="d66ab3223affaa58" providerId="LiveId" clId="{1E49CFCF-41C2-4A28-9A6C-2AE4C6DAE613}" dt="2022-03-10T17:05:12.776" v="9204" actId="1076"/>
          <ac:picMkLst>
            <pc:docMk/>
            <pc:sldMk cId="527609177" sldId="285"/>
            <ac:picMk id="11" creationId="{EBBD4279-C404-448E-B5D7-D1D80051C08C}"/>
          </ac:picMkLst>
        </pc:picChg>
        <pc:picChg chg="add mod">
          <ac:chgData name="ludovica@skillselevationfhb.com" userId="d66ab3223affaa58" providerId="LiveId" clId="{1E49CFCF-41C2-4A28-9A6C-2AE4C6DAE613}" dt="2022-03-10T17:05:21.578" v="9207" actId="1076"/>
          <ac:picMkLst>
            <pc:docMk/>
            <pc:sldMk cId="527609177" sldId="285"/>
            <ac:picMk id="12" creationId="{1F266FC7-17D9-40F7-8D76-81EF0B7279EE}"/>
          </ac:picMkLst>
        </pc:picChg>
      </pc:sldChg>
      <pc:sldChg chg="addSp delSp modSp add del mod">
        <pc:chgData name="ludovica@skillselevationfhb.com" userId="d66ab3223affaa58" providerId="LiveId" clId="{1E49CFCF-41C2-4A28-9A6C-2AE4C6DAE613}" dt="2022-03-08T16:45:50.093" v="1598" actId="2696"/>
        <pc:sldMkLst>
          <pc:docMk/>
          <pc:sldMk cId="1030539898" sldId="286"/>
        </pc:sldMkLst>
        <pc:spChg chg="add mod">
          <ac:chgData name="ludovica@skillselevationfhb.com" userId="d66ab3223affaa58" providerId="LiveId" clId="{1E49CFCF-41C2-4A28-9A6C-2AE4C6DAE613}" dt="2022-03-08T15:41:17.363" v="1112" actId="20577"/>
          <ac:spMkLst>
            <pc:docMk/>
            <pc:sldMk cId="1030539898" sldId="286"/>
            <ac:spMk id="8" creationId="{478EC13F-C2DC-4306-BD95-04685893A13A}"/>
          </ac:spMkLst>
        </pc:spChg>
        <pc:spChg chg="del">
          <ac:chgData name="ludovica@skillselevationfhb.com" userId="d66ab3223affaa58" providerId="LiveId" clId="{1E49CFCF-41C2-4A28-9A6C-2AE4C6DAE613}" dt="2022-03-08T14:33:49.480" v="757" actId="21"/>
          <ac:spMkLst>
            <pc:docMk/>
            <pc:sldMk cId="1030539898" sldId="286"/>
            <ac:spMk id="9" creationId="{860BECD8-C24B-4AF3-9FE5-50B232840A41}"/>
          </ac:spMkLst>
        </pc:spChg>
        <pc:spChg chg="add mod">
          <ac:chgData name="ludovica@skillselevationfhb.com" userId="d66ab3223affaa58" providerId="LiveId" clId="{1E49CFCF-41C2-4A28-9A6C-2AE4C6DAE613}" dt="2022-03-08T14:34:00.197" v="760" actId="1076"/>
          <ac:spMkLst>
            <pc:docMk/>
            <pc:sldMk cId="1030539898" sldId="286"/>
            <ac:spMk id="10" creationId="{D14BD56C-F768-4AB1-A081-A5B3C01DA257}"/>
          </ac:spMkLst>
        </pc:spChg>
        <pc:spChg chg="add mod">
          <ac:chgData name="ludovica@skillselevationfhb.com" userId="d66ab3223affaa58" providerId="LiveId" clId="{1E49CFCF-41C2-4A28-9A6C-2AE4C6DAE613}" dt="2022-03-08T14:34:32.596" v="783" actId="14100"/>
          <ac:spMkLst>
            <pc:docMk/>
            <pc:sldMk cId="1030539898" sldId="286"/>
            <ac:spMk id="11" creationId="{D7376DF7-71AB-4A38-981D-99A023FE947E}"/>
          </ac:spMkLst>
        </pc:spChg>
        <pc:spChg chg="del">
          <ac:chgData name="ludovica@skillselevationfhb.com" userId="d66ab3223affaa58" providerId="LiveId" clId="{1E49CFCF-41C2-4A28-9A6C-2AE4C6DAE613}" dt="2022-03-08T14:32:46.947" v="730" actId="21"/>
          <ac:spMkLst>
            <pc:docMk/>
            <pc:sldMk cId="1030539898" sldId="286"/>
            <ac:spMk id="14" creationId="{5CEAA509-EA64-40BD-A771-50421C7C663D}"/>
          </ac:spMkLst>
        </pc:spChg>
      </pc:sldChg>
      <pc:sldChg chg="modSp add mod">
        <pc:chgData name="ludovica@skillselevationfhb.com" userId="d66ab3223affaa58" providerId="LiveId" clId="{1E49CFCF-41C2-4A28-9A6C-2AE4C6DAE613}" dt="2022-03-08T16:08:35.182" v="1332" actId="2711"/>
        <pc:sldMkLst>
          <pc:docMk/>
          <pc:sldMk cId="2717932038" sldId="287"/>
        </pc:sldMkLst>
        <pc:spChg chg="mod">
          <ac:chgData name="ludovica@skillselevationfhb.com" userId="d66ab3223affaa58" providerId="LiveId" clId="{1E49CFCF-41C2-4A28-9A6C-2AE4C6DAE613}" dt="2022-03-08T16:08:35.182" v="1332" actId="2711"/>
          <ac:spMkLst>
            <pc:docMk/>
            <pc:sldMk cId="2717932038" sldId="287"/>
            <ac:spMk id="14" creationId="{5CEAA509-EA64-40BD-A771-50421C7C663D}"/>
          </ac:spMkLst>
        </pc:spChg>
        <pc:picChg chg="mod">
          <ac:chgData name="ludovica@skillselevationfhb.com" userId="d66ab3223affaa58" providerId="LiveId" clId="{1E49CFCF-41C2-4A28-9A6C-2AE4C6DAE613}" dt="2022-03-08T15:18:15.597" v="788" actId="1076"/>
          <ac:picMkLst>
            <pc:docMk/>
            <pc:sldMk cId="2717932038" sldId="287"/>
            <ac:picMk id="3" creationId="{16476699-494A-4532-825A-8FDBB83DEC8B}"/>
          </ac:picMkLst>
        </pc:picChg>
      </pc:sldChg>
      <pc:sldChg chg="addSp delSp modSp add mod ord">
        <pc:chgData name="ludovica@skillselevationfhb.com" userId="d66ab3223affaa58" providerId="LiveId" clId="{1E49CFCF-41C2-4A28-9A6C-2AE4C6DAE613}" dt="2022-03-10T17:13:53.081" v="9299" actId="1076"/>
        <pc:sldMkLst>
          <pc:docMk/>
          <pc:sldMk cId="2188453500" sldId="288"/>
        </pc:sldMkLst>
        <pc:spChg chg="del">
          <ac:chgData name="ludovica@skillselevationfhb.com" userId="d66ab3223affaa58" providerId="LiveId" clId="{1E49CFCF-41C2-4A28-9A6C-2AE4C6DAE613}" dt="2022-03-08T15:48:31.254" v="1179" actId="21"/>
          <ac:spMkLst>
            <pc:docMk/>
            <pc:sldMk cId="2188453500" sldId="288"/>
            <ac:spMk id="8" creationId="{478EC13F-C2DC-4306-BD95-04685893A13A}"/>
          </ac:spMkLst>
        </pc:spChg>
        <pc:spChg chg="del">
          <ac:chgData name="ludovica@skillselevationfhb.com" userId="d66ab3223affaa58" providerId="LiveId" clId="{1E49CFCF-41C2-4A28-9A6C-2AE4C6DAE613}" dt="2022-03-08T17:37:41.890" v="2161" actId="21"/>
          <ac:spMkLst>
            <pc:docMk/>
            <pc:sldMk cId="2188453500" sldId="288"/>
            <ac:spMk id="10" creationId="{D14BD56C-F768-4AB1-A081-A5B3C01DA257}"/>
          </ac:spMkLst>
        </pc:spChg>
        <pc:spChg chg="mod">
          <ac:chgData name="ludovica@skillselevationfhb.com" userId="d66ab3223affaa58" providerId="LiveId" clId="{1E49CFCF-41C2-4A28-9A6C-2AE4C6DAE613}" dt="2022-03-08T17:36:26.345" v="2151" actId="14100"/>
          <ac:spMkLst>
            <pc:docMk/>
            <pc:sldMk cId="2188453500" sldId="288"/>
            <ac:spMk id="11" creationId="{D7376DF7-71AB-4A38-981D-99A023FE947E}"/>
          </ac:spMkLst>
        </pc:spChg>
        <pc:spChg chg="add mod">
          <ac:chgData name="ludovica@skillselevationfhb.com" userId="d66ab3223affaa58" providerId="LiveId" clId="{1E49CFCF-41C2-4A28-9A6C-2AE4C6DAE613}" dt="2022-03-10T17:13:53.081" v="9299" actId="1076"/>
          <ac:spMkLst>
            <pc:docMk/>
            <pc:sldMk cId="2188453500" sldId="288"/>
            <ac:spMk id="12" creationId="{69AF9B40-BCDB-47D8-A188-64E57F218902}"/>
          </ac:spMkLst>
        </pc:spChg>
        <pc:picChg chg="mod">
          <ac:chgData name="ludovica@skillselevationfhb.com" userId="d66ab3223affaa58" providerId="LiveId" clId="{1E49CFCF-41C2-4A28-9A6C-2AE4C6DAE613}" dt="2022-03-08T17:36:30.811" v="2152" actId="1076"/>
          <ac:picMkLst>
            <pc:docMk/>
            <pc:sldMk cId="2188453500" sldId="288"/>
            <ac:picMk id="3" creationId="{16476699-494A-4532-825A-8FDBB83DEC8B}"/>
          </ac:picMkLst>
        </pc:picChg>
      </pc:sldChg>
      <pc:sldChg chg="modSp add del mod ord">
        <pc:chgData name="ludovica@skillselevationfhb.com" userId="d66ab3223affaa58" providerId="LiveId" clId="{1E49CFCF-41C2-4A28-9A6C-2AE4C6DAE613}" dt="2022-03-08T17:36:49.609" v="2154" actId="2696"/>
        <pc:sldMkLst>
          <pc:docMk/>
          <pc:sldMk cId="3053628698" sldId="289"/>
        </pc:sldMkLst>
        <pc:spChg chg="mod">
          <ac:chgData name="ludovica@skillselevationfhb.com" userId="d66ab3223affaa58" providerId="LiveId" clId="{1E49CFCF-41C2-4A28-9A6C-2AE4C6DAE613}" dt="2022-03-08T15:49:55.418" v="1246" actId="20577"/>
          <ac:spMkLst>
            <pc:docMk/>
            <pc:sldMk cId="3053628698" sldId="289"/>
            <ac:spMk id="11" creationId="{D7376DF7-71AB-4A38-981D-99A023FE947E}"/>
          </ac:spMkLst>
        </pc:spChg>
        <pc:spChg chg="mod">
          <ac:chgData name="ludovica@skillselevationfhb.com" userId="d66ab3223affaa58" providerId="LiveId" clId="{1E49CFCF-41C2-4A28-9A6C-2AE4C6DAE613}" dt="2022-03-08T17:35:55.772" v="2148"/>
          <ac:spMkLst>
            <pc:docMk/>
            <pc:sldMk cId="3053628698" sldId="289"/>
            <ac:spMk id="12" creationId="{69AF9B40-BCDB-47D8-A188-64E57F218902}"/>
          </ac:spMkLst>
        </pc:spChg>
      </pc:sldChg>
      <pc:sldChg chg="add">
        <pc:chgData name="ludovica@skillselevationfhb.com" userId="d66ab3223affaa58" providerId="LiveId" clId="{1E49CFCF-41C2-4A28-9A6C-2AE4C6DAE613}" dt="2022-03-08T15:57:55.670" v="1247" actId="2890"/>
        <pc:sldMkLst>
          <pc:docMk/>
          <pc:sldMk cId="3200133726" sldId="290"/>
        </pc:sldMkLst>
      </pc:sldChg>
      <pc:sldChg chg="delSp modSp add del mod ord">
        <pc:chgData name="ludovica@skillselevationfhb.com" userId="d66ab3223affaa58" providerId="LiveId" clId="{1E49CFCF-41C2-4A28-9A6C-2AE4C6DAE613}" dt="2022-03-09T14:20:07.552" v="3838" actId="2696"/>
        <pc:sldMkLst>
          <pc:docMk/>
          <pc:sldMk cId="2729047759" sldId="291"/>
        </pc:sldMkLst>
        <pc:spChg chg="mod">
          <ac:chgData name="ludovica@skillselevationfhb.com" userId="d66ab3223affaa58" providerId="LiveId" clId="{1E49CFCF-41C2-4A28-9A6C-2AE4C6DAE613}" dt="2022-03-09T13:59:01.283" v="3232" actId="20577"/>
          <ac:spMkLst>
            <pc:docMk/>
            <pc:sldMk cId="2729047759" sldId="291"/>
            <ac:spMk id="9" creationId="{860BECD8-C24B-4AF3-9FE5-50B232840A41}"/>
          </ac:spMkLst>
        </pc:spChg>
        <pc:spChg chg="mod">
          <ac:chgData name="ludovica@skillselevationfhb.com" userId="d66ab3223affaa58" providerId="LiveId" clId="{1E49CFCF-41C2-4A28-9A6C-2AE4C6DAE613}" dt="2022-03-09T14:05:21.272" v="3527" actId="404"/>
          <ac:spMkLst>
            <pc:docMk/>
            <pc:sldMk cId="2729047759" sldId="291"/>
            <ac:spMk id="10" creationId="{97EAF0DC-B76E-433D-AC33-B79E0A563A13}"/>
          </ac:spMkLst>
        </pc:spChg>
        <pc:picChg chg="del">
          <ac:chgData name="ludovica@skillselevationfhb.com" userId="d66ab3223affaa58" providerId="LiveId" clId="{1E49CFCF-41C2-4A28-9A6C-2AE4C6DAE613}" dt="2022-03-09T13:42:33.539" v="3079" actId="21"/>
          <ac:picMkLst>
            <pc:docMk/>
            <pc:sldMk cId="2729047759" sldId="291"/>
            <ac:picMk id="3" creationId="{16476699-494A-4532-825A-8FDBB83DEC8B}"/>
          </ac:picMkLst>
        </pc:picChg>
      </pc:sldChg>
      <pc:sldChg chg="addSp delSp modSp add mod ord">
        <pc:chgData name="ludovica@skillselevationfhb.com" userId="d66ab3223affaa58" providerId="LiveId" clId="{1E49CFCF-41C2-4A28-9A6C-2AE4C6DAE613}" dt="2022-03-16T13:34:07.164" v="11120"/>
        <pc:sldMkLst>
          <pc:docMk/>
          <pc:sldMk cId="2872872344" sldId="292"/>
        </pc:sldMkLst>
        <pc:spChg chg="mod">
          <ac:chgData name="ludovica@skillselevationfhb.com" userId="d66ab3223affaa58" providerId="LiveId" clId="{1E49CFCF-41C2-4A28-9A6C-2AE4C6DAE613}" dt="2022-03-10T10:02:44.346" v="4305" actId="1076"/>
          <ac:spMkLst>
            <pc:docMk/>
            <pc:sldMk cId="2872872344" sldId="292"/>
            <ac:spMk id="9" creationId="{860BECD8-C24B-4AF3-9FE5-50B232840A41}"/>
          </ac:spMkLst>
        </pc:spChg>
        <pc:spChg chg="mod">
          <ac:chgData name="ludovica@skillselevationfhb.com" userId="d66ab3223affaa58" providerId="LiveId" clId="{1E49CFCF-41C2-4A28-9A6C-2AE4C6DAE613}" dt="2022-03-10T17:44:59.511" v="9609" actId="14100"/>
          <ac:spMkLst>
            <pc:docMk/>
            <pc:sldMk cId="2872872344" sldId="292"/>
            <ac:spMk id="10" creationId="{97EAF0DC-B76E-433D-AC33-B79E0A563A13}"/>
          </ac:spMkLst>
        </pc:spChg>
        <pc:picChg chg="del">
          <ac:chgData name="ludovica@skillselevationfhb.com" userId="d66ab3223affaa58" providerId="LiveId" clId="{1E49CFCF-41C2-4A28-9A6C-2AE4C6DAE613}" dt="2022-03-10T09:18:53.772" v="3840" actId="21"/>
          <ac:picMkLst>
            <pc:docMk/>
            <pc:sldMk cId="2872872344" sldId="292"/>
            <ac:picMk id="3" creationId="{16476699-494A-4532-825A-8FDBB83DEC8B}"/>
          </ac:picMkLst>
        </pc:picChg>
        <pc:picChg chg="add mod">
          <ac:chgData name="ludovica@skillselevationfhb.com" userId="d66ab3223affaa58" providerId="LiveId" clId="{1E49CFCF-41C2-4A28-9A6C-2AE4C6DAE613}" dt="2022-03-11T08:44:46.853" v="9622" actId="1076"/>
          <ac:picMkLst>
            <pc:docMk/>
            <pc:sldMk cId="2872872344" sldId="292"/>
            <ac:picMk id="11" creationId="{CF88E9EF-0BED-4A52-B3D0-8B307ACB38EC}"/>
          </ac:picMkLst>
        </pc:picChg>
        <pc:picChg chg="add del mod">
          <ac:chgData name="ludovica@skillselevationfhb.com" userId="d66ab3223affaa58" providerId="LiveId" clId="{1E49CFCF-41C2-4A28-9A6C-2AE4C6DAE613}" dt="2022-03-10T11:13:03.296" v="4733" actId="478"/>
          <ac:picMkLst>
            <pc:docMk/>
            <pc:sldMk cId="2872872344" sldId="292"/>
            <ac:picMk id="12" creationId="{2847A9AF-AAC5-493C-A397-5FBB08098FBC}"/>
          </ac:picMkLst>
        </pc:picChg>
        <pc:picChg chg="add del mod">
          <ac:chgData name="ludovica@skillselevationfhb.com" userId="d66ab3223affaa58" providerId="LiveId" clId="{1E49CFCF-41C2-4A28-9A6C-2AE4C6DAE613}" dt="2022-03-10T09:56:31.351" v="4147" actId="21"/>
          <ac:picMkLst>
            <pc:docMk/>
            <pc:sldMk cId="2872872344" sldId="292"/>
            <ac:picMk id="1026" creationId="{0E110A4F-4501-49AB-B415-D2A91521A654}"/>
          </ac:picMkLst>
        </pc:picChg>
        <pc:picChg chg="add del">
          <ac:chgData name="ludovica@skillselevationfhb.com" userId="d66ab3223affaa58" providerId="LiveId" clId="{1E49CFCF-41C2-4A28-9A6C-2AE4C6DAE613}" dt="2022-03-10T09:21:07.191" v="3843" actId="21"/>
          <ac:picMkLst>
            <pc:docMk/>
            <pc:sldMk cId="2872872344" sldId="292"/>
            <ac:picMk id="1028" creationId="{48C84367-7AD7-480F-BBC5-3269D24A48B0}"/>
          </ac:picMkLst>
        </pc:picChg>
        <pc:picChg chg="add del mod">
          <ac:chgData name="ludovica@skillselevationfhb.com" userId="d66ab3223affaa58" providerId="LiveId" clId="{1E49CFCF-41C2-4A28-9A6C-2AE4C6DAE613}" dt="2022-03-10T10:01:04.974" v="4280" actId="21"/>
          <ac:picMkLst>
            <pc:docMk/>
            <pc:sldMk cId="2872872344" sldId="292"/>
            <ac:picMk id="1030" creationId="{5090E95B-A10A-4A5D-913C-5AA8F0D7ECA4}"/>
          </ac:picMkLst>
        </pc:picChg>
      </pc:sldChg>
      <pc:sldChg chg="addSp delSp modSp add mod ord">
        <pc:chgData name="ludovica@skillselevationfhb.com" userId="d66ab3223affaa58" providerId="LiveId" clId="{1E49CFCF-41C2-4A28-9A6C-2AE4C6DAE613}" dt="2022-03-11T18:18:21.884" v="10917" actId="403"/>
        <pc:sldMkLst>
          <pc:docMk/>
          <pc:sldMk cId="2639367128" sldId="293"/>
        </pc:sldMkLst>
        <pc:spChg chg="mod">
          <ac:chgData name="ludovica@skillselevationfhb.com" userId="d66ab3223affaa58" providerId="LiveId" clId="{1E49CFCF-41C2-4A28-9A6C-2AE4C6DAE613}" dt="2022-03-11T08:59:17.961" v="9687" actId="20577"/>
          <ac:spMkLst>
            <pc:docMk/>
            <pc:sldMk cId="2639367128" sldId="293"/>
            <ac:spMk id="9" creationId="{860BECD8-C24B-4AF3-9FE5-50B232840A41}"/>
          </ac:spMkLst>
        </pc:spChg>
        <pc:spChg chg="mod">
          <ac:chgData name="ludovica@skillselevationfhb.com" userId="d66ab3223affaa58" providerId="LiveId" clId="{1E49CFCF-41C2-4A28-9A6C-2AE4C6DAE613}" dt="2022-03-11T18:18:21.884" v="10917" actId="403"/>
          <ac:spMkLst>
            <pc:docMk/>
            <pc:sldMk cId="2639367128" sldId="293"/>
            <ac:spMk id="10" creationId="{97EAF0DC-B76E-433D-AC33-B79E0A563A13}"/>
          </ac:spMkLst>
        </pc:spChg>
        <pc:picChg chg="add del mod">
          <ac:chgData name="ludovica@skillselevationfhb.com" userId="d66ab3223affaa58" providerId="LiveId" clId="{1E49CFCF-41C2-4A28-9A6C-2AE4C6DAE613}" dt="2022-03-11T08:59:23.510" v="9689" actId="21"/>
          <ac:picMkLst>
            <pc:docMk/>
            <pc:sldMk cId="2639367128" sldId="293"/>
            <ac:picMk id="8" creationId="{09E984DA-017A-4D35-87EC-B580CA904FAB}"/>
          </ac:picMkLst>
        </pc:picChg>
      </pc:sldChg>
      <pc:sldChg chg="addSp delSp modSp add del mod ord">
        <pc:chgData name="ludovica@skillselevationfhb.com" userId="d66ab3223affaa58" providerId="LiveId" clId="{1E49CFCF-41C2-4A28-9A6C-2AE4C6DAE613}" dt="2022-03-08T16:46:26.654" v="1608" actId="2696"/>
        <pc:sldMkLst>
          <pc:docMk/>
          <pc:sldMk cId="971083412" sldId="294"/>
        </pc:sldMkLst>
        <pc:spChg chg="del">
          <ac:chgData name="ludovica@skillselevationfhb.com" userId="d66ab3223affaa58" providerId="LiveId" clId="{1E49CFCF-41C2-4A28-9A6C-2AE4C6DAE613}" dt="2022-03-08T16:40:53.971" v="1511" actId="21"/>
          <ac:spMkLst>
            <pc:docMk/>
            <pc:sldMk cId="971083412" sldId="294"/>
            <ac:spMk id="10" creationId="{D14BD56C-F768-4AB1-A081-A5B3C01DA257}"/>
          </ac:spMkLst>
        </pc:spChg>
        <pc:spChg chg="mod">
          <ac:chgData name="ludovica@skillselevationfhb.com" userId="d66ab3223affaa58" providerId="LiveId" clId="{1E49CFCF-41C2-4A28-9A6C-2AE4C6DAE613}" dt="2022-03-08T16:41:23.967" v="1519" actId="1076"/>
          <ac:spMkLst>
            <pc:docMk/>
            <pc:sldMk cId="971083412" sldId="294"/>
            <ac:spMk id="11" creationId="{D7376DF7-71AB-4A38-981D-99A023FE947E}"/>
          </ac:spMkLst>
        </pc:spChg>
        <pc:spChg chg="del mod">
          <ac:chgData name="ludovica@skillselevationfhb.com" userId="d66ab3223affaa58" providerId="LiveId" clId="{1E49CFCF-41C2-4A28-9A6C-2AE4C6DAE613}" dt="2022-03-08T16:44:47.032" v="1579" actId="21"/>
          <ac:spMkLst>
            <pc:docMk/>
            <pc:sldMk cId="971083412" sldId="294"/>
            <ac:spMk id="12" creationId="{69AF9B40-BCDB-47D8-A188-64E57F218902}"/>
          </ac:spMkLst>
        </pc:spChg>
        <pc:picChg chg="mod">
          <ac:chgData name="ludovica@skillselevationfhb.com" userId="d66ab3223affaa58" providerId="LiveId" clId="{1E49CFCF-41C2-4A28-9A6C-2AE4C6DAE613}" dt="2022-03-08T16:42:29.291" v="1528" actId="14100"/>
          <ac:picMkLst>
            <pc:docMk/>
            <pc:sldMk cId="971083412" sldId="294"/>
            <ac:picMk id="3" creationId="{16476699-494A-4532-825A-8FDBB83DEC8B}"/>
          </ac:picMkLst>
        </pc:picChg>
        <pc:picChg chg="add del mod">
          <ac:chgData name="ludovica@skillselevationfhb.com" userId="d66ab3223affaa58" providerId="LiveId" clId="{1E49CFCF-41C2-4A28-9A6C-2AE4C6DAE613}" dt="2022-03-08T16:44:16.609" v="1566" actId="21"/>
          <ac:picMkLst>
            <pc:docMk/>
            <pc:sldMk cId="971083412" sldId="294"/>
            <ac:picMk id="1026" creationId="{139CDD6A-8A7C-4278-9ADD-1D214A46B58F}"/>
          </ac:picMkLst>
        </pc:picChg>
        <pc:picChg chg="add del mod">
          <ac:chgData name="ludovica@skillselevationfhb.com" userId="d66ab3223affaa58" providerId="LiveId" clId="{1E49CFCF-41C2-4A28-9A6C-2AE4C6DAE613}" dt="2022-03-08T16:44:02.625" v="1561" actId="21"/>
          <ac:picMkLst>
            <pc:docMk/>
            <pc:sldMk cId="971083412" sldId="294"/>
            <ac:picMk id="1028" creationId="{AF92F511-72E2-4BC0-827F-0E1B65C9A281}"/>
          </ac:picMkLst>
        </pc:picChg>
      </pc:sldChg>
      <pc:sldChg chg="add del">
        <pc:chgData name="ludovica@skillselevationfhb.com" userId="d66ab3223affaa58" providerId="LiveId" clId="{1E49CFCF-41C2-4A28-9A6C-2AE4C6DAE613}" dt="2022-03-09T08:50:22.154" v="2956" actId="2696"/>
        <pc:sldMkLst>
          <pc:docMk/>
          <pc:sldMk cId="3101877487" sldId="295"/>
        </pc:sldMkLst>
      </pc:sldChg>
      <pc:sldChg chg="addSp delSp modSp add mod">
        <pc:chgData name="ludovica@skillselevationfhb.com" userId="d66ab3223affaa58" providerId="LiveId" clId="{1E49CFCF-41C2-4A28-9A6C-2AE4C6DAE613}" dt="2022-03-08T17:00:45.142" v="1711" actId="1076"/>
        <pc:sldMkLst>
          <pc:docMk/>
          <pc:sldMk cId="2562550798" sldId="296"/>
        </pc:sldMkLst>
        <pc:spChg chg="mod">
          <ac:chgData name="ludovica@skillselevationfhb.com" userId="d66ab3223affaa58" providerId="LiveId" clId="{1E49CFCF-41C2-4A28-9A6C-2AE4C6DAE613}" dt="2022-03-08T16:49:03.716" v="1655" actId="14100"/>
          <ac:spMkLst>
            <pc:docMk/>
            <pc:sldMk cId="2562550798" sldId="296"/>
            <ac:spMk id="18" creationId="{DDCB5C4B-3FE5-4B99-B867-3A575DC4F78E}"/>
          </ac:spMkLst>
        </pc:spChg>
        <pc:spChg chg="mod">
          <ac:chgData name="ludovica@skillselevationfhb.com" userId="d66ab3223affaa58" providerId="LiveId" clId="{1E49CFCF-41C2-4A28-9A6C-2AE4C6DAE613}" dt="2022-03-08T17:00:36.537" v="1708" actId="1076"/>
          <ac:spMkLst>
            <pc:docMk/>
            <pc:sldMk cId="2562550798" sldId="296"/>
            <ac:spMk id="20" creationId="{7C41DCF4-42D8-41EE-83E6-08E7243A7E16}"/>
          </ac:spMkLst>
        </pc:spChg>
        <pc:picChg chg="del">
          <ac:chgData name="ludovica@skillselevationfhb.com" userId="d66ab3223affaa58" providerId="LiveId" clId="{1E49CFCF-41C2-4A28-9A6C-2AE4C6DAE613}" dt="2022-03-08T16:49:07.196" v="1656" actId="21"/>
          <ac:picMkLst>
            <pc:docMk/>
            <pc:sldMk cId="2562550798" sldId="296"/>
            <ac:picMk id="19" creationId="{A6256514-C58C-471B-B38E-7C831E99E327}"/>
          </ac:picMkLst>
        </pc:picChg>
        <pc:picChg chg="add mod">
          <ac:chgData name="ludovica@skillselevationfhb.com" userId="d66ab3223affaa58" providerId="LiveId" clId="{1E49CFCF-41C2-4A28-9A6C-2AE4C6DAE613}" dt="2022-03-08T17:00:45.142" v="1711" actId="1076"/>
          <ac:picMkLst>
            <pc:docMk/>
            <pc:sldMk cId="2562550798" sldId="296"/>
            <ac:picMk id="2050" creationId="{FC5CA8E6-D743-4C7F-A54C-257069F0D498}"/>
          </ac:picMkLst>
        </pc:picChg>
      </pc:sldChg>
      <pc:sldChg chg="addSp delSp modSp add mod">
        <pc:chgData name="ludovica@skillselevationfhb.com" userId="d66ab3223affaa58" providerId="LiveId" clId="{1E49CFCF-41C2-4A28-9A6C-2AE4C6DAE613}" dt="2022-03-10T17:14:48.335" v="9338" actId="1076"/>
        <pc:sldMkLst>
          <pc:docMk/>
          <pc:sldMk cId="690900086" sldId="297"/>
        </pc:sldMkLst>
        <pc:spChg chg="add mod">
          <ac:chgData name="ludovica@skillselevationfhb.com" userId="d66ab3223affaa58" providerId="LiveId" clId="{1E49CFCF-41C2-4A28-9A6C-2AE4C6DAE613}" dt="2022-03-10T17:14:45.849" v="9337" actId="1076"/>
          <ac:spMkLst>
            <pc:docMk/>
            <pc:sldMk cId="690900086" sldId="297"/>
            <ac:spMk id="11" creationId="{742B895A-A560-480A-92E5-F6248C31408F}"/>
          </ac:spMkLst>
        </pc:spChg>
        <pc:spChg chg="mod">
          <ac:chgData name="ludovica@skillselevationfhb.com" userId="d66ab3223affaa58" providerId="LiveId" clId="{1E49CFCF-41C2-4A28-9A6C-2AE4C6DAE613}" dt="2022-03-08T16:49:22.468" v="1674" actId="20577"/>
          <ac:spMkLst>
            <pc:docMk/>
            <pc:sldMk cId="690900086" sldId="297"/>
            <ac:spMk id="18" creationId="{DDCB5C4B-3FE5-4B99-B867-3A575DC4F78E}"/>
          </ac:spMkLst>
        </pc:spChg>
        <pc:spChg chg="del mod">
          <ac:chgData name="ludovica@skillselevationfhb.com" userId="d66ab3223affaa58" providerId="LiveId" clId="{1E49CFCF-41C2-4A28-9A6C-2AE4C6DAE613}" dt="2022-03-08T16:49:29.545" v="1677"/>
          <ac:spMkLst>
            <pc:docMk/>
            <pc:sldMk cId="690900086" sldId="297"/>
            <ac:spMk id="20" creationId="{7C41DCF4-42D8-41EE-83E6-08E7243A7E16}"/>
          </ac:spMkLst>
        </pc:spChg>
        <pc:picChg chg="add mod">
          <ac:chgData name="ludovica@skillselevationfhb.com" userId="d66ab3223affaa58" providerId="LiveId" clId="{1E49CFCF-41C2-4A28-9A6C-2AE4C6DAE613}" dt="2022-03-10T17:14:48.335" v="9338" actId="1076"/>
          <ac:picMkLst>
            <pc:docMk/>
            <pc:sldMk cId="690900086" sldId="297"/>
            <ac:picMk id="6146" creationId="{5509BA66-9D7A-44CE-A680-B0D9067A8D39}"/>
          </ac:picMkLst>
        </pc:picChg>
      </pc:sldChg>
      <pc:sldChg chg="addSp modSp add del mod ord">
        <pc:chgData name="ludovica@skillselevationfhb.com" userId="d66ab3223affaa58" providerId="LiveId" clId="{1E49CFCF-41C2-4A28-9A6C-2AE4C6DAE613}" dt="2022-03-11T13:09:47.933" v="10861" actId="2696"/>
        <pc:sldMkLst>
          <pc:docMk/>
          <pc:sldMk cId="1214828023" sldId="298"/>
        </pc:sldMkLst>
        <pc:spChg chg="mod">
          <ac:chgData name="ludovica@skillselevationfhb.com" userId="d66ab3223affaa58" providerId="LiveId" clId="{1E49CFCF-41C2-4A28-9A6C-2AE4C6DAE613}" dt="2022-03-08T17:27:28.896" v="2112" actId="20577"/>
          <ac:spMkLst>
            <pc:docMk/>
            <pc:sldMk cId="1214828023" sldId="298"/>
            <ac:spMk id="11" creationId="{742B895A-A560-480A-92E5-F6248C31408F}"/>
          </ac:spMkLst>
        </pc:spChg>
        <pc:picChg chg="add mod">
          <ac:chgData name="ludovica@skillselevationfhb.com" userId="d66ab3223affaa58" providerId="LiveId" clId="{1E49CFCF-41C2-4A28-9A6C-2AE4C6DAE613}" dt="2022-03-08T17:18:06.811" v="1804" actId="1076"/>
          <ac:picMkLst>
            <pc:docMk/>
            <pc:sldMk cId="1214828023" sldId="298"/>
            <ac:picMk id="5122" creationId="{F3853181-E361-4B1B-AEFA-B69486D10B42}"/>
          </ac:picMkLst>
        </pc:picChg>
      </pc:sldChg>
      <pc:sldChg chg="addSp delSp modSp add mod ord">
        <pc:chgData name="ludovica@skillselevationfhb.com" userId="d66ab3223affaa58" providerId="LiveId" clId="{1E49CFCF-41C2-4A28-9A6C-2AE4C6DAE613}" dt="2022-03-10T17:17:31.021" v="9340" actId="1076"/>
        <pc:sldMkLst>
          <pc:docMk/>
          <pc:sldMk cId="2666844596" sldId="299"/>
        </pc:sldMkLst>
        <pc:spChg chg="del mod">
          <ac:chgData name="ludovica@skillselevationfhb.com" userId="d66ab3223affaa58" providerId="LiveId" clId="{1E49CFCF-41C2-4A28-9A6C-2AE4C6DAE613}" dt="2022-03-09T07:20:40.729" v="2192"/>
          <ac:spMkLst>
            <pc:docMk/>
            <pc:sldMk cId="2666844596" sldId="299"/>
            <ac:spMk id="11" creationId="{742B895A-A560-480A-92E5-F6248C31408F}"/>
          </ac:spMkLst>
        </pc:spChg>
        <pc:spChg chg="add mod">
          <ac:chgData name="ludovica@skillselevationfhb.com" userId="d66ab3223affaa58" providerId="LiveId" clId="{1E49CFCF-41C2-4A28-9A6C-2AE4C6DAE613}" dt="2022-03-10T17:17:28.550" v="9339" actId="1076"/>
          <ac:spMkLst>
            <pc:docMk/>
            <pc:sldMk cId="2666844596" sldId="299"/>
            <ac:spMk id="13" creationId="{7157B436-7DDA-4AB2-8EDB-604D85801456}"/>
          </ac:spMkLst>
        </pc:spChg>
        <pc:spChg chg="mod">
          <ac:chgData name="ludovica@skillselevationfhb.com" userId="d66ab3223affaa58" providerId="LiveId" clId="{1E49CFCF-41C2-4A28-9A6C-2AE4C6DAE613}" dt="2022-03-09T07:20:01.365" v="2186" actId="20577"/>
          <ac:spMkLst>
            <pc:docMk/>
            <pc:sldMk cId="2666844596" sldId="299"/>
            <ac:spMk id="18" creationId="{DDCB5C4B-3FE5-4B99-B867-3A575DC4F78E}"/>
          </ac:spMkLst>
        </pc:spChg>
        <pc:spChg chg="mod">
          <ac:chgData name="ludovica@skillselevationfhb.com" userId="d66ab3223affaa58" providerId="LiveId" clId="{1E49CFCF-41C2-4A28-9A6C-2AE4C6DAE613}" dt="2022-03-09T07:21:13.232" v="2200" actId="20577"/>
          <ac:spMkLst>
            <pc:docMk/>
            <pc:sldMk cId="2666844596" sldId="299"/>
            <ac:spMk id="34" creationId="{D1D2DFB1-1C8D-4863-A0C1-EFFC3352A2D2}"/>
          </ac:spMkLst>
        </pc:spChg>
        <pc:picChg chg="del">
          <ac:chgData name="ludovica@skillselevationfhb.com" userId="d66ab3223affaa58" providerId="LiveId" clId="{1E49CFCF-41C2-4A28-9A6C-2AE4C6DAE613}" dt="2022-03-09T07:20:40.693" v="2190" actId="21"/>
          <ac:picMkLst>
            <pc:docMk/>
            <pc:sldMk cId="2666844596" sldId="299"/>
            <ac:picMk id="6146" creationId="{5509BA66-9D7A-44CE-A680-B0D9067A8D39}"/>
          </ac:picMkLst>
        </pc:picChg>
        <pc:picChg chg="add mod">
          <ac:chgData name="ludovica@skillselevationfhb.com" userId="d66ab3223affaa58" providerId="LiveId" clId="{1E49CFCF-41C2-4A28-9A6C-2AE4C6DAE613}" dt="2022-03-10T17:17:31.021" v="9340" actId="1076"/>
          <ac:picMkLst>
            <pc:docMk/>
            <pc:sldMk cId="2666844596" sldId="299"/>
            <ac:picMk id="8194" creationId="{405F399A-9C20-4D3E-A6A5-9276EE9629EF}"/>
          </ac:picMkLst>
        </pc:picChg>
      </pc:sldChg>
      <pc:sldChg chg="addSp delSp modSp add mod">
        <pc:chgData name="ludovica@skillselevationfhb.com" userId="d66ab3223affaa58" providerId="LiveId" clId="{1E49CFCF-41C2-4A28-9A6C-2AE4C6DAE613}" dt="2022-03-09T14:19:51.231" v="3835" actId="1076"/>
        <pc:sldMkLst>
          <pc:docMk/>
          <pc:sldMk cId="2572924544" sldId="300"/>
        </pc:sldMkLst>
        <pc:spChg chg="add mod">
          <ac:chgData name="ludovica@skillselevationfhb.com" userId="d66ab3223affaa58" providerId="LiveId" clId="{1E49CFCF-41C2-4A28-9A6C-2AE4C6DAE613}" dt="2022-03-09T14:19:51.231" v="3835" actId="1076"/>
          <ac:spMkLst>
            <pc:docMk/>
            <pc:sldMk cId="2572924544" sldId="300"/>
            <ac:spMk id="12" creationId="{F1F6FABA-B249-425A-B5E5-B3870B6E149C}"/>
          </ac:spMkLst>
        </pc:spChg>
        <pc:spChg chg="mod">
          <ac:chgData name="ludovica@skillselevationfhb.com" userId="d66ab3223affaa58" providerId="LiveId" clId="{1E49CFCF-41C2-4A28-9A6C-2AE4C6DAE613}" dt="2022-03-09T14:19:27.009" v="3832" actId="1076"/>
          <ac:spMkLst>
            <pc:docMk/>
            <pc:sldMk cId="2572924544" sldId="300"/>
            <ac:spMk id="18" creationId="{DDCB5C4B-3FE5-4B99-B867-3A575DC4F78E}"/>
          </ac:spMkLst>
        </pc:spChg>
        <pc:picChg chg="del">
          <ac:chgData name="ludovica@skillselevationfhb.com" userId="d66ab3223affaa58" providerId="LiveId" clId="{1E49CFCF-41C2-4A28-9A6C-2AE4C6DAE613}" dt="2022-03-09T07:34:32.326" v="2279" actId="478"/>
          <ac:picMkLst>
            <pc:docMk/>
            <pc:sldMk cId="2572924544" sldId="300"/>
            <ac:picMk id="8194" creationId="{405F399A-9C20-4D3E-A6A5-9276EE9629EF}"/>
          </ac:picMkLst>
        </pc:picChg>
        <pc:picChg chg="add del mod">
          <ac:chgData name="ludovica@skillselevationfhb.com" userId="d66ab3223affaa58" providerId="LiveId" clId="{1E49CFCF-41C2-4A28-9A6C-2AE4C6DAE613}" dt="2022-03-09T08:15:40.457" v="2734" actId="21"/>
          <ac:picMkLst>
            <pc:docMk/>
            <pc:sldMk cId="2572924544" sldId="300"/>
            <ac:picMk id="9218" creationId="{DBDD731C-194C-43A5-94CB-69C01E2EBDE1}"/>
          </ac:picMkLst>
        </pc:picChg>
      </pc:sldChg>
      <pc:sldChg chg="modSp add mod ord">
        <pc:chgData name="ludovica@skillselevationfhb.com" userId="d66ab3223affaa58" providerId="LiveId" clId="{1E49CFCF-41C2-4A28-9A6C-2AE4C6DAE613}" dt="2022-03-10T17:13:38.052" v="9298" actId="20577"/>
        <pc:sldMkLst>
          <pc:docMk/>
          <pc:sldMk cId="2724518307" sldId="301"/>
        </pc:sldMkLst>
        <pc:spChg chg="mod">
          <ac:chgData name="ludovica@skillselevationfhb.com" userId="d66ab3223affaa58" providerId="LiveId" clId="{1E49CFCF-41C2-4A28-9A6C-2AE4C6DAE613}" dt="2022-03-10T17:13:38.052" v="9298" actId="20577"/>
          <ac:spMkLst>
            <pc:docMk/>
            <pc:sldMk cId="2724518307" sldId="301"/>
            <ac:spMk id="12" creationId="{69AF9B40-BCDB-47D8-A188-64E57F218902}"/>
          </ac:spMkLst>
        </pc:spChg>
      </pc:sldChg>
      <pc:sldChg chg="addSp delSp modSp add mod ord">
        <pc:chgData name="ludovica@skillselevationfhb.com" userId="d66ab3223affaa58" providerId="LiveId" clId="{1E49CFCF-41C2-4A28-9A6C-2AE4C6DAE613}" dt="2022-03-11T15:58:53.592" v="10909" actId="1076"/>
        <pc:sldMkLst>
          <pc:docMk/>
          <pc:sldMk cId="1756228213" sldId="302"/>
        </pc:sldMkLst>
        <pc:spChg chg="mod">
          <ac:chgData name="ludovica@skillselevationfhb.com" userId="d66ab3223affaa58" providerId="LiveId" clId="{1E49CFCF-41C2-4A28-9A6C-2AE4C6DAE613}" dt="2022-03-11T15:58:53.592" v="10909" actId="1076"/>
          <ac:spMkLst>
            <pc:docMk/>
            <pc:sldMk cId="1756228213" sldId="302"/>
            <ac:spMk id="13" creationId="{7157B436-7DDA-4AB2-8EDB-604D85801456}"/>
          </ac:spMkLst>
        </pc:spChg>
        <pc:picChg chg="add mod">
          <ac:chgData name="ludovica@skillselevationfhb.com" userId="d66ab3223affaa58" providerId="LiveId" clId="{1E49CFCF-41C2-4A28-9A6C-2AE4C6DAE613}" dt="2022-03-10T17:38:53.391" v="9550" actId="1076"/>
          <ac:picMkLst>
            <pc:docMk/>
            <pc:sldMk cId="1756228213" sldId="302"/>
            <ac:picMk id="3" creationId="{ED091F09-7E7B-4AAF-8406-64AA49788619}"/>
          </ac:picMkLst>
        </pc:picChg>
        <pc:picChg chg="add del mod">
          <ac:chgData name="ludovica@skillselevationfhb.com" userId="d66ab3223affaa58" providerId="LiveId" clId="{1E49CFCF-41C2-4A28-9A6C-2AE4C6DAE613}" dt="2022-03-10T17:27:53.683" v="9414" actId="21"/>
          <ac:picMkLst>
            <pc:docMk/>
            <pc:sldMk cId="1756228213" sldId="302"/>
            <ac:picMk id="11" creationId="{107AD166-87B9-4D8C-8C79-88243061FBBE}"/>
          </ac:picMkLst>
        </pc:picChg>
        <pc:picChg chg="add mod">
          <ac:chgData name="ludovica@skillselevationfhb.com" userId="d66ab3223affaa58" providerId="LiveId" clId="{1E49CFCF-41C2-4A28-9A6C-2AE4C6DAE613}" dt="2022-03-10T17:38:46.593" v="9548" actId="1076"/>
          <ac:picMkLst>
            <pc:docMk/>
            <pc:sldMk cId="1756228213" sldId="302"/>
            <ac:picMk id="6146" creationId="{FE9DC654-B3B5-40C6-908E-E02B6A006BDC}"/>
          </ac:picMkLst>
        </pc:picChg>
        <pc:picChg chg="del mod">
          <ac:chgData name="ludovica@skillselevationfhb.com" userId="d66ab3223affaa58" providerId="LiveId" clId="{1E49CFCF-41C2-4A28-9A6C-2AE4C6DAE613}" dt="2022-03-09T08:42:56.235" v="2798" actId="478"/>
          <ac:picMkLst>
            <pc:docMk/>
            <pc:sldMk cId="1756228213" sldId="302"/>
            <ac:picMk id="8194" creationId="{405F399A-9C20-4D3E-A6A5-9276EE9629EF}"/>
          </ac:picMkLst>
        </pc:picChg>
      </pc:sldChg>
      <pc:sldChg chg="addSp delSp modSp add mod">
        <pc:chgData name="ludovica@skillselevationfhb.com" userId="d66ab3223affaa58" providerId="LiveId" clId="{1E49CFCF-41C2-4A28-9A6C-2AE4C6DAE613}" dt="2022-03-10T17:25:23.876" v="9405" actId="1076"/>
        <pc:sldMkLst>
          <pc:docMk/>
          <pc:sldMk cId="4168998206" sldId="303"/>
        </pc:sldMkLst>
        <pc:spChg chg="mod">
          <ac:chgData name="ludovica@skillselevationfhb.com" userId="d66ab3223affaa58" providerId="LiveId" clId="{1E49CFCF-41C2-4A28-9A6C-2AE4C6DAE613}" dt="2022-03-10T17:25:13.946" v="9403" actId="1076"/>
          <ac:spMkLst>
            <pc:docMk/>
            <pc:sldMk cId="4168998206" sldId="303"/>
            <ac:spMk id="13" creationId="{7157B436-7DDA-4AB2-8EDB-604D85801456}"/>
          </ac:spMkLst>
        </pc:spChg>
        <pc:picChg chg="add del mod">
          <ac:chgData name="ludovica@skillselevationfhb.com" userId="d66ab3223affaa58" providerId="LiveId" clId="{1E49CFCF-41C2-4A28-9A6C-2AE4C6DAE613}" dt="2022-03-09T08:42:53.712" v="2797" actId="21"/>
          <ac:picMkLst>
            <pc:docMk/>
            <pc:sldMk cId="4168998206" sldId="303"/>
            <ac:picMk id="11" creationId="{13B518BA-959F-4FD3-9DE6-C2DECB9087F6}"/>
          </ac:picMkLst>
        </pc:picChg>
        <pc:picChg chg="add del mod">
          <ac:chgData name="ludovica@skillselevationfhb.com" userId="d66ab3223affaa58" providerId="LiveId" clId="{1E49CFCF-41C2-4A28-9A6C-2AE4C6DAE613}" dt="2022-03-10T17:18:42.393" v="9345" actId="21"/>
          <ac:picMkLst>
            <pc:docMk/>
            <pc:sldMk cId="4168998206" sldId="303"/>
            <ac:picMk id="4098" creationId="{585729B9-F04B-492A-949F-A2689326C306}"/>
          </ac:picMkLst>
        </pc:picChg>
        <pc:picChg chg="add del mod">
          <ac:chgData name="ludovica@skillselevationfhb.com" userId="d66ab3223affaa58" providerId="LiveId" clId="{1E49CFCF-41C2-4A28-9A6C-2AE4C6DAE613}" dt="2022-03-10T17:20:15.475" v="9357" actId="21"/>
          <ac:picMkLst>
            <pc:docMk/>
            <pc:sldMk cId="4168998206" sldId="303"/>
            <ac:picMk id="4100" creationId="{552C005D-7570-46AA-8F06-1FD6C3A5A7CF}"/>
          </ac:picMkLst>
        </pc:picChg>
        <pc:picChg chg="add del mod">
          <ac:chgData name="ludovica@skillselevationfhb.com" userId="d66ab3223affaa58" providerId="LiveId" clId="{1E49CFCF-41C2-4A28-9A6C-2AE4C6DAE613}" dt="2022-03-10T17:21:03.259" v="9362" actId="21"/>
          <ac:picMkLst>
            <pc:docMk/>
            <pc:sldMk cId="4168998206" sldId="303"/>
            <ac:picMk id="4102" creationId="{7206BFCC-AA47-431E-81D8-57C8DAE214FC}"/>
          </ac:picMkLst>
        </pc:picChg>
        <pc:picChg chg="add del mod">
          <ac:chgData name="ludovica@skillselevationfhb.com" userId="d66ab3223affaa58" providerId="LiveId" clId="{1E49CFCF-41C2-4A28-9A6C-2AE4C6DAE613}" dt="2022-03-10T17:23:53.270" v="9381" actId="21"/>
          <ac:picMkLst>
            <pc:docMk/>
            <pc:sldMk cId="4168998206" sldId="303"/>
            <ac:picMk id="4104" creationId="{5EE3EF3F-6ECD-4F48-A0C7-960637BC5431}"/>
          </ac:picMkLst>
        </pc:picChg>
        <pc:picChg chg="add del mod">
          <ac:chgData name="ludovica@skillselevationfhb.com" userId="d66ab3223affaa58" providerId="LiveId" clId="{1E49CFCF-41C2-4A28-9A6C-2AE4C6DAE613}" dt="2022-03-10T17:23:54.818" v="9382" actId="21"/>
          <ac:picMkLst>
            <pc:docMk/>
            <pc:sldMk cId="4168998206" sldId="303"/>
            <ac:picMk id="4106" creationId="{D30789F1-7A88-49DA-BC56-B5683C246D9A}"/>
          </ac:picMkLst>
        </pc:picChg>
        <pc:picChg chg="add mod">
          <ac:chgData name="ludovica@skillselevationfhb.com" userId="d66ab3223affaa58" providerId="LiveId" clId="{1E49CFCF-41C2-4A28-9A6C-2AE4C6DAE613}" dt="2022-03-10T17:25:23.876" v="9405" actId="1076"/>
          <ac:picMkLst>
            <pc:docMk/>
            <pc:sldMk cId="4168998206" sldId="303"/>
            <ac:picMk id="4108" creationId="{0E8800AD-E9E5-4B30-A938-F607AB16B377}"/>
          </ac:picMkLst>
        </pc:picChg>
        <pc:picChg chg="del mod">
          <ac:chgData name="ludovica@skillselevationfhb.com" userId="d66ab3223affaa58" providerId="LiveId" clId="{1E49CFCF-41C2-4A28-9A6C-2AE4C6DAE613}" dt="2022-03-09T08:14:06.041" v="2708" actId="21"/>
          <ac:picMkLst>
            <pc:docMk/>
            <pc:sldMk cId="4168998206" sldId="303"/>
            <ac:picMk id="8194" creationId="{405F399A-9C20-4D3E-A6A5-9276EE9629EF}"/>
          </ac:picMkLst>
        </pc:picChg>
      </pc:sldChg>
      <pc:sldChg chg="addSp delSp modSp add mod">
        <pc:chgData name="ludovica@skillselevationfhb.com" userId="d66ab3223affaa58" providerId="LiveId" clId="{1E49CFCF-41C2-4A28-9A6C-2AE4C6DAE613}" dt="2022-03-10T17:27:14.121" v="9413" actId="1076"/>
        <pc:sldMkLst>
          <pc:docMk/>
          <pc:sldMk cId="2298584114" sldId="304"/>
        </pc:sldMkLst>
        <pc:spChg chg="mod">
          <ac:chgData name="ludovica@skillselevationfhb.com" userId="d66ab3223affaa58" providerId="LiveId" clId="{1E49CFCF-41C2-4A28-9A6C-2AE4C6DAE613}" dt="2022-03-10T17:27:14.121" v="9413" actId="1076"/>
          <ac:spMkLst>
            <pc:docMk/>
            <pc:sldMk cId="2298584114" sldId="304"/>
            <ac:spMk id="13" creationId="{7157B436-7DDA-4AB2-8EDB-604D85801456}"/>
          </ac:spMkLst>
        </pc:spChg>
        <pc:picChg chg="add del mod">
          <ac:chgData name="ludovica@skillselevationfhb.com" userId="d66ab3223affaa58" providerId="LiveId" clId="{1E49CFCF-41C2-4A28-9A6C-2AE4C6DAE613}" dt="2022-03-10T17:26:54.252" v="9411" actId="21"/>
          <ac:picMkLst>
            <pc:docMk/>
            <pc:sldMk cId="2298584114" sldId="304"/>
            <ac:picMk id="5122" creationId="{66CD8511-0A7F-4E07-84DF-717397243744}"/>
          </ac:picMkLst>
        </pc:picChg>
      </pc:sldChg>
      <pc:sldChg chg="addSp delSp modSp add mod ord">
        <pc:chgData name="ludovica@skillselevationfhb.com" userId="d66ab3223affaa58" providerId="LiveId" clId="{1E49CFCF-41C2-4A28-9A6C-2AE4C6DAE613}" dt="2022-03-16T15:23:09.541" v="12106" actId="1076"/>
        <pc:sldMkLst>
          <pc:docMk/>
          <pc:sldMk cId="4022419551" sldId="305"/>
        </pc:sldMkLst>
        <pc:spChg chg="mod">
          <ac:chgData name="ludovica@skillselevationfhb.com" userId="d66ab3223affaa58" providerId="LiveId" clId="{1E49CFCF-41C2-4A28-9A6C-2AE4C6DAE613}" dt="2022-03-09T14:17:26.343" v="3774" actId="1076"/>
          <ac:spMkLst>
            <pc:docMk/>
            <pc:sldMk cId="4022419551" sldId="305"/>
            <ac:spMk id="9" creationId="{860BECD8-C24B-4AF3-9FE5-50B232840A41}"/>
          </ac:spMkLst>
        </pc:spChg>
        <pc:spChg chg="mod">
          <ac:chgData name="ludovica@skillselevationfhb.com" userId="d66ab3223affaa58" providerId="LiveId" clId="{1E49CFCF-41C2-4A28-9A6C-2AE4C6DAE613}" dt="2022-03-16T15:23:06.398" v="12105" actId="14100"/>
          <ac:spMkLst>
            <pc:docMk/>
            <pc:sldMk cId="4022419551" sldId="305"/>
            <ac:spMk id="10" creationId="{97EAF0DC-B76E-433D-AC33-B79E0A563A13}"/>
          </ac:spMkLst>
        </pc:spChg>
        <pc:picChg chg="del">
          <ac:chgData name="ludovica@skillselevationfhb.com" userId="d66ab3223affaa58" providerId="LiveId" clId="{1E49CFCF-41C2-4A28-9A6C-2AE4C6DAE613}" dt="2022-03-09T13:41:18.885" v="3048" actId="21"/>
          <ac:picMkLst>
            <pc:docMk/>
            <pc:sldMk cId="4022419551" sldId="305"/>
            <ac:picMk id="3" creationId="{16476699-494A-4532-825A-8FDBB83DEC8B}"/>
          </ac:picMkLst>
        </pc:picChg>
        <pc:picChg chg="add mod">
          <ac:chgData name="ludovica@skillselevationfhb.com" userId="d66ab3223affaa58" providerId="LiveId" clId="{1E49CFCF-41C2-4A28-9A6C-2AE4C6DAE613}" dt="2022-03-16T15:23:09.541" v="12106" actId="1076"/>
          <ac:picMkLst>
            <pc:docMk/>
            <pc:sldMk cId="4022419551" sldId="305"/>
            <ac:picMk id="10242" creationId="{78A5A598-A309-42A0-ABB9-8FCA254CCB49}"/>
          </ac:picMkLst>
        </pc:picChg>
      </pc:sldChg>
      <pc:sldChg chg="add del">
        <pc:chgData name="ludovica@skillselevationfhb.com" userId="d66ab3223affaa58" providerId="LiveId" clId="{1E49CFCF-41C2-4A28-9A6C-2AE4C6DAE613}" dt="2022-03-09T14:17:11.497" v="3772" actId="2696"/>
        <pc:sldMkLst>
          <pc:docMk/>
          <pc:sldMk cId="3445704975" sldId="306"/>
        </pc:sldMkLst>
      </pc:sldChg>
      <pc:sldChg chg="modSp add mod ord">
        <pc:chgData name="ludovica@skillselevationfhb.com" userId="d66ab3223affaa58" providerId="LiveId" clId="{1E49CFCF-41C2-4A28-9A6C-2AE4C6DAE613}" dt="2022-03-16T15:22:46.784" v="12073" actId="20577"/>
        <pc:sldMkLst>
          <pc:docMk/>
          <pc:sldMk cId="665567337" sldId="307"/>
        </pc:sldMkLst>
        <pc:spChg chg="mod">
          <ac:chgData name="ludovica@skillselevationfhb.com" userId="d66ab3223affaa58" providerId="LiveId" clId="{1E49CFCF-41C2-4A28-9A6C-2AE4C6DAE613}" dt="2022-03-16T15:22:46.784" v="12073" actId="20577"/>
          <ac:spMkLst>
            <pc:docMk/>
            <pc:sldMk cId="665567337" sldId="307"/>
            <ac:spMk id="9" creationId="{860BECD8-C24B-4AF3-9FE5-50B232840A41}"/>
          </ac:spMkLst>
        </pc:spChg>
        <pc:spChg chg="mod">
          <ac:chgData name="ludovica@skillselevationfhb.com" userId="d66ab3223affaa58" providerId="LiveId" clId="{1E49CFCF-41C2-4A28-9A6C-2AE4C6DAE613}" dt="2022-03-09T14:18:30.823" v="3782" actId="1076"/>
          <ac:spMkLst>
            <pc:docMk/>
            <pc:sldMk cId="665567337" sldId="307"/>
            <ac:spMk id="10" creationId="{97EAF0DC-B76E-433D-AC33-B79E0A563A13}"/>
          </ac:spMkLst>
        </pc:spChg>
      </pc:sldChg>
      <pc:sldChg chg="addSp delSp modSp add mod">
        <pc:chgData name="ludovica@skillselevationfhb.com" userId="d66ab3223affaa58" providerId="LiveId" clId="{1E49CFCF-41C2-4A28-9A6C-2AE4C6DAE613}" dt="2022-03-10T12:11:27.065" v="5806" actId="14100"/>
        <pc:sldMkLst>
          <pc:docMk/>
          <pc:sldMk cId="2667701311" sldId="308"/>
        </pc:sldMkLst>
        <pc:spChg chg="mod">
          <ac:chgData name="ludovica@skillselevationfhb.com" userId="d66ab3223affaa58" providerId="LiveId" clId="{1E49CFCF-41C2-4A28-9A6C-2AE4C6DAE613}" dt="2022-03-10T10:14:07.657" v="4353" actId="1076"/>
          <ac:spMkLst>
            <pc:docMk/>
            <pc:sldMk cId="2667701311" sldId="308"/>
            <ac:spMk id="9" creationId="{860BECD8-C24B-4AF3-9FE5-50B232840A41}"/>
          </ac:spMkLst>
        </pc:spChg>
        <pc:spChg chg="del mod">
          <ac:chgData name="ludovica@skillselevationfhb.com" userId="d66ab3223affaa58" providerId="LiveId" clId="{1E49CFCF-41C2-4A28-9A6C-2AE4C6DAE613}" dt="2022-03-10T10:04:09.926" v="4339" actId="21"/>
          <ac:spMkLst>
            <pc:docMk/>
            <pc:sldMk cId="2667701311" sldId="308"/>
            <ac:spMk id="10" creationId="{97EAF0DC-B76E-433D-AC33-B79E0A563A13}"/>
          </ac:spMkLst>
        </pc:spChg>
        <pc:spChg chg="add mod">
          <ac:chgData name="ludovica@skillselevationfhb.com" userId="d66ab3223affaa58" providerId="LiveId" clId="{1E49CFCF-41C2-4A28-9A6C-2AE4C6DAE613}" dt="2022-03-10T10:14:13.297" v="4356" actId="20577"/>
          <ac:spMkLst>
            <pc:docMk/>
            <pc:sldMk cId="2667701311" sldId="308"/>
            <ac:spMk id="13" creationId="{1C4E0C8F-3699-49EB-A7F2-E138BA89A6CA}"/>
          </ac:spMkLst>
        </pc:spChg>
        <pc:picChg chg="add del mod">
          <ac:chgData name="ludovica@skillselevationfhb.com" userId="d66ab3223affaa58" providerId="LiveId" clId="{1E49CFCF-41C2-4A28-9A6C-2AE4C6DAE613}" dt="2022-03-10T10:01:15.948" v="4282" actId="21"/>
          <ac:picMkLst>
            <pc:docMk/>
            <pc:sldMk cId="2667701311" sldId="308"/>
            <ac:picMk id="11" creationId="{A9E36FA6-C09A-4479-B0DD-05C245FE7F57}"/>
          </ac:picMkLst>
        </pc:picChg>
        <pc:picChg chg="add del mod">
          <ac:chgData name="ludovica@skillselevationfhb.com" userId="d66ab3223affaa58" providerId="LiveId" clId="{1E49CFCF-41C2-4A28-9A6C-2AE4C6DAE613}" dt="2022-03-10T10:03:06.006" v="4307" actId="21"/>
          <ac:picMkLst>
            <pc:docMk/>
            <pc:sldMk cId="2667701311" sldId="308"/>
            <ac:picMk id="14" creationId="{7A465CF6-F9C2-4DBD-AB46-08840FACD604}"/>
          </ac:picMkLst>
        </pc:picChg>
        <pc:picChg chg="del">
          <ac:chgData name="ludovica@skillselevationfhb.com" userId="d66ab3223affaa58" providerId="LiveId" clId="{1E49CFCF-41C2-4A28-9A6C-2AE4C6DAE613}" dt="2022-03-10T09:32:22.718" v="3925" actId="478"/>
          <ac:picMkLst>
            <pc:docMk/>
            <pc:sldMk cId="2667701311" sldId="308"/>
            <ac:picMk id="1026" creationId="{0E110A4F-4501-49AB-B415-D2A91521A654}"/>
          </ac:picMkLst>
        </pc:picChg>
        <pc:picChg chg="del">
          <ac:chgData name="ludovica@skillselevationfhb.com" userId="d66ab3223affaa58" providerId="LiveId" clId="{1E49CFCF-41C2-4A28-9A6C-2AE4C6DAE613}" dt="2022-03-10T09:32:23.188" v="3926" actId="478"/>
          <ac:picMkLst>
            <pc:docMk/>
            <pc:sldMk cId="2667701311" sldId="308"/>
            <ac:picMk id="1030" creationId="{5090E95B-A10A-4A5D-913C-5AA8F0D7ECA4}"/>
          </ac:picMkLst>
        </pc:picChg>
        <pc:picChg chg="add del">
          <ac:chgData name="ludovica@skillselevationfhb.com" userId="d66ab3223affaa58" providerId="LiveId" clId="{1E49CFCF-41C2-4A28-9A6C-2AE4C6DAE613}" dt="2022-03-10T09:36:54.260" v="3980" actId="21"/>
          <ac:picMkLst>
            <pc:docMk/>
            <pc:sldMk cId="2667701311" sldId="308"/>
            <ac:picMk id="2050" creationId="{A2F46E6B-CE75-4A87-8F16-267D628D4056}"/>
          </ac:picMkLst>
        </pc:picChg>
        <pc:picChg chg="add mod">
          <ac:chgData name="ludovica@skillselevationfhb.com" userId="d66ab3223affaa58" providerId="LiveId" clId="{1E49CFCF-41C2-4A28-9A6C-2AE4C6DAE613}" dt="2022-03-10T12:11:27.065" v="5806" actId="14100"/>
          <ac:picMkLst>
            <pc:docMk/>
            <pc:sldMk cId="2667701311" sldId="308"/>
            <ac:picMk id="2052" creationId="{403025FF-3226-449E-84A3-1588F94D347E}"/>
          </ac:picMkLst>
        </pc:picChg>
      </pc:sldChg>
      <pc:sldChg chg="addSp delSp modSp add mod">
        <pc:chgData name="ludovica@skillselevationfhb.com" userId="d66ab3223affaa58" providerId="LiveId" clId="{1E49CFCF-41C2-4A28-9A6C-2AE4C6DAE613}" dt="2022-03-10T11:18:28.443" v="5023" actId="14100"/>
        <pc:sldMkLst>
          <pc:docMk/>
          <pc:sldMk cId="1541848610" sldId="309"/>
        </pc:sldMkLst>
        <pc:spChg chg="mod">
          <ac:chgData name="ludovica@skillselevationfhb.com" userId="d66ab3223affaa58" providerId="LiveId" clId="{1E49CFCF-41C2-4A28-9A6C-2AE4C6DAE613}" dt="2022-03-10T10:16:30.205" v="4452" actId="1076"/>
          <ac:spMkLst>
            <pc:docMk/>
            <pc:sldMk cId="1541848610" sldId="309"/>
            <ac:spMk id="9" creationId="{860BECD8-C24B-4AF3-9FE5-50B232840A41}"/>
          </ac:spMkLst>
        </pc:spChg>
        <pc:spChg chg="mod">
          <ac:chgData name="ludovica@skillselevationfhb.com" userId="d66ab3223affaa58" providerId="LiveId" clId="{1E49CFCF-41C2-4A28-9A6C-2AE4C6DAE613}" dt="2022-03-10T11:15:59.900" v="4748" actId="14100"/>
          <ac:spMkLst>
            <pc:docMk/>
            <pc:sldMk cId="1541848610" sldId="309"/>
            <ac:spMk id="10" creationId="{97EAF0DC-B76E-433D-AC33-B79E0A563A13}"/>
          </ac:spMkLst>
        </pc:spChg>
        <pc:picChg chg="del">
          <ac:chgData name="ludovica@skillselevationfhb.com" userId="d66ab3223affaa58" providerId="LiveId" clId="{1E49CFCF-41C2-4A28-9A6C-2AE4C6DAE613}" dt="2022-03-10T09:38:02.379" v="3994" actId="21"/>
          <ac:picMkLst>
            <pc:docMk/>
            <pc:sldMk cId="1541848610" sldId="309"/>
            <ac:picMk id="11" creationId="{A9E36FA6-C09A-4479-B0DD-05C245FE7F57}"/>
          </ac:picMkLst>
        </pc:picChg>
        <pc:picChg chg="add del mod">
          <ac:chgData name="ludovica@skillselevationfhb.com" userId="d66ab3223affaa58" providerId="LiveId" clId="{1E49CFCF-41C2-4A28-9A6C-2AE4C6DAE613}" dt="2022-03-10T11:15:53.491" v="4745" actId="478"/>
          <ac:picMkLst>
            <pc:docMk/>
            <pc:sldMk cId="1541848610" sldId="309"/>
            <ac:picMk id="3074" creationId="{A8A40D01-DA1A-45FA-AF36-B50E986CF95C}"/>
          </ac:picMkLst>
        </pc:picChg>
        <pc:picChg chg="add mod">
          <ac:chgData name="ludovica@skillselevationfhb.com" userId="d66ab3223affaa58" providerId="LiveId" clId="{1E49CFCF-41C2-4A28-9A6C-2AE4C6DAE613}" dt="2022-03-10T11:18:28.443" v="5023" actId="14100"/>
          <ac:picMkLst>
            <pc:docMk/>
            <pc:sldMk cId="1541848610" sldId="309"/>
            <ac:picMk id="3076" creationId="{B09DF21E-9CAB-43CF-966E-30E4C801140D}"/>
          </ac:picMkLst>
        </pc:picChg>
      </pc:sldChg>
      <pc:sldChg chg="addSp delSp modSp add mod">
        <pc:chgData name="ludovica@skillselevationfhb.com" userId="d66ab3223affaa58" providerId="LiveId" clId="{1E49CFCF-41C2-4A28-9A6C-2AE4C6DAE613}" dt="2022-03-10T11:21:19.198" v="5051" actId="255"/>
        <pc:sldMkLst>
          <pc:docMk/>
          <pc:sldMk cId="434372411" sldId="310"/>
        </pc:sldMkLst>
        <pc:spChg chg="mod">
          <ac:chgData name="ludovica@skillselevationfhb.com" userId="d66ab3223affaa58" providerId="LiveId" clId="{1E49CFCF-41C2-4A28-9A6C-2AE4C6DAE613}" dt="2022-03-10T11:21:06.147" v="5049" actId="1076"/>
          <ac:spMkLst>
            <pc:docMk/>
            <pc:sldMk cId="434372411" sldId="310"/>
            <ac:spMk id="9" creationId="{860BECD8-C24B-4AF3-9FE5-50B232840A41}"/>
          </ac:spMkLst>
        </pc:spChg>
        <pc:spChg chg="mod">
          <ac:chgData name="ludovica@skillselevationfhb.com" userId="d66ab3223affaa58" providerId="LiveId" clId="{1E49CFCF-41C2-4A28-9A6C-2AE4C6DAE613}" dt="2022-03-10T11:21:19.198" v="5051" actId="255"/>
          <ac:spMkLst>
            <pc:docMk/>
            <pc:sldMk cId="434372411" sldId="310"/>
            <ac:spMk id="10" creationId="{97EAF0DC-B76E-433D-AC33-B79E0A563A13}"/>
          </ac:spMkLst>
        </pc:spChg>
        <pc:picChg chg="del">
          <ac:chgData name="ludovica@skillselevationfhb.com" userId="d66ab3223affaa58" providerId="LiveId" clId="{1E49CFCF-41C2-4A28-9A6C-2AE4C6DAE613}" dt="2022-03-10T09:38:04.766" v="3995" actId="21"/>
          <ac:picMkLst>
            <pc:docMk/>
            <pc:sldMk cId="434372411" sldId="310"/>
            <ac:picMk id="11" creationId="{A9E36FA6-C09A-4479-B0DD-05C245FE7F57}"/>
          </ac:picMkLst>
        </pc:picChg>
        <pc:picChg chg="add del mod">
          <ac:chgData name="ludovica@skillselevationfhb.com" userId="d66ab3223affaa58" providerId="LiveId" clId="{1E49CFCF-41C2-4A28-9A6C-2AE4C6DAE613}" dt="2022-03-10T11:13:39.350" v="4735" actId="21"/>
          <ac:picMkLst>
            <pc:docMk/>
            <pc:sldMk cId="434372411" sldId="310"/>
            <ac:picMk id="4098" creationId="{FB9F9B87-C7EA-46B5-ADD9-C359F11789B1}"/>
          </ac:picMkLst>
        </pc:picChg>
        <pc:picChg chg="add mod">
          <ac:chgData name="ludovica@skillselevationfhb.com" userId="d66ab3223affaa58" providerId="LiveId" clId="{1E49CFCF-41C2-4A28-9A6C-2AE4C6DAE613}" dt="2022-03-10T11:18:50.710" v="5030" actId="1076"/>
          <ac:picMkLst>
            <pc:docMk/>
            <pc:sldMk cId="434372411" sldId="310"/>
            <ac:picMk id="4100" creationId="{2CFD34A3-1B26-4559-BA76-B908EC188347}"/>
          </ac:picMkLst>
        </pc:picChg>
      </pc:sldChg>
      <pc:sldChg chg="addSp delSp modSp add mod">
        <pc:chgData name="ludovica@skillselevationfhb.com" userId="d66ab3223affaa58" providerId="LiveId" clId="{1E49CFCF-41C2-4A28-9A6C-2AE4C6DAE613}" dt="2022-03-11T08:44:41.020" v="9621" actId="1076"/>
        <pc:sldMkLst>
          <pc:docMk/>
          <pc:sldMk cId="759113309" sldId="311"/>
        </pc:sldMkLst>
        <pc:spChg chg="mod">
          <ac:chgData name="ludovica@skillselevationfhb.com" userId="d66ab3223affaa58" providerId="LiveId" clId="{1E49CFCF-41C2-4A28-9A6C-2AE4C6DAE613}" dt="2022-03-10T11:22:19.435" v="5062" actId="1076"/>
          <ac:spMkLst>
            <pc:docMk/>
            <pc:sldMk cId="759113309" sldId="311"/>
            <ac:spMk id="9" creationId="{860BECD8-C24B-4AF3-9FE5-50B232840A41}"/>
          </ac:spMkLst>
        </pc:spChg>
        <pc:spChg chg="mod">
          <ac:chgData name="ludovica@skillselevationfhb.com" userId="d66ab3223affaa58" providerId="LiveId" clId="{1E49CFCF-41C2-4A28-9A6C-2AE4C6DAE613}" dt="2022-03-10T11:22:21.906" v="5063" actId="1076"/>
          <ac:spMkLst>
            <pc:docMk/>
            <pc:sldMk cId="759113309" sldId="311"/>
            <ac:spMk id="10" creationId="{97EAF0DC-B76E-433D-AC33-B79E0A563A13}"/>
          </ac:spMkLst>
        </pc:spChg>
        <pc:picChg chg="del">
          <ac:chgData name="ludovica@skillselevationfhb.com" userId="d66ab3223affaa58" providerId="LiveId" clId="{1E49CFCF-41C2-4A28-9A6C-2AE4C6DAE613}" dt="2022-03-10T09:53:13.993" v="4130" actId="478"/>
          <ac:picMkLst>
            <pc:docMk/>
            <pc:sldMk cId="759113309" sldId="311"/>
            <ac:picMk id="4098" creationId="{FB9F9B87-C7EA-46B5-ADD9-C359F11789B1}"/>
          </ac:picMkLst>
        </pc:picChg>
        <pc:picChg chg="add del mod">
          <ac:chgData name="ludovica@skillselevationfhb.com" userId="d66ab3223affaa58" providerId="LiveId" clId="{1E49CFCF-41C2-4A28-9A6C-2AE4C6DAE613}" dt="2022-03-10T11:11:11.270" v="4728" actId="478"/>
          <ac:picMkLst>
            <pc:docMk/>
            <pc:sldMk cId="759113309" sldId="311"/>
            <ac:picMk id="5122" creationId="{8E0D28B5-C08A-49D7-8215-23E2EEE195B1}"/>
          </ac:picMkLst>
        </pc:picChg>
        <pc:picChg chg="add mod">
          <ac:chgData name="ludovica@skillselevationfhb.com" userId="d66ab3223affaa58" providerId="LiveId" clId="{1E49CFCF-41C2-4A28-9A6C-2AE4C6DAE613}" dt="2022-03-11T08:44:41.020" v="9621" actId="1076"/>
          <ac:picMkLst>
            <pc:docMk/>
            <pc:sldMk cId="759113309" sldId="311"/>
            <ac:picMk id="5124" creationId="{75FAB7B6-72AC-4F91-9C11-E7B667A82134}"/>
          </ac:picMkLst>
        </pc:picChg>
      </pc:sldChg>
      <pc:sldChg chg="addSp delSp modSp add mod">
        <pc:chgData name="ludovica@skillselevationfhb.com" userId="d66ab3223affaa58" providerId="LiveId" clId="{1E49CFCF-41C2-4A28-9A6C-2AE4C6DAE613}" dt="2022-03-11T08:44:35.100" v="9619" actId="1076"/>
        <pc:sldMkLst>
          <pc:docMk/>
          <pc:sldMk cId="3878969500" sldId="312"/>
        </pc:sldMkLst>
        <pc:spChg chg="mod">
          <ac:chgData name="ludovica@skillselevationfhb.com" userId="d66ab3223affaa58" providerId="LiveId" clId="{1E49CFCF-41C2-4A28-9A6C-2AE4C6DAE613}" dt="2022-03-10T11:21:55.012" v="5058" actId="1076"/>
          <ac:spMkLst>
            <pc:docMk/>
            <pc:sldMk cId="3878969500" sldId="312"/>
            <ac:spMk id="9" creationId="{860BECD8-C24B-4AF3-9FE5-50B232840A41}"/>
          </ac:spMkLst>
        </pc:spChg>
        <pc:spChg chg="del mod">
          <ac:chgData name="ludovica@skillselevationfhb.com" userId="d66ab3223affaa58" providerId="LiveId" clId="{1E49CFCF-41C2-4A28-9A6C-2AE4C6DAE613}" dt="2022-03-10T09:54:25.560" v="4140" actId="21"/>
          <ac:spMkLst>
            <pc:docMk/>
            <pc:sldMk cId="3878969500" sldId="312"/>
            <ac:spMk id="10" creationId="{97EAF0DC-B76E-433D-AC33-B79E0A563A13}"/>
          </ac:spMkLst>
        </pc:spChg>
        <pc:spChg chg="add mod">
          <ac:chgData name="ludovica@skillselevationfhb.com" userId="d66ab3223affaa58" providerId="LiveId" clId="{1E49CFCF-41C2-4A28-9A6C-2AE4C6DAE613}" dt="2022-03-10T11:21:57.334" v="5059" actId="1076"/>
          <ac:spMkLst>
            <pc:docMk/>
            <pc:sldMk cId="3878969500" sldId="312"/>
            <ac:spMk id="11" creationId="{B924A4D3-4FF6-4701-9379-3A0D138C75AD}"/>
          </ac:spMkLst>
        </pc:spChg>
        <pc:picChg chg="del">
          <ac:chgData name="ludovica@skillselevationfhb.com" userId="d66ab3223affaa58" providerId="LiveId" clId="{1E49CFCF-41C2-4A28-9A6C-2AE4C6DAE613}" dt="2022-03-10T09:54:15.204" v="4136" actId="478"/>
          <ac:picMkLst>
            <pc:docMk/>
            <pc:sldMk cId="3878969500" sldId="312"/>
            <ac:picMk id="4098" creationId="{FB9F9B87-C7EA-46B5-ADD9-C359F11789B1}"/>
          </ac:picMkLst>
        </pc:picChg>
        <pc:picChg chg="add del mod">
          <ac:chgData name="ludovica@skillselevationfhb.com" userId="d66ab3223affaa58" providerId="LiveId" clId="{1E49CFCF-41C2-4A28-9A6C-2AE4C6DAE613}" dt="2022-03-10T11:09:18.427" v="4710" actId="478"/>
          <ac:picMkLst>
            <pc:docMk/>
            <pc:sldMk cId="3878969500" sldId="312"/>
            <ac:picMk id="6146" creationId="{215F77CF-E594-4FAD-B6C0-B167599B39AF}"/>
          </ac:picMkLst>
        </pc:picChg>
        <pc:picChg chg="add mod">
          <ac:chgData name="ludovica@skillselevationfhb.com" userId="d66ab3223affaa58" providerId="LiveId" clId="{1E49CFCF-41C2-4A28-9A6C-2AE4C6DAE613}" dt="2022-03-11T08:44:35.100" v="9619" actId="1076"/>
          <ac:picMkLst>
            <pc:docMk/>
            <pc:sldMk cId="3878969500" sldId="312"/>
            <ac:picMk id="6148" creationId="{BB66CE94-98F1-4DD8-BF86-C042A70B6B75}"/>
          </ac:picMkLst>
        </pc:picChg>
      </pc:sldChg>
      <pc:sldChg chg="addSp delSp modSp add mod">
        <pc:chgData name="ludovica@skillselevationfhb.com" userId="d66ab3223affaa58" providerId="LiveId" clId="{1E49CFCF-41C2-4A28-9A6C-2AE4C6DAE613}" dt="2022-03-10T17:04:16.820" v="9190" actId="1076"/>
        <pc:sldMkLst>
          <pc:docMk/>
          <pc:sldMk cId="3531240170" sldId="313"/>
        </pc:sldMkLst>
        <pc:spChg chg="del mod">
          <ac:chgData name="ludovica@skillselevationfhb.com" userId="d66ab3223affaa58" providerId="LiveId" clId="{1E49CFCF-41C2-4A28-9A6C-2AE4C6DAE613}" dt="2022-03-10T10:00:34.178" v="4277"/>
          <ac:spMkLst>
            <pc:docMk/>
            <pc:sldMk cId="3531240170" sldId="313"/>
            <ac:spMk id="9" creationId="{860BECD8-C24B-4AF3-9FE5-50B232840A41}"/>
          </ac:spMkLst>
        </pc:spChg>
        <pc:spChg chg="add del mod">
          <ac:chgData name="ludovica@skillselevationfhb.com" userId="d66ab3223affaa58" providerId="LiveId" clId="{1E49CFCF-41C2-4A28-9A6C-2AE4C6DAE613}" dt="2022-03-10T17:03:24.080" v="9178" actId="1076"/>
          <ac:spMkLst>
            <pc:docMk/>
            <pc:sldMk cId="3531240170" sldId="313"/>
            <ac:spMk id="10" creationId="{97EAF0DC-B76E-433D-AC33-B79E0A563A13}"/>
          </ac:spMkLst>
        </pc:spChg>
        <pc:spChg chg="add del mod">
          <ac:chgData name="ludovica@skillselevationfhb.com" userId="d66ab3223affaa58" providerId="LiveId" clId="{1E49CFCF-41C2-4A28-9A6C-2AE4C6DAE613}" dt="2022-03-10T11:49:00.058" v="5401" actId="21"/>
          <ac:spMkLst>
            <pc:docMk/>
            <pc:sldMk cId="3531240170" sldId="313"/>
            <ac:spMk id="11" creationId="{64D41CE3-65B8-4936-BA07-3007A8780A60}"/>
          </ac:spMkLst>
        </pc:spChg>
        <pc:spChg chg="add del mod">
          <ac:chgData name="ludovica@skillselevationfhb.com" userId="d66ab3223affaa58" providerId="LiveId" clId="{1E49CFCF-41C2-4A28-9A6C-2AE4C6DAE613}" dt="2022-03-10T11:46:31.159" v="5268" actId="21"/>
          <ac:spMkLst>
            <pc:docMk/>
            <pc:sldMk cId="3531240170" sldId="313"/>
            <ac:spMk id="13" creationId="{D9C8206D-E204-40E0-AE02-A32C740419E8}"/>
          </ac:spMkLst>
        </pc:spChg>
        <pc:spChg chg="add mod">
          <ac:chgData name="ludovica@skillselevationfhb.com" userId="d66ab3223affaa58" providerId="LiveId" clId="{1E49CFCF-41C2-4A28-9A6C-2AE4C6DAE613}" dt="2022-03-10T16:04:23.922" v="7003" actId="20577"/>
          <ac:spMkLst>
            <pc:docMk/>
            <pc:sldMk cId="3531240170" sldId="313"/>
            <ac:spMk id="14" creationId="{CB828819-C46A-4BB3-91BD-A202D3AD34CD}"/>
          </ac:spMkLst>
        </pc:spChg>
        <pc:picChg chg="add mod">
          <ac:chgData name="ludovica@skillselevationfhb.com" userId="d66ab3223affaa58" providerId="LiveId" clId="{1E49CFCF-41C2-4A28-9A6C-2AE4C6DAE613}" dt="2022-03-10T17:04:16.820" v="9190" actId="1076"/>
          <ac:picMkLst>
            <pc:docMk/>
            <pc:sldMk cId="3531240170" sldId="313"/>
            <ac:picMk id="3" creationId="{7D50B176-D7EE-4081-8668-146842A3CCD4}"/>
          </ac:picMkLst>
        </pc:picChg>
        <pc:picChg chg="del">
          <ac:chgData name="ludovica@skillselevationfhb.com" userId="d66ab3223affaa58" providerId="LiveId" clId="{1E49CFCF-41C2-4A28-9A6C-2AE4C6DAE613}" dt="2022-03-10T09:59:03.255" v="4151" actId="478"/>
          <ac:picMkLst>
            <pc:docMk/>
            <pc:sldMk cId="3531240170" sldId="313"/>
            <ac:picMk id="5122" creationId="{8E0D28B5-C08A-49D7-8215-23E2EEE195B1}"/>
          </ac:picMkLst>
        </pc:picChg>
        <pc:picChg chg="add del mod">
          <ac:chgData name="ludovica@skillselevationfhb.com" userId="d66ab3223affaa58" providerId="LiveId" clId="{1E49CFCF-41C2-4A28-9A6C-2AE4C6DAE613}" dt="2022-03-10T11:44:03.897" v="5095" actId="21"/>
          <ac:picMkLst>
            <pc:docMk/>
            <pc:sldMk cId="3531240170" sldId="313"/>
            <ac:picMk id="7170" creationId="{2C2AD7DE-20F0-4922-84CA-57CB05AD7C0A}"/>
          </ac:picMkLst>
        </pc:picChg>
        <pc:picChg chg="add mod">
          <ac:chgData name="ludovica@skillselevationfhb.com" userId="d66ab3223affaa58" providerId="LiveId" clId="{1E49CFCF-41C2-4A28-9A6C-2AE4C6DAE613}" dt="2022-03-10T17:04:14.165" v="9189" actId="1076"/>
          <ac:picMkLst>
            <pc:docMk/>
            <pc:sldMk cId="3531240170" sldId="313"/>
            <ac:picMk id="7176" creationId="{21C1BCA0-753A-4ECB-94ED-0A4B81815EAB}"/>
          </ac:picMkLst>
        </pc:picChg>
      </pc:sldChg>
      <pc:sldChg chg="delSp modSp add del mod ord">
        <pc:chgData name="ludovica@skillselevationfhb.com" userId="d66ab3223affaa58" providerId="LiveId" clId="{1E49CFCF-41C2-4A28-9A6C-2AE4C6DAE613}" dt="2022-03-10T17:01:46.355" v="9166" actId="2696"/>
        <pc:sldMkLst>
          <pc:docMk/>
          <pc:sldMk cId="1211601061" sldId="314"/>
        </pc:sldMkLst>
        <pc:spChg chg="mod">
          <ac:chgData name="ludovica@skillselevationfhb.com" userId="d66ab3223affaa58" providerId="LiveId" clId="{1E49CFCF-41C2-4A28-9A6C-2AE4C6DAE613}" dt="2022-03-10T12:07:08.824" v="5754" actId="20577"/>
          <ac:spMkLst>
            <pc:docMk/>
            <pc:sldMk cId="1211601061" sldId="314"/>
            <ac:spMk id="9" creationId="{860BECD8-C24B-4AF3-9FE5-50B232840A41}"/>
          </ac:spMkLst>
        </pc:spChg>
        <pc:picChg chg="del">
          <ac:chgData name="ludovica@skillselevationfhb.com" userId="d66ab3223affaa58" providerId="LiveId" clId="{1E49CFCF-41C2-4A28-9A6C-2AE4C6DAE613}" dt="2022-03-10T12:07:26.521" v="5774" actId="21"/>
          <ac:picMkLst>
            <pc:docMk/>
            <pc:sldMk cId="1211601061" sldId="314"/>
            <ac:picMk id="8194" creationId="{B8AF3CFC-F0E0-48AC-BF6B-B86C34B4180F}"/>
          </ac:picMkLst>
        </pc:picChg>
        <pc:picChg chg="del">
          <ac:chgData name="ludovica@skillselevationfhb.com" userId="d66ab3223affaa58" providerId="LiveId" clId="{1E49CFCF-41C2-4A28-9A6C-2AE4C6DAE613}" dt="2022-03-10T12:07:30.436" v="5776" actId="21"/>
          <ac:picMkLst>
            <pc:docMk/>
            <pc:sldMk cId="1211601061" sldId="314"/>
            <ac:picMk id="8196" creationId="{97C204F1-C2BF-42F7-BC2A-FFF975284001}"/>
          </ac:picMkLst>
        </pc:picChg>
        <pc:picChg chg="del">
          <ac:chgData name="ludovica@skillselevationfhb.com" userId="d66ab3223affaa58" providerId="LiveId" clId="{1E49CFCF-41C2-4A28-9A6C-2AE4C6DAE613}" dt="2022-03-10T12:07:28.145" v="5775" actId="21"/>
          <ac:picMkLst>
            <pc:docMk/>
            <pc:sldMk cId="1211601061" sldId="314"/>
            <ac:picMk id="8200" creationId="{A51B4FD7-24A3-451E-93E1-F644AAAA568B}"/>
          </ac:picMkLst>
        </pc:picChg>
      </pc:sldChg>
      <pc:sldChg chg="modSp add del mod">
        <pc:chgData name="ludovica@skillselevationfhb.com" userId="d66ab3223affaa58" providerId="LiveId" clId="{1E49CFCF-41C2-4A28-9A6C-2AE4C6DAE613}" dt="2022-03-10T17:05:35.126" v="9208" actId="2696"/>
        <pc:sldMkLst>
          <pc:docMk/>
          <pc:sldMk cId="4067743558" sldId="315"/>
        </pc:sldMkLst>
        <pc:spChg chg="mod">
          <ac:chgData name="ludovica@skillselevationfhb.com" userId="d66ab3223affaa58" providerId="LiveId" clId="{1E49CFCF-41C2-4A28-9A6C-2AE4C6DAE613}" dt="2022-03-10T12:07:16.396" v="5766" actId="20577"/>
          <ac:spMkLst>
            <pc:docMk/>
            <pc:sldMk cId="4067743558" sldId="315"/>
            <ac:spMk id="9" creationId="{860BECD8-C24B-4AF3-9FE5-50B232840A41}"/>
          </ac:spMkLst>
        </pc:spChg>
      </pc:sldChg>
      <pc:sldChg chg="modSp add del mod">
        <pc:chgData name="ludovica@skillselevationfhb.com" userId="d66ab3223affaa58" providerId="LiveId" clId="{1E49CFCF-41C2-4A28-9A6C-2AE4C6DAE613}" dt="2022-03-10T17:05:37.093" v="9209" actId="2696"/>
        <pc:sldMkLst>
          <pc:docMk/>
          <pc:sldMk cId="314596592" sldId="316"/>
        </pc:sldMkLst>
        <pc:spChg chg="mod">
          <ac:chgData name="ludovica@skillselevationfhb.com" userId="d66ab3223affaa58" providerId="LiveId" clId="{1E49CFCF-41C2-4A28-9A6C-2AE4C6DAE613}" dt="2022-03-10T12:07:21.826" v="5773" actId="20577"/>
          <ac:spMkLst>
            <pc:docMk/>
            <pc:sldMk cId="314596592" sldId="316"/>
            <ac:spMk id="9" creationId="{860BECD8-C24B-4AF3-9FE5-50B232840A41}"/>
          </ac:spMkLst>
        </pc:spChg>
      </pc:sldChg>
      <pc:sldChg chg="addSp delSp modSp add mod ord">
        <pc:chgData name="ludovica@skillselevationfhb.com" userId="d66ab3223affaa58" providerId="LiveId" clId="{1E49CFCF-41C2-4A28-9A6C-2AE4C6DAE613}" dt="2022-03-10T17:02:02.295" v="9168" actId="14100"/>
        <pc:sldMkLst>
          <pc:docMk/>
          <pc:sldMk cId="3353130433" sldId="317"/>
        </pc:sldMkLst>
        <pc:spChg chg="mod">
          <ac:chgData name="ludovica@skillselevationfhb.com" userId="d66ab3223affaa58" providerId="LiveId" clId="{1E49CFCF-41C2-4A28-9A6C-2AE4C6DAE613}" dt="2022-03-10T17:00:10.256" v="9111" actId="1076"/>
          <ac:spMkLst>
            <pc:docMk/>
            <pc:sldMk cId="3353130433" sldId="317"/>
            <ac:spMk id="9" creationId="{860BECD8-C24B-4AF3-9FE5-50B232840A41}"/>
          </ac:spMkLst>
        </pc:spChg>
        <pc:spChg chg="mod">
          <ac:chgData name="ludovica@skillselevationfhb.com" userId="d66ab3223affaa58" providerId="LiveId" clId="{1E49CFCF-41C2-4A28-9A6C-2AE4C6DAE613}" dt="2022-03-10T17:02:02.295" v="9168" actId="14100"/>
          <ac:spMkLst>
            <pc:docMk/>
            <pc:sldMk cId="3353130433" sldId="317"/>
            <ac:spMk id="10" creationId="{97EAF0DC-B76E-433D-AC33-B79E0A563A13}"/>
          </ac:spMkLst>
        </pc:spChg>
        <pc:picChg chg="add mod">
          <ac:chgData name="ludovica@skillselevationfhb.com" userId="d66ab3223affaa58" providerId="LiveId" clId="{1E49CFCF-41C2-4A28-9A6C-2AE4C6DAE613}" dt="2022-03-10T17:01:57.121" v="9167" actId="1076"/>
          <ac:picMkLst>
            <pc:docMk/>
            <pc:sldMk cId="3353130433" sldId="317"/>
            <ac:picMk id="3074" creationId="{77DE4664-18CF-4F69-9D41-2E9DEC9EB19D}"/>
          </ac:picMkLst>
        </pc:picChg>
        <pc:picChg chg="mod">
          <ac:chgData name="ludovica@skillselevationfhb.com" userId="d66ab3223affaa58" providerId="LiveId" clId="{1E49CFCF-41C2-4A28-9A6C-2AE4C6DAE613}" dt="2022-03-10T16:58:56.845" v="9094" actId="1076"/>
          <ac:picMkLst>
            <pc:docMk/>
            <pc:sldMk cId="3353130433" sldId="317"/>
            <ac:picMk id="8194" creationId="{B8AF3CFC-F0E0-48AC-BF6B-B86C34B4180F}"/>
          </ac:picMkLst>
        </pc:picChg>
        <pc:picChg chg="del mod">
          <ac:chgData name="ludovica@skillselevationfhb.com" userId="d66ab3223affaa58" providerId="LiveId" clId="{1E49CFCF-41C2-4A28-9A6C-2AE4C6DAE613}" dt="2022-03-10T16:49:36.147" v="8483" actId="21"/>
          <ac:picMkLst>
            <pc:docMk/>
            <pc:sldMk cId="3353130433" sldId="317"/>
            <ac:picMk id="8196" creationId="{97C204F1-C2BF-42F7-BC2A-FFF975284001}"/>
          </ac:picMkLst>
        </pc:picChg>
        <pc:picChg chg="del mod">
          <ac:chgData name="ludovica@skillselevationfhb.com" userId="d66ab3223affaa58" providerId="LiveId" clId="{1E49CFCF-41C2-4A28-9A6C-2AE4C6DAE613}" dt="2022-03-10T16:49:38.186" v="8484" actId="21"/>
          <ac:picMkLst>
            <pc:docMk/>
            <pc:sldMk cId="3353130433" sldId="317"/>
            <ac:picMk id="8200" creationId="{A51B4FD7-24A3-451E-93E1-F644AAAA568B}"/>
          </ac:picMkLst>
        </pc:picChg>
      </pc:sldChg>
      <pc:sldChg chg="addSp delSp modSp add mod ord">
        <pc:chgData name="ludovica@skillselevationfhb.com" userId="d66ab3223affaa58" providerId="LiveId" clId="{1E49CFCF-41C2-4A28-9A6C-2AE4C6DAE613}" dt="2022-03-14T13:24:51.163" v="11036"/>
        <pc:sldMkLst>
          <pc:docMk/>
          <pc:sldMk cId="2423087567" sldId="318"/>
        </pc:sldMkLst>
        <pc:spChg chg="mod">
          <ac:chgData name="ludovica@skillselevationfhb.com" userId="d66ab3223affaa58" providerId="LiveId" clId="{1E49CFCF-41C2-4A28-9A6C-2AE4C6DAE613}" dt="2022-03-10T12:18:38.868" v="5909" actId="1076"/>
          <ac:spMkLst>
            <pc:docMk/>
            <pc:sldMk cId="2423087567" sldId="318"/>
            <ac:spMk id="9" creationId="{860BECD8-C24B-4AF3-9FE5-50B232840A41}"/>
          </ac:spMkLst>
        </pc:spChg>
        <pc:spChg chg="mod">
          <ac:chgData name="ludovica@skillselevationfhb.com" userId="d66ab3223affaa58" providerId="LiveId" clId="{1E49CFCF-41C2-4A28-9A6C-2AE4C6DAE613}" dt="2022-03-10T17:45:10.314" v="9610" actId="14100"/>
          <ac:spMkLst>
            <pc:docMk/>
            <pc:sldMk cId="2423087567" sldId="318"/>
            <ac:spMk id="10" creationId="{97EAF0DC-B76E-433D-AC33-B79E0A563A13}"/>
          </ac:spMkLst>
        </pc:spChg>
        <pc:picChg chg="add mod">
          <ac:chgData name="ludovica@skillselevationfhb.com" userId="d66ab3223affaa58" providerId="LiveId" clId="{1E49CFCF-41C2-4A28-9A6C-2AE4C6DAE613}" dt="2022-03-10T17:44:13.996" v="9601"/>
          <ac:picMkLst>
            <pc:docMk/>
            <pc:sldMk cId="2423087567" sldId="318"/>
            <ac:picMk id="7" creationId="{4D5BF11E-A9EA-43D0-B235-9D2C1AA772EE}"/>
          </ac:picMkLst>
        </pc:picChg>
        <pc:picChg chg="del">
          <ac:chgData name="ludovica@skillselevationfhb.com" userId="d66ab3223affaa58" providerId="LiveId" clId="{1E49CFCF-41C2-4A28-9A6C-2AE4C6DAE613}" dt="2022-03-10T12:11:57.942" v="5811" actId="21"/>
          <ac:picMkLst>
            <pc:docMk/>
            <pc:sldMk cId="2423087567" sldId="318"/>
            <ac:picMk id="11" creationId="{CF88E9EF-0BED-4A52-B3D0-8B307ACB38EC}"/>
          </ac:picMkLst>
        </pc:picChg>
      </pc:sldChg>
      <pc:sldChg chg="addSp modSp add mod">
        <pc:chgData name="ludovica@skillselevationfhb.com" userId="d66ab3223affaa58" providerId="LiveId" clId="{1E49CFCF-41C2-4A28-9A6C-2AE4C6DAE613}" dt="2022-03-10T12:28:43.813" v="6068" actId="1076"/>
        <pc:sldMkLst>
          <pc:docMk/>
          <pc:sldMk cId="2939621057" sldId="319"/>
        </pc:sldMkLst>
        <pc:spChg chg="mod">
          <ac:chgData name="ludovica@skillselevationfhb.com" userId="d66ab3223affaa58" providerId="LiveId" clId="{1E49CFCF-41C2-4A28-9A6C-2AE4C6DAE613}" dt="2022-03-10T12:25:34.141" v="6032" actId="1076"/>
          <ac:spMkLst>
            <pc:docMk/>
            <pc:sldMk cId="2939621057" sldId="319"/>
            <ac:spMk id="9" creationId="{860BECD8-C24B-4AF3-9FE5-50B232840A41}"/>
          </ac:spMkLst>
        </pc:spChg>
        <pc:spChg chg="mod">
          <ac:chgData name="ludovica@skillselevationfhb.com" userId="d66ab3223affaa58" providerId="LiveId" clId="{1E49CFCF-41C2-4A28-9A6C-2AE4C6DAE613}" dt="2022-03-10T12:28:37.945" v="6067" actId="14100"/>
          <ac:spMkLst>
            <pc:docMk/>
            <pc:sldMk cId="2939621057" sldId="319"/>
            <ac:spMk id="12" creationId="{18BDBFD5-1C80-43A2-A299-7E3B9A8981DB}"/>
          </ac:spMkLst>
        </pc:spChg>
        <pc:picChg chg="add mod">
          <ac:chgData name="ludovica@skillselevationfhb.com" userId="d66ab3223affaa58" providerId="LiveId" clId="{1E49CFCF-41C2-4A28-9A6C-2AE4C6DAE613}" dt="2022-03-10T12:28:43.813" v="6068" actId="1076"/>
          <ac:picMkLst>
            <pc:docMk/>
            <pc:sldMk cId="2939621057" sldId="319"/>
            <ac:picMk id="9218" creationId="{0E0191CE-8EA7-4629-86F7-94F3C1A9A2F5}"/>
          </ac:picMkLst>
        </pc:picChg>
      </pc:sldChg>
      <pc:sldChg chg="addSp delSp modSp add mod ord">
        <pc:chgData name="ludovica@skillselevationfhb.com" userId="d66ab3223affaa58" providerId="LiveId" clId="{1E49CFCF-41C2-4A28-9A6C-2AE4C6DAE613}" dt="2022-03-10T15:14:45.778" v="6946" actId="21"/>
        <pc:sldMkLst>
          <pc:docMk/>
          <pc:sldMk cId="3195671251" sldId="320"/>
        </pc:sldMkLst>
        <pc:spChg chg="mod">
          <ac:chgData name="ludovica@skillselevationfhb.com" userId="d66ab3223affaa58" providerId="LiveId" clId="{1E49CFCF-41C2-4A28-9A6C-2AE4C6DAE613}" dt="2022-03-10T14:33:37.896" v="6836" actId="1036"/>
          <ac:spMkLst>
            <pc:docMk/>
            <pc:sldMk cId="3195671251" sldId="320"/>
            <ac:spMk id="9" creationId="{860BECD8-C24B-4AF3-9FE5-50B232840A41}"/>
          </ac:spMkLst>
        </pc:spChg>
        <pc:spChg chg="mod">
          <ac:chgData name="ludovica@skillselevationfhb.com" userId="d66ab3223affaa58" providerId="LiveId" clId="{1E49CFCF-41C2-4A28-9A6C-2AE4C6DAE613}" dt="2022-03-10T14:53:51.615" v="6881" actId="20577"/>
          <ac:spMkLst>
            <pc:docMk/>
            <pc:sldMk cId="3195671251" sldId="320"/>
            <ac:spMk id="12" creationId="{18BDBFD5-1C80-43A2-A299-7E3B9A8981DB}"/>
          </ac:spMkLst>
        </pc:spChg>
        <pc:picChg chg="add del mod">
          <ac:chgData name="ludovica@skillselevationfhb.com" userId="d66ab3223affaa58" providerId="LiveId" clId="{1E49CFCF-41C2-4A28-9A6C-2AE4C6DAE613}" dt="2022-03-10T14:53:40.592" v="6877" actId="478"/>
          <ac:picMkLst>
            <pc:docMk/>
            <pc:sldMk cId="3195671251" sldId="320"/>
            <ac:picMk id="11266" creationId="{637C871B-6BF2-4477-AB09-4BEC97BD009F}"/>
          </ac:picMkLst>
        </pc:picChg>
        <pc:picChg chg="add mod">
          <ac:chgData name="ludovica@skillselevationfhb.com" userId="d66ab3223affaa58" providerId="LiveId" clId="{1E49CFCF-41C2-4A28-9A6C-2AE4C6DAE613}" dt="2022-03-10T14:53:58.579" v="6882" actId="1076"/>
          <ac:picMkLst>
            <pc:docMk/>
            <pc:sldMk cId="3195671251" sldId="320"/>
            <ac:picMk id="11268" creationId="{AC1CCB7E-5EE1-41FA-969D-C01A111AA3E5}"/>
          </ac:picMkLst>
        </pc:picChg>
        <pc:picChg chg="add del mod">
          <ac:chgData name="ludovica@skillselevationfhb.com" userId="d66ab3223affaa58" providerId="LiveId" clId="{1E49CFCF-41C2-4A28-9A6C-2AE4C6DAE613}" dt="2022-03-10T15:14:45.778" v="6946" actId="21"/>
          <ac:picMkLst>
            <pc:docMk/>
            <pc:sldMk cId="3195671251" sldId="320"/>
            <ac:picMk id="11270" creationId="{AFF97864-18E2-41AF-B07B-CAB3C67B2C56}"/>
          </ac:picMkLst>
        </pc:picChg>
      </pc:sldChg>
      <pc:sldChg chg="addSp delSp modSp add mod">
        <pc:chgData name="ludovica@skillselevationfhb.com" userId="d66ab3223affaa58" providerId="LiveId" clId="{1E49CFCF-41C2-4A28-9A6C-2AE4C6DAE613}" dt="2022-03-11T08:44:04.332" v="9615" actId="1076"/>
        <pc:sldMkLst>
          <pc:docMk/>
          <pc:sldMk cId="293874914" sldId="321"/>
        </pc:sldMkLst>
        <pc:spChg chg="mod">
          <ac:chgData name="ludovica@skillselevationfhb.com" userId="d66ab3223affaa58" providerId="LiveId" clId="{1E49CFCF-41C2-4A28-9A6C-2AE4C6DAE613}" dt="2022-03-10T17:01:33.730" v="9161" actId="1076"/>
          <ac:spMkLst>
            <pc:docMk/>
            <pc:sldMk cId="293874914" sldId="321"/>
            <ac:spMk id="9" creationId="{860BECD8-C24B-4AF3-9FE5-50B232840A41}"/>
          </ac:spMkLst>
        </pc:spChg>
        <pc:spChg chg="mod">
          <ac:chgData name="ludovica@skillselevationfhb.com" userId="d66ab3223affaa58" providerId="LiveId" clId="{1E49CFCF-41C2-4A28-9A6C-2AE4C6DAE613}" dt="2022-03-10T17:01:35.703" v="9162" actId="1076"/>
          <ac:spMkLst>
            <pc:docMk/>
            <pc:sldMk cId="293874914" sldId="321"/>
            <ac:spMk id="12" creationId="{18BDBFD5-1C80-43A2-A299-7E3B9A8981DB}"/>
          </ac:spMkLst>
        </pc:spChg>
        <pc:picChg chg="add del mod">
          <ac:chgData name="ludovica@skillselevationfhb.com" userId="d66ab3223affaa58" providerId="LiveId" clId="{1E49CFCF-41C2-4A28-9A6C-2AE4C6DAE613}" dt="2022-03-10T15:03:48.097" v="6921" actId="21"/>
          <ac:picMkLst>
            <pc:docMk/>
            <pc:sldMk cId="293874914" sldId="321"/>
            <ac:picMk id="15362" creationId="{D924C45D-B64C-420C-91C7-8A544156B600}"/>
          </ac:picMkLst>
        </pc:picChg>
        <pc:picChg chg="add mod">
          <ac:chgData name="ludovica@skillselevationfhb.com" userId="d66ab3223affaa58" providerId="LiveId" clId="{1E49CFCF-41C2-4A28-9A6C-2AE4C6DAE613}" dt="2022-03-11T08:44:04.332" v="9615" actId="1076"/>
          <ac:picMkLst>
            <pc:docMk/>
            <pc:sldMk cId="293874914" sldId="321"/>
            <ac:picMk id="15364" creationId="{79DEDFC1-08FD-46BF-ABEF-23F25BD8EE1F}"/>
          </ac:picMkLst>
        </pc:picChg>
      </pc:sldChg>
      <pc:sldChg chg="addSp delSp modSp add mod ord">
        <pc:chgData name="ludovica@skillselevationfhb.com" userId="d66ab3223affaa58" providerId="LiveId" clId="{1E49CFCF-41C2-4A28-9A6C-2AE4C6DAE613}" dt="2022-03-11T08:44:01.836" v="9614" actId="1076"/>
        <pc:sldMkLst>
          <pc:docMk/>
          <pc:sldMk cId="535463766" sldId="322"/>
        </pc:sldMkLst>
        <pc:spChg chg="mod">
          <ac:chgData name="ludovica@skillselevationfhb.com" userId="d66ab3223affaa58" providerId="LiveId" clId="{1E49CFCF-41C2-4A28-9A6C-2AE4C6DAE613}" dt="2022-03-10T14:48:55.187" v="6866" actId="1076"/>
          <ac:spMkLst>
            <pc:docMk/>
            <pc:sldMk cId="535463766" sldId="322"/>
            <ac:spMk id="9" creationId="{860BECD8-C24B-4AF3-9FE5-50B232840A41}"/>
          </ac:spMkLst>
        </pc:spChg>
        <pc:spChg chg="mod">
          <ac:chgData name="ludovica@skillselevationfhb.com" userId="d66ab3223affaa58" providerId="LiveId" clId="{1E49CFCF-41C2-4A28-9A6C-2AE4C6DAE613}" dt="2022-03-10T14:49:03.284" v="6868" actId="14100"/>
          <ac:spMkLst>
            <pc:docMk/>
            <pc:sldMk cId="535463766" sldId="322"/>
            <ac:spMk id="12" creationId="{18BDBFD5-1C80-43A2-A299-7E3B9A8981DB}"/>
          </ac:spMkLst>
        </pc:spChg>
        <pc:picChg chg="add del mod">
          <ac:chgData name="ludovica@skillselevationfhb.com" userId="d66ab3223affaa58" providerId="LiveId" clId="{1E49CFCF-41C2-4A28-9A6C-2AE4C6DAE613}" dt="2022-03-10T15:14:10.058" v="6938" actId="21"/>
          <ac:picMkLst>
            <pc:docMk/>
            <pc:sldMk cId="535463766" sldId="322"/>
            <ac:picMk id="14338" creationId="{58E87811-5DE1-4A9D-B7DD-4ED7E1B6C752}"/>
          </ac:picMkLst>
        </pc:picChg>
        <pc:picChg chg="add mod">
          <ac:chgData name="ludovica@skillselevationfhb.com" userId="d66ab3223affaa58" providerId="LiveId" clId="{1E49CFCF-41C2-4A28-9A6C-2AE4C6DAE613}" dt="2022-03-11T08:44:01.836" v="9614" actId="1076"/>
          <ac:picMkLst>
            <pc:docMk/>
            <pc:sldMk cId="535463766" sldId="322"/>
            <ac:picMk id="14340" creationId="{32BBC652-33B5-4767-BE49-4630A13D848A}"/>
          </ac:picMkLst>
        </pc:picChg>
      </pc:sldChg>
      <pc:sldChg chg="addSp delSp modSp add mod ord">
        <pc:chgData name="ludovica@skillselevationfhb.com" userId="d66ab3223affaa58" providerId="LiveId" clId="{1E49CFCF-41C2-4A28-9A6C-2AE4C6DAE613}" dt="2022-03-10T15:18:12.043" v="6953" actId="21"/>
        <pc:sldMkLst>
          <pc:docMk/>
          <pc:sldMk cId="2775540463" sldId="323"/>
        </pc:sldMkLst>
        <pc:spChg chg="mod">
          <ac:chgData name="ludovica@skillselevationfhb.com" userId="d66ab3223affaa58" providerId="LiveId" clId="{1E49CFCF-41C2-4A28-9A6C-2AE4C6DAE613}" dt="2022-03-10T13:26:43.349" v="6579" actId="1076"/>
          <ac:spMkLst>
            <pc:docMk/>
            <pc:sldMk cId="2775540463" sldId="323"/>
            <ac:spMk id="9" creationId="{860BECD8-C24B-4AF3-9FE5-50B232840A41}"/>
          </ac:spMkLst>
        </pc:spChg>
        <pc:spChg chg="add del">
          <ac:chgData name="ludovica@skillselevationfhb.com" userId="d66ab3223affaa58" providerId="LiveId" clId="{1E49CFCF-41C2-4A28-9A6C-2AE4C6DAE613}" dt="2022-03-10T14:52:26.736" v="6876" actId="22"/>
          <ac:spMkLst>
            <pc:docMk/>
            <pc:sldMk cId="2775540463" sldId="323"/>
            <ac:spMk id="11" creationId="{BAF780C8-810F-41C3-B3CB-6C0D2D05B823}"/>
          </ac:spMkLst>
        </pc:spChg>
        <pc:spChg chg="mod">
          <ac:chgData name="ludovica@skillselevationfhb.com" userId="d66ab3223affaa58" providerId="LiveId" clId="{1E49CFCF-41C2-4A28-9A6C-2AE4C6DAE613}" dt="2022-03-10T14:32:31.542" v="6825" actId="14100"/>
          <ac:spMkLst>
            <pc:docMk/>
            <pc:sldMk cId="2775540463" sldId="323"/>
            <ac:spMk id="12" creationId="{18BDBFD5-1C80-43A2-A299-7E3B9A8981DB}"/>
          </ac:spMkLst>
        </pc:spChg>
        <pc:picChg chg="add del mod">
          <ac:chgData name="ludovica@skillselevationfhb.com" userId="d66ab3223affaa58" providerId="LiveId" clId="{1E49CFCF-41C2-4A28-9A6C-2AE4C6DAE613}" dt="2022-03-10T15:18:12.043" v="6953" actId="21"/>
          <ac:picMkLst>
            <pc:docMk/>
            <pc:sldMk cId="2775540463" sldId="323"/>
            <ac:picMk id="13" creationId="{418D7F72-E850-4024-9D24-5A7639035595}"/>
          </ac:picMkLst>
        </pc:picChg>
        <pc:picChg chg="add del mod">
          <ac:chgData name="ludovica@skillselevationfhb.com" userId="d66ab3223affaa58" providerId="LiveId" clId="{1E49CFCF-41C2-4A28-9A6C-2AE4C6DAE613}" dt="2022-03-10T14:29:37.460" v="6727" actId="478"/>
          <ac:picMkLst>
            <pc:docMk/>
            <pc:sldMk cId="2775540463" sldId="323"/>
            <ac:picMk id="12290" creationId="{09A1D156-6D62-447C-A57A-C6035783F22B}"/>
          </ac:picMkLst>
        </pc:picChg>
        <pc:picChg chg="add del mod">
          <ac:chgData name="ludovica@skillselevationfhb.com" userId="d66ab3223affaa58" providerId="LiveId" clId="{1E49CFCF-41C2-4A28-9A6C-2AE4C6DAE613}" dt="2022-03-10T14:32:11.600" v="6817" actId="478"/>
          <ac:picMkLst>
            <pc:docMk/>
            <pc:sldMk cId="2775540463" sldId="323"/>
            <ac:picMk id="12292" creationId="{17D9888C-0F24-44F8-9265-1443BDB7B9BF}"/>
          </ac:picMkLst>
        </pc:picChg>
        <pc:picChg chg="add mod">
          <ac:chgData name="ludovica@skillselevationfhb.com" userId="d66ab3223affaa58" providerId="LiveId" clId="{1E49CFCF-41C2-4A28-9A6C-2AE4C6DAE613}" dt="2022-03-10T15:03:04.119" v="6917" actId="1076"/>
          <ac:picMkLst>
            <pc:docMk/>
            <pc:sldMk cId="2775540463" sldId="323"/>
            <ac:picMk id="12294" creationId="{C8D9BB61-EB1A-4A8C-B7E0-2E8D2CA33608}"/>
          </ac:picMkLst>
        </pc:picChg>
      </pc:sldChg>
      <pc:sldChg chg="addSp delSp modSp add mod">
        <pc:chgData name="ludovica@skillselevationfhb.com" userId="d66ab3223affaa58" providerId="LiveId" clId="{1E49CFCF-41C2-4A28-9A6C-2AE4C6DAE613}" dt="2022-03-10T16:02:21.978" v="6961" actId="21"/>
        <pc:sldMkLst>
          <pc:docMk/>
          <pc:sldMk cId="3653973734" sldId="324"/>
        </pc:sldMkLst>
        <pc:spChg chg="mod">
          <ac:chgData name="ludovica@skillselevationfhb.com" userId="d66ab3223affaa58" providerId="LiveId" clId="{1E49CFCF-41C2-4A28-9A6C-2AE4C6DAE613}" dt="2022-03-10T15:02:31.686" v="6912" actId="20577"/>
          <ac:spMkLst>
            <pc:docMk/>
            <pc:sldMk cId="3653973734" sldId="324"/>
            <ac:spMk id="12" creationId="{18BDBFD5-1C80-43A2-A299-7E3B9A8981DB}"/>
          </ac:spMkLst>
        </pc:spChg>
        <pc:picChg chg="add mod">
          <ac:chgData name="ludovica@skillselevationfhb.com" userId="d66ab3223affaa58" providerId="LiveId" clId="{1E49CFCF-41C2-4A28-9A6C-2AE4C6DAE613}" dt="2022-03-10T15:18:31.214" v="6958" actId="1076"/>
          <ac:picMkLst>
            <pc:docMk/>
            <pc:sldMk cId="3653973734" sldId="324"/>
            <ac:picMk id="10" creationId="{B1CBBFBB-B2B2-4FF7-87F5-9D9CACB98280}"/>
          </ac:picMkLst>
        </pc:picChg>
        <pc:picChg chg="add del mod">
          <ac:chgData name="ludovica@skillselevationfhb.com" userId="d66ab3223affaa58" providerId="LiveId" clId="{1E49CFCF-41C2-4A28-9A6C-2AE4C6DAE613}" dt="2022-03-10T16:02:21.978" v="6961" actId="21"/>
          <ac:picMkLst>
            <pc:docMk/>
            <pc:sldMk cId="3653973734" sldId="324"/>
            <ac:picMk id="10242" creationId="{383B1CDE-577E-4506-B82A-76856B04AB8D}"/>
          </ac:picMkLst>
        </pc:picChg>
        <pc:picChg chg="add del mod">
          <ac:chgData name="ludovica@skillselevationfhb.com" userId="d66ab3223affaa58" providerId="LiveId" clId="{1E49CFCF-41C2-4A28-9A6C-2AE4C6DAE613}" dt="2022-03-10T15:17:33.587" v="6948" actId="21"/>
          <ac:picMkLst>
            <pc:docMk/>
            <pc:sldMk cId="3653973734" sldId="324"/>
            <ac:picMk id="10244" creationId="{0D981382-26DC-4DD2-A94E-5C51EECB9CA8}"/>
          </ac:picMkLst>
        </pc:picChg>
      </pc:sldChg>
      <pc:sldChg chg="addSp delSp modSp add mod">
        <pc:chgData name="ludovica@skillselevationfhb.com" userId="d66ab3223affaa58" providerId="LiveId" clId="{1E49CFCF-41C2-4A28-9A6C-2AE4C6DAE613}" dt="2022-03-10T14:34:06.269" v="6841" actId="1076"/>
        <pc:sldMkLst>
          <pc:docMk/>
          <pc:sldMk cId="2930595632" sldId="325"/>
        </pc:sldMkLst>
        <pc:spChg chg="mod">
          <ac:chgData name="ludovica@skillselevationfhb.com" userId="d66ab3223affaa58" providerId="LiveId" clId="{1E49CFCF-41C2-4A28-9A6C-2AE4C6DAE613}" dt="2022-03-10T14:34:01.659" v="6839" actId="1076"/>
          <ac:spMkLst>
            <pc:docMk/>
            <pc:sldMk cId="2930595632" sldId="325"/>
            <ac:spMk id="9" creationId="{860BECD8-C24B-4AF3-9FE5-50B232840A41}"/>
          </ac:spMkLst>
        </pc:spChg>
        <pc:spChg chg="mod">
          <ac:chgData name="ludovica@skillselevationfhb.com" userId="d66ab3223affaa58" providerId="LiveId" clId="{1E49CFCF-41C2-4A28-9A6C-2AE4C6DAE613}" dt="2022-03-10T14:34:03.903" v="6840" actId="1076"/>
          <ac:spMkLst>
            <pc:docMk/>
            <pc:sldMk cId="2930595632" sldId="325"/>
            <ac:spMk id="12" creationId="{18BDBFD5-1C80-43A2-A299-7E3B9A8981DB}"/>
          </ac:spMkLst>
        </pc:spChg>
        <pc:picChg chg="add mod">
          <ac:chgData name="ludovica@skillselevationfhb.com" userId="d66ab3223affaa58" providerId="LiveId" clId="{1E49CFCF-41C2-4A28-9A6C-2AE4C6DAE613}" dt="2022-03-10T14:34:06.269" v="6841" actId="1076"/>
          <ac:picMkLst>
            <pc:docMk/>
            <pc:sldMk cId="2930595632" sldId="325"/>
            <ac:picMk id="3" creationId="{5976284C-33A8-4281-AC8B-9FEAE6B9901E}"/>
          </ac:picMkLst>
        </pc:picChg>
        <pc:picChg chg="del">
          <ac:chgData name="ludovica@skillselevationfhb.com" userId="d66ab3223affaa58" providerId="LiveId" clId="{1E49CFCF-41C2-4A28-9A6C-2AE4C6DAE613}" dt="2022-03-10T12:37:01.755" v="6094" actId="478"/>
          <ac:picMkLst>
            <pc:docMk/>
            <pc:sldMk cId="2930595632" sldId="325"/>
            <ac:picMk id="11266" creationId="{637C871B-6BF2-4477-AB09-4BEC97BD009F}"/>
          </ac:picMkLst>
        </pc:picChg>
      </pc:sldChg>
      <pc:sldChg chg="addSp delSp modSp add mod">
        <pc:chgData name="ludovica@skillselevationfhb.com" userId="d66ab3223affaa58" providerId="LiveId" clId="{1E49CFCF-41C2-4A28-9A6C-2AE4C6DAE613}" dt="2022-03-10T14:35:31.871" v="6847" actId="1076"/>
        <pc:sldMkLst>
          <pc:docMk/>
          <pc:sldMk cId="755046246" sldId="326"/>
        </pc:sldMkLst>
        <pc:spChg chg="mod">
          <ac:chgData name="ludovica@skillselevationfhb.com" userId="d66ab3223affaa58" providerId="LiveId" clId="{1E49CFCF-41C2-4A28-9A6C-2AE4C6DAE613}" dt="2022-03-10T14:34:10.025" v="6842" actId="1076"/>
          <ac:spMkLst>
            <pc:docMk/>
            <pc:sldMk cId="755046246" sldId="326"/>
            <ac:spMk id="9" creationId="{860BECD8-C24B-4AF3-9FE5-50B232840A41}"/>
          </ac:spMkLst>
        </pc:spChg>
        <pc:spChg chg="add del">
          <ac:chgData name="ludovica@skillselevationfhb.com" userId="d66ab3223affaa58" providerId="LiveId" clId="{1E49CFCF-41C2-4A28-9A6C-2AE4C6DAE613}" dt="2022-03-10T12:51:06.381" v="6572" actId="21"/>
          <ac:spMkLst>
            <pc:docMk/>
            <pc:sldMk cId="755046246" sldId="326"/>
            <ac:spMk id="11" creationId="{FA0041D5-73F2-4E90-8737-4F176B473476}"/>
          </ac:spMkLst>
        </pc:spChg>
        <pc:spChg chg="mod">
          <ac:chgData name="ludovica@skillselevationfhb.com" userId="d66ab3223affaa58" providerId="LiveId" clId="{1E49CFCF-41C2-4A28-9A6C-2AE4C6DAE613}" dt="2022-03-10T14:35:14.959" v="6845" actId="14100"/>
          <ac:spMkLst>
            <pc:docMk/>
            <pc:sldMk cId="755046246" sldId="326"/>
            <ac:spMk id="12" creationId="{18BDBFD5-1C80-43A2-A299-7E3B9A8981DB}"/>
          </ac:spMkLst>
        </pc:spChg>
        <pc:picChg chg="del">
          <ac:chgData name="ludovica@skillselevationfhb.com" userId="d66ab3223affaa58" providerId="LiveId" clId="{1E49CFCF-41C2-4A28-9A6C-2AE4C6DAE613}" dt="2022-03-10T12:38:11.064" v="6107" actId="21"/>
          <ac:picMkLst>
            <pc:docMk/>
            <pc:sldMk cId="755046246" sldId="326"/>
            <ac:picMk id="3" creationId="{5976284C-33A8-4281-AC8B-9FEAE6B9901E}"/>
          </ac:picMkLst>
        </pc:picChg>
        <pc:picChg chg="add mod">
          <ac:chgData name="ludovica@skillselevationfhb.com" userId="d66ab3223affaa58" providerId="LiveId" clId="{1E49CFCF-41C2-4A28-9A6C-2AE4C6DAE613}" dt="2022-03-10T14:35:31.871" v="6847" actId="1076"/>
          <ac:picMkLst>
            <pc:docMk/>
            <pc:sldMk cId="755046246" sldId="326"/>
            <ac:picMk id="4" creationId="{ECEE2A0E-1B73-4108-9CE6-BF3162C74B9D}"/>
          </ac:picMkLst>
        </pc:picChg>
      </pc:sldChg>
      <pc:sldChg chg="addSp delSp modSp add mod ord">
        <pc:chgData name="ludovica@skillselevationfhb.com" userId="d66ab3223affaa58" providerId="LiveId" clId="{1E49CFCF-41C2-4A28-9A6C-2AE4C6DAE613}" dt="2022-03-11T11:11:30.276" v="10819" actId="20578"/>
        <pc:sldMkLst>
          <pc:docMk/>
          <pc:sldMk cId="1416177311" sldId="327"/>
        </pc:sldMkLst>
        <pc:spChg chg="del mod">
          <ac:chgData name="ludovica@skillselevationfhb.com" userId="d66ab3223affaa58" providerId="LiveId" clId="{1E49CFCF-41C2-4A28-9A6C-2AE4C6DAE613}" dt="2022-03-10T14:24:23.417" v="6692"/>
          <ac:spMkLst>
            <pc:docMk/>
            <pc:sldMk cId="1416177311" sldId="327"/>
            <ac:spMk id="12" creationId="{F1F6FABA-B249-425A-B5E5-B3870B6E149C}"/>
          </ac:spMkLst>
        </pc:spChg>
        <pc:spChg chg="mod">
          <ac:chgData name="ludovica@skillselevationfhb.com" userId="d66ab3223affaa58" providerId="LiveId" clId="{1E49CFCF-41C2-4A28-9A6C-2AE4C6DAE613}" dt="2022-03-10T14:24:20.306" v="6690" actId="20577"/>
          <ac:spMkLst>
            <pc:docMk/>
            <pc:sldMk cId="1416177311" sldId="327"/>
            <ac:spMk id="18" creationId="{DDCB5C4B-3FE5-4B99-B867-3A575DC4F78E}"/>
          </ac:spMkLst>
        </pc:spChg>
        <pc:spChg chg="add del mod">
          <ac:chgData name="ludovica@skillselevationfhb.com" userId="d66ab3223affaa58" providerId="LiveId" clId="{1E49CFCF-41C2-4A28-9A6C-2AE4C6DAE613}" dt="2022-03-10T16:32:39.109" v="8220"/>
          <ac:spMkLst>
            <pc:docMk/>
            <pc:sldMk cId="1416177311" sldId="327"/>
            <ac:spMk id="20" creationId="{73E2709C-3FD8-4143-B319-650FC309F273}"/>
          </ac:spMkLst>
        </pc:spChg>
        <pc:spChg chg="mod">
          <ac:chgData name="ludovica@skillselevationfhb.com" userId="d66ab3223affaa58" providerId="LiveId" clId="{1E49CFCF-41C2-4A28-9A6C-2AE4C6DAE613}" dt="2022-03-10T16:34:45.272" v="8267" actId="20577"/>
          <ac:spMkLst>
            <pc:docMk/>
            <pc:sldMk cId="1416177311" sldId="327"/>
            <ac:spMk id="32" creationId="{0CE7BC70-096B-4E70-9609-5C487768B159}"/>
          </ac:spMkLst>
        </pc:spChg>
        <pc:spChg chg="del mod">
          <ac:chgData name="ludovica@skillselevationfhb.com" userId="d66ab3223affaa58" providerId="LiveId" clId="{1E49CFCF-41C2-4A28-9A6C-2AE4C6DAE613}" dt="2022-03-10T16:20:11.901" v="7760" actId="21"/>
          <ac:spMkLst>
            <pc:docMk/>
            <pc:sldMk cId="1416177311" sldId="327"/>
            <ac:spMk id="34" creationId="{D1D2DFB1-1C8D-4863-A0C1-EFFC3352A2D2}"/>
          </ac:spMkLst>
        </pc:spChg>
        <pc:picChg chg="add mod">
          <ac:chgData name="ludovica@skillselevationfhb.com" userId="d66ab3223affaa58" providerId="LiveId" clId="{1E49CFCF-41C2-4A28-9A6C-2AE4C6DAE613}" dt="2022-03-10T17:43:12.928" v="9596" actId="1076"/>
          <ac:picMkLst>
            <pc:docMk/>
            <pc:sldMk cId="1416177311" sldId="327"/>
            <ac:picMk id="4" creationId="{A5560CA1-284E-4FE7-A3BC-BE806F09F021}"/>
          </ac:picMkLst>
        </pc:picChg>
        <pc:picChg chg="add del mod">
          <ac:chgData name="ludovica@skillselevationfhb.com" userId="d66ab3223affaa58" providerId="LiveId" clId="{1E49CFCF-41C2-4A28-9A6C-2AE4C6DAE613}" dt="2022-03-10T16:08:46.323" v="7239" actId="478"/>
          <ac:picMkLst>
            <pc:docMk/>
            <pc:sldMk cId="1416177311" sldId="327"/>
            <ac:picMk id="1026" creationId="{F4712CDA-C4B5-4DE4-B508-A576ACBA672F}"/>
          </ac:picMkLst>
        </pc:picChg>
        <pc:picChg chg="add del mod">
          <ac:chgData name="ludovica@skillselevationfhb.com" userId="d66ab3223affaa58" providerId="LiveId" clId="{1E49CFCF-41C2-4A28-9A6C-2AE4C6DAE613}" dt="2022-03-10T17:40:31.446" v="9564" actId="21"/>
          <ac:picMkLst>
            <pc:docMk/>
            <pc:sldMk cId="1416177311" sldId="327"/>
            <ac:picMk id="1028" creationId="{5543BE8A-1851-4211-8EC8-E497C4311A14}"/>
          </ac:picMkLst>
        </pc:picChg>
        <pc:picChg chg="add del mod">
          <ac:chgData name="ludovica@skillselevationfhb.com" userId="d66ab3223affaa58" providerId="LiveId" clId="{1E49CFCF-41C2-4A28-9A6C-2AE4C6DAE613}" dt="2022-03-10T16:24:08.717" v="7924" actId="21"/>
          <ac:picMkLst>
            <pc:docMk/>
            <pc:sldMk cId="1416177311" sldId="327"/>
            <ac:picMk id="1030" creationId="{6D8A6A07-1C08-40A0-962C-9F0A492BB202}"/>
          </ac:picMkLst>
        </pc:picChg>
        <pc:picChg chg="add mod">
          <ac:chgData name="ludovica@skillselevationfhb.com" userId="d66ab3223affaa58" providerId="LiveId" clId="{1E49CFCF-41C2-4A28-9A6C-2AE4C6DAE613}" dt="2022-03-10T17:43:24.088" v="9599" actId="1076"/>
          <ac:picMkLst>
            <pc:docMk/>
            <pc:sldMk cId="1416177311" sldId="327"/>
            <ac:picMk id="1032" creationId="{24093F09-7B12-4963-9093-2459F60E7F88}"/>
          </ac:picMkLst>
        </pc:picChg>
        <pc:picChg chg="add del">
          <ac:chgData name="ludovica@skillselevationfhb.com" userId="d66ab3223affaa58" providerId="LiveId" clId="{1E49CFCF-41C2-4A28-9A6C-2AE4C6DAE613}" dt="2022-03-10T16:23:51.007" v="7920" actId="21"/>
          <ac:picMkLst>
            <pc:docMk/>
            <pc:sldMk cId="1416177311" sldId="327"/>
            <ac:picMk id="1034" creationId="{89BF9893-DCC3-4C3B-A17F-586EBEEAD04E}"/>
          </ac:picMkLst>
        </pc:picChg>
        <pc:picChg chg="add mod">
          <ac:chgData name="ludovica@skillselevationfhb.com" userId="d66ab3223affaa58" providerId="LiveId" clId="{1E49CFCF-41C2-4A28-9A6C-2AE4C6DAE613}" dt="2022-03-10T17:43:19.461" v="9598" actId="1076"/>
          <ac:picMkLst>
            <pc:docMk/>
            <pc:sldMk cId="1416177311" sldId="327"/>
            <ac:picMk id="1036" creationId="{615B0F0B-238F-4C0D-BC3D-C6D99B29BC89}"/>
          </ac:picMkLst>
        </pc:picChg>
        <pc:picChg chg="add del">
          <ac:chgData name="ludovica@skillselevationfhb.com" userId="d66ab3223affaa58" providerId="LiveId" clId="{1E49CFCF-41C2-4A28-9A6C-2AE4C6DAE613}" dt="2022-03-10T16:24:57.449" v="7926" actId="21"/>
          <ac:picMkLst>
            <pc:docMk/>
            <pc:sldMk cId="1416177311" sldId="327"/>
            <ac:picMk id="1038" creationId="{DC97AAF2-96F8-4E3C-82E9-4FF4E4B4C154}"/>
          </ac:picMkLst>
        </pc:picChg>
        <pc:picChg chg="add del mod">
          <ac:chgData name="ludovica@skillselevationfhb.com" userId="d66ab3223affaa58" providerId="LiveId" clId="{1E49CFCF-41C2-4A28-9A6C-2AE4C6DAE613}" dt="2022-03-10T16:25:36.273" v="7929" actId="21"/>
          <ac:picMkLst>
            <pc:docMk/>
            <pc:sldMk cId="1416177311" sldId="327"/>
            <ac:picMk id="1040" creationId="{4AD42649-0107-4E22-89F1-E14ED2C70BBD}"/>
          </ac:picMkLst>
        </pc:picChg>
        <pc:picChg chg="add mod">
          <ac:chgData name="ludovica@skillselevationfhb.com" userId="d66ab3223affaa58" providerId="LiveId" clId="{1E49CFCF-41C2-4A28-9A6C-2AE4C6DAE613}" dt="2022-03-10T17:43:27.799" v="9600" actId="1076"/>
          <ac:picMkLst>
            <pc:docMk/>
            <pc:sldMk cId="1416177311" sldId="327"/>
            <ac:picMk id="1042" creationId="{26B97664-1BD0-4606-9A2D-4DB5A07A4786}"/>
          </ac:picMkLst>
        </pc:picChg>
        <pc:picChg chg="add del mod">
          <ac:chgData name="ludovica@skillselevationfhb.com" userId="d66ab3223affaa58" providerId="LiveId" clId="{1E49CFCF-41C2-4A28-9A6C-2AE4C6DAE613}" dt="2022-03-10T16:29:55.026" v="8172" actId="21"/>
          <ac:picMkLst>
            <pc:docMk/>
            <pc:sldMk cId="1416177311" sldId="327"/>
            <ac:picMk id="1044" creationId="{754A135A-3C51-41F6-A436-DE3D2E75A53B}"/>
          </ac:picMkLst>
        </pc:picChg>
        <pc:picChg chg="add mod">
          <ac:chgData name="ludovica@skillselevationfhb.com" userId="d66ab3223affaa58" providerId="LiveId" clId="{1E49CFCF-41C2-4A28-9A6C-2AE4C6DAE613}" dt="2022-03-10T17:43:08.366" v="9595" actId="1076"/>
          <ac:picMkLst>
            <pc:docMk/>
            <pc:sldMk cId="1416177311" sldId="327"/>
            <ac:picMk id="1046" creationId="{9DDE9C65-9FCB-4D1E-8DD9-BB032B6FBE43}"/>
          </ac:picMkLst>
        </pc:picChg>
        <pc:picChg chg="add del mod">
          <ac:chgData name="ludovica@skillselevationfhb.com" userId="d66ab3223affaa58" providerId="LiveId" clId="{1E49CFCF-41C2-4A28-9A6C-2AE4C6DAE613}" dt="2022-03-10T17:42:57.637" v="9592" actId="21"/>
          <ac:picMkLst>
            <pc:docMk/>
            <pc:sldMk cId="1416177311" sldId="327"/>
            <ac:picMk id="1048" creationId="{E8959B88-82A3-4E3C-AB0D-87D6273536B8}"/>
          </ac:picMkLst>
        </pc:picChg>
      </pc:sldChg>
      <pc:sldChg chg="addSp delSp modSp add mod ord">
        <pc:chgData name="ludovica@skillselevationfhb.com" userId="d66ab3223affaa58" providerId="LiveId" clId="{1E49CFCF-41C2-4A28-9A6C-2AE4C6DAE613}" dt="2022-03-11T11:11:29.100" v="10818" actId="20578"/>
        <pc:sldMkLst>
          <pc:docMk/>
          <pc:sldMk cId="3748459981" sldId="328"/>
        </pc:sldMkLst>
        <pc:spChg chg="add mod">
          <ac:chgData name="ludovica@skillselevationfhb.com" userId="d66ab3223affaa58" providerId="LiveId" clId="{1E49CFCF-41C2-4A28-9A6C-2AE4C6DAE613}" dt="2022-03-10T16:47:36.943" v="8469" actId="1076"/>
          <ac:spMkLst>
            <pc:docMk/>
            <pc:sldMk cId="3748459981" sldId="328"/>
            <ac:spMk id="8" creationId="{FA9884F6-F9AE-46A8-B3D9-A05B2DAC9524}"/>
          </ac:spMkLst>
        </pc:spChg>
        <pc:spChg chg="mod">
          <ac:chgData name="ludovica@skillselevationfhb.com" userId="d66ab3223affaa58" providerId="LiveId" clId="{1E49CFCF-41C2-4A28-9A6C-2AE4C6DAE613}" dt="2022-03-10T14:24:40.882" v="6706" actId="20577"/>
          <ac:spMkLst>
            <pc:docMk/>
            <pc:sldMk cId="3748459981" sldId="328"/>
            <ac:spMk id="9" creationId="{860BECD8-C24B-4AF3-9FE5-50B232840A41}"/>
          </ac:spMkLst>
        </pc:spChg>
        <pc:spChg chg="del mod">
          <ac:chgData name="ludovica@skillselevationfhb.com" userId="d66ab3223affaa58" providerId="LiveId" clId="{1E49CFCF-41C2-4A28-9A6C-2AE4C6DAE613}" dt="2022-03-10T14:24:42.162" v="6708"/>
          <ac:spMkLst>
            <pc:docMk/>
            <pc:sldMk cId="3748459981" sldId="328"/>
            <ac:spMk id="10" creationId="{97EAF0DC-B76E-433D-AC33-B79E0A563A13}"/>
          </ac:spMkLst>
        </pc:spChg>
        <pc:picChg chg="add mod">
          <ac:chgData name="ludovica@skillselevationfhb.com" userId="d66ab3223affaa58" providerId="LiveId" clId="{1E49CFCF-41C2-4A28-9A6C-2AE4C6DAE613}" dt="2022-03-10T16:46:49.714" v="8464" actId="1076"/>
          <ac:picMkLst>
            <pc:docMk/>
            <pc:sldMk cId="3748459981" sldId="328"/>
            <ac:picMk id="2050" creationId="{5758A6FC-0A82-4020-94D5-4C8F88FCDD22}"/>
          </ac:picMkLst>
        </pc:picChg>
        <pc:picChg chg="add mod">
          <ac:chgData name="ludovica@skillselevationfhb.com" userId="d66ab3223affaa58" providerId="LiveId" clId="{1E49CFCF-41C2-4A28-9A6C-2AE4C6DAE613}" dt="2022-03-10T16:46:51.860" v="8465" actId="1076"/>
          <ac:picMkLst>
            <pc:docMk/>
            <pc:sldMk cId="3748459981" sldId="328"/>
            <ac:picMk id="2052" creationId="{DB64D310-6AF0-4292-B50C-1FDD874852B3}"/>
          </ac:picMkLst>
        </pc:picChg>
      </pc:sldChg>
      <pc:sldChg chg="addSp delSp modSp add mod ord">
        <pc:chgData name="ludovica@skillselevationfhb.com" userId="d66ab3223affaa58" providerId="LiveId" clId="{1E49CFCF-41C2-4A28-9A6C-2AE4C6DAE613}" dt="2022-03-10T15:17:51.393" v="6951" actId="1076"/>
        <pc:sldMkLst>
          <pc:docMk/>
          <pc:sldMk cId="2493457562" sldId="329"/>
        </pc:sldMkLst>
        <pc:spChg chg="mod">
          <ac:chgData name="ludovica@skillselevationfhb.com" userId="d66ab3223affaa58" providerId="LiveId" clId="{1E49CFCF-41C2-4A28-9A6C-2AE4C6DAE613}" dt="2022-03-10T14:33:16.482" v="6834" actId="20577"/>
          <ac:spMkLst>
            <pc:docMk/>
            <pc:sldMk cId="2493457562" sldId="329"/>
            <ac:spMk id="12" creationId="{18BDBFD5-1C80-43A2-A299-7E3B9A8981DB}"/>
          </ac:spMkLst>
        </pc:spChg>
        <pc:picChg chg="add mod">
          <ac:chgData name="ludovica@skillselevationfhb.com" userId="d66ab3223affaa58" providerId="LiveId" clId="{1E49CFCF-41C2-4A28-9A6C-2AE4C6DAE613}" dt="2022-03-10T15:17:51.393" v="6951" actId="1076"/>
          <ac:picMkLst>
            <pc:docMk/>
            <pc:sldMk cId="2493457562" sldId="329"/>
            <ac:picMk id="10" creationId="{F0B472F2-FF4B-4EC4-ABE3-BBD1C5905C87}"/>
          </ac:picMkLst>
        </pc:picChg>
        <pc:picChg chg="add del mod">
          <ac:chgData name="ludovica@skillselevationfhb.com" userId="d66ab3223affaa58" providerId="LiveId" clId="{1E49CFCF-41C2-4A28-9A6C-2AE4C6DAE613}" dt="2022-03-10T15:12:33.271" v="6931" actId="21"/>
          <ac:picMkLst>
            <pc:docMk/>
            <pc:sldMk cId="2493457562" sldId="329"/>
            <ac:picMk id="13314" creationId="{CE29D193-F6D2-40A5-9B36-C040977D4105}"/>
          </ac:picMkLst>
        </pc:picChg>
        <pc:picChg chg="add del mod">
          <ac:chgData name="ludovica@skillselevationfhb.com" userId="d66ab3223affaa58" providerId="LiveId" clId="{1E49CFCF-41C2-4A28-9A6C-2AE4C6DAE613}" dt="2022-03-10T15:17:37.382" v="6949" actId="478"/>
          <ac:picMkLst>
            <pc:docMk/>
            <pc:sldMk cId="2493457562" sldId="329"/>
            <ac:picMk id="13316" creationId="{067D22CE-FF52-4A4C-B70A-1438F50C9F73}"/>
          </ac:picMkLst>
        </pc:picChg>
      </pc:sldChg>
      <pc:sldChg chg="modSp add mod ord">
        <pc:chgData name="ludovica@skillselevationfhb.com" userId="d66ab3223affaa58" providerId="LiveId" clId="{1E49CFCF-41C2-4A28-9A6C-2AE4C6DAE613}" dt="2022-03-16T13:34:18.977" v="11124" actId="20577"/>
        <pc:sldMkLst>
          <pc:docMk/>
          <pc:sldMk cId="1417230531" sldId="330"/>
        </pc:sldMkLst>
        <pc:spChg chg="mod">
          <ac:chgData name="ludovica@skillselevationfhb.com" userId="d66ab3223affaa58" providerId="LiveId" clId="{1E49CFCF-41C2-4A28-9A6C-2AE4C6DAE613}" dt="2022-03-16T13:34:18.977" v="11124" actId="20577"/>
          <ac:spMkLst>
            <pc:docMk/>
            <pc:sldMk cId="1417230531" sldId="330"/>
            <ac:spMk id="14" creationId="{0E21429E-2746-46D2-AA7C-D3EBF3087088}"/>
          </ac:spMkLst>
        </pc:spChg>
        <pc:spChg chg="mod">
          <ac:chgData name="ludovica@skillselevationfhb.com" userId="d66ab3223affaa58" providerId="LiveId" clId="{1E49CFCF-41C2-4A28-9A6C-2AE4C6DAE613}" dt="2022-03-11T08:53:52.706" v="9647" actId="20577"/>
          <ac:spMkLst>
            <pc:docMk/>
            <pc:sldMk cId="1417230531" sldId="330"/>
            <ac:spMk id="17" creationId="{38F59BD4-4CAA-4F4C-85FB-5C87043F4003}"/>
          </ac:spMkLst>
        </pc:spChg>
      </pc:sldChg>
      <pc:sldChg chg="addSp delSp modSp add mod">
        <pc:chgData name="ludovica@skillselevationfhb.com" userId="d66ab3223affaa58" providerId="LiveId" clId="{1E49CFCF-41C2-4A28-9A6C-2AE4C6DAE613}" dt="2022-03-14T10:55:40.216" v="11034" actId="20577"/>
        <pc:sldMkLst>
          <pc:docMk/>
          <pc:sldMk cId="3797119144" sldId="331"/>
        </pc:sldMkLst>
        <pc:spChg chg="mod">
          <ac:chgData name="ludovica@skillselevationfhb.com" userId="d66ab3223affaa58" providerId="LiveId" clId="{1E49CFCF-41C2-4A28-9A6C-2AE4C6DAE613}" dt="2022-03-11T11:00:34.017" v="10707" actId="1076"/>
          <ac:spMkLst>
            <pc:docMk/>
            <pc:sldMk cId="3797119144" sldId="331"/>
            <ac:spMk id="9" creationId="{860BECD8-C24B-4AF3-9FE5-50B232840A41}"/>
          </ac:spMkLst>
        </pc:spChg>
        <pc:spChg chg="mod">
          <ac:chgData name="ludovica@skillselevationfhb.com" userId="d66ab3223affaa58" providerId="LiveId" clId="{1E49CFCF-41C2-4A28-9A6C-2AE4C6DAE613}" dt="2022-03-14T10:55:40.216" v="11034" actId="20577"/>
          <ac:spMkLst>
            <pc:docMk/>
            <pc:sldMk cId="3797119144" sldId="331"/>
            <ac:spMk id="10" creationId="{97EAF0DC-B76E-433D-AC33-B79E0A563A13}"/>
          </ac:spMkLst>
        </pc:spChg>
        <pc:picChg chg="del">
          <ac:chgData name="ludovica@skillselevationfhb.com" userId="d66ab3223affaa58" providerId="LiveId" clId="{1E49CFCF-41C2-4A28-9A6C-2AE4C6DAE613}" dt="2022-03-11T11:00:52.639" v="10746" actId="21"/>
          <ac:picMkLst>
            <pc:docMk/>
            <pc:sldMk cId="3797119144" sldId="331"/>
            <ac:picMk id="3" creationId="{16476699-494A-4532-825A-8FDBB83DEC8B}"/>
          </ac:picMkLst>
        </pc:picChg>
        <pc:picChg chg="add del mod">
          <ac:chgData name="ludovica@skillselevationfhb.com" userId="d66ab3223affaa58" providerId="LiveId" clId="{1E49CFCF-41C2-4A28-9A6C-2AE4C6DAE613}" dt="2022-03-11T11:05:56.351" v="10773" actId="21"/>
          <ac:picMkLst>
            <pc:docMk/>
            <pc:sldMk cId="3797119144" sldId="331"/>
            <ac:picMk id="4" creationId="{470012BE-0A44-41B2-9D46-578391E29782}"/>
          </ac:picMkLst>
        </pc:picChg>
        <pc:picChg chg="add del mod">
          <ac:chgData name="ludovica@skillselevationfhb.com" userId="d66ab3223affaa58" providerId="LiveId" clId="{1E49CFCF-41C2-4A28-9A6C-2AE4C6DAE613}" dt="2022-03-11T11:06:26.220" v="10775" actId="478"/>
          <ac:picMkLst>
            <pc:docMk/>
            <pc:sldMk cId="3797119144" sldId="331"/>
            <ac:picMk id="6" creationId="{48C523D9-7626-44CC-8FD3-581856EF9D8C}"/>
          </ac:picMkLst>
        </pc:picChg>
        <pc:picChg chg="del">
          <ac:chgData name="ludovica@skillselevationfhb.com" userId="d66ab3223affaa58" providerId="LiveId" clId="{1E49CFCF-41C2-4A28-9A6C-2AE4C6DAE613}" dt="2022-03-11T11:00:54.195" v="10747" actId="21"/>
          <ac:picMkLst>
            <pc:docMk/>
            <pc:sldMk cId="3797119144" sldId="331"/>
            <ac:picMk id="8" creationId="{09E984DA-017A-4D35-87EC-B580CA904FAB}"/>
          </ac:picMkLst>
        </pc:picChg>
        <pc:picChg chg="add mod">
          <ac:chgData name="ludovica@skillselevationfhb.com" userId="d66ab3223affaa58" providerId="LiveId" clId="{1E49CFCF-41C2-4A28-9A6C-2AE4C6DAE613}" dt="2022-03-11T11:08:04.093" v="10811" actId="1076"/>
          <ac:picMkLst>
            <pc:docMk/>
            <pc:sldMk cId="3797119144" sldId="331"/>
            <ac:picMk id="11" creationId="{9AACD9D9-FBD2-478B-8A33-FAB7AEC54A78}"/>
          </ac:picMkLst>
        </pc:picChg>
      </pc:sldChg>
      <pc:sldChg chg="delSp modSp add mod">
        <pc:chgData name="ludovica@skillselevationfhb.com" userId="d66ab3223affaa58" providerId="LiveId" clId="{1E49CFCF-41C2-4A28-9A6C-2AE4C6DAE613}" dt="2022-03-11T18:19:08.045" v="10923" actId="403"/>
        <pc:sldMkLst>
          <pc:docMk/>
          <pc:sldMk cId="225157032" sldId="332"/>
        </pc:sldMkLst>
        <pc:spChg chg="mod">
          <ac:chgData name="ludovica@skillselevationfhb.com" userId="d66ab3223affaa58" providerId="LiveId" clId="{1E49CFCF-41C2-4A28-9A6C-2AE4C6DAE613}" dt="2022-03-11T18:19:08.045" v="10923" actId="403"/>
          <ac:spMkLst>
            <pc:docMk/>
            <pc:sldMk cId="225157032" sldId="332"/>
            <ac:spMk id="9" creationId="{860BECD8-C24B-4AF3-9FE5-50B232840A41}"/>
          </ac:spMkLst>
        </pc:spChg>
        <pc:spChg chg="mod">
          <ac:chgData name="ludovica@skillselevationfhb.com" userId="d66ab3223affaa58" providerId="LiveId" clId="{1E49CFCF-41C2-4A28-9A6C-2AE4C6DAE613}" dt="2022-03-11T18:18:41.515" v="10921" actId="14100"/>
          <ac:spMkLst>
            <pc:docMk/>
            <pc:sldMk cId="225157032" sldId="332"/>
            <ac:spMk id="10" creationId="{97EAF0DC-B76E-433D-AC33-B79E0A563A13}"/>
          </ac:spMkLst>
        </pc:spChg>
        <pc:picChg chg="del">
          <ac:chgData name="ludovica@skillselevationfhb.com" userId="d66ab3223affaa58" providerId="LiveId" clId="{1E49CFCF-41C2-4A28-9A6C-2AE4C6DAE613}" dt="2022-03-11T09:23:40.865" v="9768" actId="21"/>
          <ac:picMkLst>
            <pc:docMk/>
            <pc:sldMk cId="225157032" sldId="332"/>
            <ac:picMk id="3" creationId="{16476699-494A-4532-825A-8FDBB83DEC8B}"/>
          </ac:picMkLst>
        </pc:picChg>
      </pc:sldChg>
      <pc:sldChg chg="modSp add mod">
        <pc:chgData name="ludovica@skillselevationfhb.com" userId="d66ab3223affaa58" providerId="LiveId" clId="{1E49CFCF-41C2-4A28-9A6C-2AE4C6DAE613}" dt="2022-03-11T18:19:16.253" v="10924" actId="2711"/>
        <pc:sldMkLst>
          <pc:docMk/>
          <pc:sldMk cId="2415168068" sldId="333"/>
        </pc:sldMkLst>
        <pc:spChg chg="mod">
          <ac:chgData name="ludovica@skillselevationfhb.com" userId="d66ab3223affaa58" providerId="LiveId" clId="{1E49CFCF-41C2-4A28-9A6C-2AE4C6DAE613}" dt="2022-03-11T18:19:16.253" v="10924" actId="2711"/>
          <ac:spMkLst>
            <pc:docMk/>
            <pc:sldMk cId="2415168068" sldId="333"/>
            <ac:spMk id="9" creationId="{860BECD8-C24B-4AF3-9FE5-50B232840A41}"/>
          </ac:spMkLst>
        </pc:spChg>
        <pc:spChg chg="mod">
          <ac:chgData name="ludovica@skillselevationfhb.com" userId="d66ab3223affaa58" providerId="LiveId" clId="{1E49CFCF-41C2-4A28-9A6C-2AE4C6DAE613}" dt="2022-03-11T09:27:16.370" v="9774" actId="403"/>
          <ac:spMkLst>
            <pc:docMk/>
            <pc:sldMk cId="2415168068" sldId="333"/>
            <ac:spMk id="10" creationId="{97EAF0DC-B76E-433D-AC33-B79E0A563A13}"/>
          </ac:spMkLst>
        </pc:spChg>
      </pc:sldChg>
      <pc:sldChg chg="addSp modSp add mod">
        <pc:chgData name="ludovica@skillselevationfhb.com" userId="d66ab3223affaa58" providerId="LiveId" clId="{1E49CFCF-41C2-4A28-9A6C-2AE4C6DAE613}" dt="2022-03-11T18:19:23.714" v="10925" actId="2711"/>
        <pc:sldMkLst>
          <pc:docMk/>
          <pc:sldMk cId="1406630650" sldId="334"/>
        </pc:sldMkLst>
        <pc:spChg chg="mod">
          <ac:chgData name="ludovica@skillselevationfhb.com" userId="d66ab3223affaa58" providerId="LiveId" clId="{1E49CFCF-41C2-4A28-9A6C-2AE4C6DAE613}" dt="2022-03-11T18:19:23.714" v="10925" actId="2711"/>
          <ac:spMkLst>
            <pc:docMk/>
            <pc:sldMk cId="1406630650" sldId="334"/>
            <ac:spMk id="9" creationId="{860BECD8-C24B-4AF3-9FE5-50B232840A41}"/>
          </ac:spMkLst>
        </pc:spChg>
        <pc:spChg chg="mod">
          <ac:chgData name="ludovica@skillselevationfhb.com" userId="d66ab3223affaa58" providerId="LiveId" clId="{1E49CFCF-41C2-4A28-9A6C-2AE4C6DAE613}" dt="2022-03-11T09:33:29.081" v="9806" actId="14100"/>
          <ac:spMkLst>
            <pc:docMk/>
            <pc:sldMk cId="1406630650" sldId="334"/>
            <ac:spMk id="10" creationId="{97EAF0DC-B76E-433D-AC33-B79E0A563A13}"/>
          </ac:spMkLst>
        </pc:spChg>
        <pc:graphicFrameChg chg="add mod">
          <ac:chgData name="ludovica@skillselevationfhb.com" userId="d66ab3223affaa58" providerId="LiveId" clId="{1E49CFCF-41C2-4A28-9A6C-2AE4C6DAE613}" dt="2022-03-11T09:33:33.128" v="9807" actId="1076"/>
          <ac:graphicFrameMkLst>
            <pc:docMk/>
            <pc:sldMk cId="1406630650" sldId="334"/>
            <ac:graphicFrameMk id="7" creationId="{404F4039-A2DF-440E-9910-9737A20F9CEB}"/>
          </ac:graphicFrameMkLst>
        </pc:graphicFrameChg>
      </pc:sldChg>
      <pc:sldChg chg="delSp modSp add mod">
        <pc:chgData name="ludovica@skillselevationfhb.com" userId="d66ab3223affaa58" providerId="LiveId" clId="{1E49CFCF-41C2-4A28-9A6C-2AE4C6DAE613}" dt="2022-03-11T18:19:34.211" v="10926" actId="2711"/>
        <pc:sldMkLst>
          <pc:docMk/>
          <pc:sldMk cId="537462288" sldId="335"/>
        </pc:sldMkLst>
        <pc:spChg chg="mod">
          <ac:chgData name="ludovica@skillselevationfhb.com" userId="d66ab3223affaa58" providerId="LiveId" clId="{1E49CFCF-41C2-4A28-9A6C-2AE4C6DAE613}" dt="2022-03-11T18:19:34.211" v="10926" actId="2711"/>
          <ac:spMkLst>
            <pc:docMk/>
            <pc:sldMk cId="537462288" sldId="335"/>
            <ac:spMk id="9" creationId="{860BECD8-C24B-4AF3-9FE5-50B232840A41}"/>
          </ac:spMkLst>
        </pc:spChg>
        <pc:spChg chg="mod">
          <ac:chgData name="ludovica@skillselevationfhb.com" userId="d66ab3223affaa58" providerId="LiveId" clId="{1E49CFCF-41C2-4A28-9A6C-2AE4C6DAE613}" dt="2022-03-11T10:01:05.071" v="9948" actId="403"/>
          <ac:spMkLst>
            <pc:docMk/>
            <pc:sldMk cId="537462288" sldId="335"/>
            <ac:spMk id="10" creationId="{97EAF0DC-B76E-433D-AC33-B79E0A563A13}"/>
          </ac:spMkLst>
        </pc:spChg>
        <pc:graphicFrameChg chg="del mod">
          <ac:chgData name="ludovica@skillselevationfhb.com" userId="d66ab3223affaa58" providerId="LiveId" clId="{1E49CFCF-41C2-4A28-9A6C-2AE4C6DAE613}" dt="2022-03-11T09:34:20.769" v="9810" actId="21"/>
          <ac:graphicFrameMkLst>
            <pc:docMk/>
            <pc:sldMk cId="537462288" sldId="335"/>
            <ac:graphicFrameMk id="7" creationId="{404F4039-A2DF-440E-9910-9737A20F9CEB}"/>
          </ac:graphicFrameMkLst>
        </pc:graphicFrameChg>
      </pc:sldChg>
      <pc:sldChg chg="modSp add mod">
        <pc:chgData name="ludovica@skillselevationfhb.com" userId="d66ab3223affaa58" providerId="LiveId" clId="{1E49CFCF-41C2-4A28-9A6C-2AE4C6DAE613}" dt="2022-03-11T18:19:45.180" v="10927" actId="2711"/>
        <pc:sldMkLst>
          <pc:docMk/>
          <pc:sldMk cId="143148361" sldId="336"/>
        </pc:sldMkLst>
        <pc:spChg chg="mod">
          <ac:chgData name="ludovica@skillselevationfhb.com" userId="d66ab3223affaa58" providerId="LiveId" clId="{1E49CFCF-41C2-4A28-9A6C-2AE4C6DAE613}" dt="2022-03-11T18:19:45.180" v="10927" actId="2711"/>
          <ac:spMkLst>
            <pc:docMk/>
            <pc:sldMk cId="143148361" sldId="336"/>
            <ac:spMk id="9" creationId="{860BECD8-C24B-4AF3-9FE5-50B232840A41}"/>
          </ac:spMkLst>
        </pc:spChg>
        <pc:spChg chg="mod">
          <ac:chgData name="ludovica@skillselevationfhb.com" userId="d66ab3223affaa58" providerId="LiveId" clId="{1E49CFCF-41C2-4A28-9A6C-2AE4C6DAE613}" dt="2022-03-11T10:01:09.696" v="9949" actId="403"/>
          <ac:spMkLst>
            <pc:docMk/>
            <pc:sldMk cId="143148361" sldId="336"/>
            <ac:spMk id="10" creationId="{97EAF0DC-B76E-433D-AC33-B79E0A563A13}"/>
          </ac:spMkLst>
        </pc:spChg>
      </pc:sldChg>
      <pc:sldChg chg="modSp add mod">
        <pc:chgData name="ludovica@skillselevationfhb.com" userId="d66ab3223affaa58" providerId="LiveId" clId="{1E49CFCF-41C2-4A28-9A6C-2AE4C6DAE613}" dt="2022-03-11T10:07:16.950" v="9950" actId="1076"/>
        <pc:sldMkLst>
          <pc:docMk/>
          <pc:sldMk cId="4075661247" sldId="337"/>
        </pc:sldMkLst>
        <pc:spChg chg="mod">
          <ac:chgData name="ludovica@skillselevationfhb.com" userId="d66ab3223affaa58" providerId="LiveId" clId="{1E49CFCF-41C2-4A28-9A6C-2AE4C6DAE613}" dt="2022-03-11T10:07:16.950" v="9950" actId="1076"/>
          <ac:spMkLst>
            <pc:docMk/>
            <pc:sldMk cId="4075661247" sldId="337"/>
            <ac:spMk id="10" creationId="{97EAF0DC-B76E-433D-AC33-B79E0A563A13}"/>
          </ac:spMkLst>
        </pc:spChg>
      </pc:sldChg>
      <pc:sldChg chg="modSp add mod">
        <pc:chgData name="ludovica@skillselevationfhb.com" userId="d66ab3223affaa58" providerId="LiveId" clId="{1E49CFCF-41C2-4A28-9A6C-2AE4C6DAE613}" dt="2022-03-11T10:08:14.724" v="9966" actId="113"/>
        <pc:sldMkLst>
          <pc:docMk/>
          <pc:sldMk cId="4220659926" sldId="338"/>
        </pc:sldMkLst>
        <pc:spChg chg="mod">
          <ac:chgData name="ludovica@skillselevationfhb.com" userId="d66ab3223affaa58" providerId="LiveId" clId="{1E49CFCF-41C2-4A28-9A6C-2AE4C6DAE613}" dt="2022-03-11T10:08:14.724" v="9966" actId="113"/>
          <ac:spMkLst>
            <pc:docMk/>
            <pc:sldMk cId="4220659926" sldId="338"/>
            <ac:spMk id="10" creationId="{97EAF0DC-B76E-433D-AC33-B79E0A563A13}"/>
          </ac:spMkLst>
        </pc:spChg>
      </pc:sldChg>
      <pc:sldChg chg="modSp add mod">
        <pc:chgData name="ludovica@skillselevationfhb.com" userId="d66ab3223affaa58" providerId="LiveId" clId="{1E49CFCF-41C2-4A28-9A6C-2AE4C6DAE613}" dt="2022-03-11T18:21:05.392" v="10980" actId="2711"/>
        <pc:sldMkLst>
          <pc:docMk/>
          <pc:sldMk cId="23608156" sldId="339"/>
        </pc:sldMkLst>
        <pc:spChg chg="mod">
          <ac:chgData name="ludovica@skillselevationfhb.com" userId="d66ab3223affaa58" providerId="LiveId" clId="{1E49CFCF-41C2-4A28-9A6C-2AE4C6DAE613}" dt="2022-03-11T18:21:05.392" v="10980" actId="2711"/>
          <ac:spMkLst>
            <pc:docMk/>
            <pc:sldMk cId="23608156" sldId="339"/>
            <ac:spMk id="9" creationId="{860BECD8-C24B-4AF3-9FE5-50B232840A41}"/>
          </ac:spMkLst>
        </pc:spChg>
        <pc:spChg chg="mod">
          <ac:chgData name="ludovica@skillselevationfhb.com" userId="d66ab3223affaa58" providerId="LiveId" clId="{1E49CFCF-41C2-4A28-9A6C-2AE4C6DAE613}" dt="2022-03-11T10:42:40.565" v="10003" actId="20577"/>
          <ac:spMkLst>
            <pc:docMk/>
            <pc:sldMk cId="23608156" sldId="339"/>
            <ac:spMk id="10" creationId="{97EAF0DC-B76E-433D-AC33-B79E0A563A13}"/>
          </ac:spMkLst>
        </pc:spChg>
      </pc:sldChg>
      <pc:sldChg chg="addSp delSp modSp add mod">
        <pc:chgData name="ludovica@skillselevationfhb.com" userId="d66ab3223affaa58" providerId="LiveId" clId="{1E49CFCF-41C2-4A28-9A6C-2AE4C6DAE613}" dt="2022-03-14T10:31:32.650" v="11029" actId="20577"/>
        <pc:sldMkLst>
          <pc:docMk/>
          <pc:sldMk cId="1710751673" sldId="340"/>
        </pc:sldMkLst>
        <pc:spChg chg="mod">
          <ac:chgData name="ludovica@skillselevationfhb.com" userId="d66ab3223affaa58" providerId="LiveId" clId="{1E49CFCF-41C2-4A28-9A6C-2AE4C6DAE613}" dt="2022-03-11T18:20:11.438" v="10930" actId="404"/>
          <ac:spMkLst>
            <pc:docMk/>
            <pc:sldMk cId="1710751673" sldId="340"/>
            <ac:spMk id="9" creationId="{860BECD8-C24B-4AF3-9FE5-50B232840A41}"/>
          </ac:spMkLst>
        </pc:spChg>
        <pc:spChg chg="del mod">
          <ac:chgData name="ludovica@skillselevationfhb.com" userId="d66ab3223affaa58" providerId="LiveId" clId="{1E49CFCF-41C2-4A28-9A6C-2AE4C6DAE613}" dt="2022-03-11T10:44:37.981" v="10012" actId="21"/>
          <ac:spMkLst>
            <pc:docMk/>
            <pc:sldMk cId="1710751673" sldId="340"/>
            <ac:spMk id="10" creationId="{97EAF0DC-B76E-433D-AC33-B79E0A563A13}"/>
          </ac:spMkLst>
        </pc:spChg>
        <pc:spChg chg="add mod">
          <ac:chgData name="ludovica@skillselevationfhb.com" userId="d66ab3223affaa58" providerId="LiveId" clId="{1E49CFCF-41C2-4A28-9A6C-2AE4C6DAE613}" dt="2022-03-14T10:31:32.650" v="11029" actId="20577"/>
          <ac:spMkLst>
            <pc:docMk/>
            <pc:sldMk cId="1710751673" sldId="340"/>
            <ac:spMk id="11" creationId="{684E5944-8560-49A5-A474-C7B1F4DEA0CE}"/>
          </ac:spMkLst>
        </pc:spChg>
        <pc:picChg chg="add del mod">
          <ac:chgData name="ludovica@skillselevationfhb.com" userId="d66ab3223affaa58" providerId="LiveId" clId="{1E49CFCF-41C2-4A28-9A6C-2AE4C6DAE613}" dt="2022-03-11T10:45:38.071" v="10023" actId="478"/>
          <ac:picMkLst>
            <pc:docMk/>
            <pc:sldMk cId="1710751673" sldId="340"/>
            <ac:picMk id="2" creationId="{769B47F0-7A8A-48DE-A45B-F534098C49E6}"/>
          </ac:picMkLst>
        </pc:picChg>
        <pc:picChg chg="add del mod">
          <ac:chgData name="ludovica@skillselevationfhb.com" userId="d66ab3223affaa58" providerId="LiveId" clId="{1E49CFCF-41C2-4A28-9A6C-2AE4C6DAE613}" dt="2022-03-11T10:48:53.770" v="10380" actId="21"/>
          <ac:picMkLst>
            <pc:docMk/>
            <pc:sldMk cId="1710751673" sldId="340"/>
            <ac:picMk id="3" creationId="{C12983F2-DB23-46E5-9EBF-92C1F5886705}"/>
          </ac:picMkLst>
        </pc:picChg>
      </pc:sldChg>
      <pc:sldChg chg="addSp delSp modSp add mod">
        <pc:chgData name="ludovica@skillselevationfhb.com" userId="d66ab3223affaa58" providerId="LiveId" clId="{1E49CFCF-41C2-4A28-9A6C-2AE4C6DAE613}" dt="2022-03-11T18:21:37.574" v="11023" actId="2711"/>
        <pc:sldMkLst>
          <pc:docMk/>
          <pc:sldMk cId="3388730180" sldId="341"/>
        </pc:sldMkLst>
        <pc:spChg chg="add del mod">
          <ac:chgData name="ludovica@skillselevationfhb.com" userId="d66ab3223affaa58" providerId="LiveId" clId="{1E49CFCF-41C2-4A28-9A6C-2AE4C6DAE613}" dt="2022-03-11T10:59:30.604" v="10693" actId="21"/>
          <ac:spMkLst>
            <pc:docMk/>
            <pc:sldMk cId="3388730180" sldId="341"/>
            <ac:spMk id="8" creationId="{BF59B9E0-C14A-4487-8C51-E9DA63D60F4E}"/>
          </ac:spMkLst>
        </pc:spChg>
        <pc:spChg chg="mod">
          <ac:chgData name="ludovica@skillselevationfhb.com" userId="d66ab3223affaa58" providerId="LiveId" clId="{1E49CFCF-41C2-4A28-9A6C-2AE4C6DAE613}" dt="2022-03-11T18:21:37.574" v="11023" actId="2711"/>
          <ac:spMkLst>
            <pc:docMk/>
            <pc:sldMk cId="3388730180" sldId="341"/>
            <ac:spMk id="9" creationId="{860BECD8-C24B-4AF3-9FE5-50B232840A41}"/>
          </ac:spMkLst>
        </pc:spChg>
        <pc:spChg chg="add mod">
          <ac:chgData name="ludovica@skillselevationfhb.com" userId="d66ab3223affaa58" providerId="LiveId" clId="{1E49CFCF-41C2-4A28-9A6C-2AE4C6DAE613}" dt="2022-03-11T11:00:14.305" v="10706" actId="1076"/>
          <ac:spMkLst>
            <pc:docMk/>
            <pc:sldMk cId="3388730180" sldId="341"/>
            <ac:spMk id="10" creationId="{BC1723F7-F201-4A6A-931B-69A2E95D3259}"/>
          </ac:spMkLst>
        </pc:spChg>
        <pc:picChg chg="del">
          <ac:chgData name="ludovica@skillselevationfhb.com" userId="d66ab3223affaa58" providerId="LiveId" clId="{1E49CFCF-41C2-4A28-9A6C-2AE4C6DAE613}" dt="2022-03-11T10:56:59.989" v="10596" actId="21"/>
          <ac:picMkLst>
            <pc:docMk/>
            <pc:sldMk cId="3388730180" sldId="341"/>
            <ac:picMk id="2" creationId="{769B47F0-7A8A-48DE-A45B-F534098C49E6}"/>
          </ac:picMkLst>
        </pc:picChg>
      </pc:sldChg>
      <pc:sldChg chg="addSp delSp modSp add mod">
        <pc:chgData name="ludovica@skillselevationfhb.com" userId="d66ab3223affaa58" providerId="LiveId" clId="{1E49CFCF-41C2-4A28-9A6C-2AE4C6DAE613}" dt="2022-03-11T13:11:36.398" v="10908" actId="20577"/>
        <pc:sldMkLst>
          <pc:docMk/>
          <pc:sldMk cId="447875443" sldId="342"/>
        </pc:sldMkLst>
        <pc:spChg chg="del">
          <ac:chgData name="ludovica@skillselevationfhb.com" userId="d66ab3223affaa58" providerId="LiveId" clId="{1E49CFCF-41C2-4A28-9A6C-2AE4C6DAE613}" dt="2022-03-11T13:10:48.842" v="10877" actId="21"/>
          <ac:spMkLst>
            <pc:docMk/>
            <pc:sldMk cId="447875443" sldId="342"/>
            <ac:spMk id="9" creationId="{860BECD8-C24B-4AF3-9FE5-50B232840A41}"/>
          </ac:spMkLst>
        </pc:spChg>
        <pc:spChg chg="mod">
          <ac:chgData name="ludovica@skillselevationfhb.com" userId="d66ab3223affaa58" providerId="LiveId" clId="{1E49CFCF-41C2-4A28-9A6C-2AE4C6DAE613}" dt="2022-03-11T13:11:36.398" v="10908" actId="20577"/>
          <ac:spMkLst>
            <pc:docMk/>
            <pc:sldMk cId="447875443" sldId="342"/>
            <ac:spMk id="10" creationId="{97EAF0DC-B76E-433D-AC33-B79E0A563A13}"/>
          </ac:spMkLst>
        </pc:spChg>
        <pc:picChg chg="add mod">
          <ac:chgData name="ludovica@skillselevationfhb.com" userId="d66ab3223affaa58" providerId="LiveId" clId="{1E49CFCF-41C2-4A28-9A6C-2AE4C6DAE613}" dt="2022-03-11T13:11:26.619" v="10901"/>
          <ac:picMkLst>
            <pc:docMk/>
            <pc:sldMk cId="447875443" sldId="342"/>
            <ac:picMk id="8" creationId="{53F51F8A-5AFE-468D-99A2-C6F54AB43A0C}"/>
          </ac:picMkLst>
        </pc:picChg>
        <pc:picChg chg="del">
          <ac:chgData name="ludovica@skillselevationfhb.com" userId="d66ab3223affaa58" providerId="LiveId" clId="{1E49CFCF-41C2-4A28-9A6C-2AE4C6DAE613}" dt="2022-03-11T13:10:43.776" v="10875" actId="478"/>
          <ac:picMkLst>
            <pc:docMk/>
            <pc:sldMk cId="447875443" sldId="342"/>
            <ac:picMk id="11" creationId="{9AACD9D9-FBD2-478B-8A33-FAB7AEC54A78}"/>
          </ac:picMkLst>
        </pc:picChg>
      </pc:sldChg>
      <pc:sldChg chg="modSp add del mod">
        <pc:chgData name="ludovica@skillselevationfhb.com" userId="d66ab3223affaa58" providerId="LiveId" clId="{1E49CFCF-41C2-4A28-9A6C-2AE4C6DAE613}" dt="2022-03-11T11:11:36.049" v="10821" actId="2696"/>
        <pc:sldMkLst>
          <pc:docMk/>
          <pc:sldMk cId="697606380" sldId="342"/>
        </pc:sldMkLst>
        <pc:spChg chg="mod">
          <ac:chgData name="ludovica@skillselevationfhb.com" userId="d66ab3223affaa58" providerId="LiveId" clId="{1E49CFCF-41C2-4A28-9A6C-2AE4C6DAE613}" dt="2022-03-11T11:07:45.574" v="10804" actId="1076"/>
          <ac:spMkLst>
            <pc:docMk/>
            <pc:sldMk cId="697606380" sldId="342"/>
            <ac:spMk id="10" creationId="{97EAF0DC-B76E-433D-AC33-B79E0A563A13}"/>
          </ac:spMkLst>
        </pc:spChg>
      </pc:sldChg>
      <pc:sldChg chg="modSp add mod ord">
        <pc:chgData name="ludovica@skillselevationfhb.com" userId="d66ab3223affaa58" providerId="LiveId" clId="{1E49CFCF-41C2-4A28-9A6C-2AE4C6DAE613}" dt="2022-03-16T13:33:20.609" v="11110" actId="20577"/>
        <pc:sldMkLst>
          <pc:docMk/>
          <pc:sldMk cId="1112053590" sldId="343"/>
        </pc:sldMkLst>
        <pc:spChg chg="mod">
          <ac:chgData name="ludovica@skillselevationfhb.com" userId="d66ab3223affaa58" providerId="LiveId" clId="{1E49CFCF-41C2-4A28-9A6C-2AE4C6DAE613}" dt="2022-03-16T13:33:20.609" v="11110" actId="20577"/>
          <ac:spMkLst>
            <pc:docMk/>
            <pc:sldMk cId="1112053590" sldId="343"/>
            <ac:spMk id="11" creationId="{5D728A5F-1AEE-4BD4-B839-251601704A06}"/>
          </ac:spMkLst>
        </pc:spChg>
        <pc:spChg chg="mod">
          <ac:chgData name="ludovica@skillselevationfhb.com" userId="d66ab3223affaa58" providerId="LiveId" clId="{1E49CFCF-41C2-4A28-9A6C-2AE4C6DAE613}" dt="2022-03-16T13:33:13.615" v="11083" actId="20577"/>
          <ac:spMkLst>
            <pc:docMk/>
            <pc:sldMk cId="1112053590" sldId="343"/>
            <ac:spMk id="14" creationId="{0E21429E-2746-46D2-AA7C-D3EBF3087088}"/>
          </ac:spMkLst>
        </pc:spChg>
      </pc:sldChg>
      <pc:sldChg chg="addSp delSp modSp add mod ord">
        <pc:chgData name="ludovica@skillselevationfhb.com" userId="d66ab3223affaa58" providerId="LiveId" clId="{1E49CFCF-41C2-4A28-9A6C-2AE4C6DAE613}" dt="2022-03-16T13:39:12.431" v="11136"/>
        <pc:sldMkLst>
          <pc:docMk/>
          <pc:sldMk cId="1135150348" sldId="344"/>
        </pc:sldMkLst>
        <pc:spChg chg="add del mod">
          <ac:chgData name="ludovica@skillselevationfhb.com" userId="d66ab3223affaa58" providerId="LiveId" clId="{1E49CFCF-41C2-4A28-9A6C-2AE4C6DAE613}" dt="2022-03-16T13:38:56.798" v="11132" actId="21"/>
          <ac:spMkLst>
            <pc:docMk/>
            <pc:sldMk cId="1135150348" sldId="344"/>
            <ac:spMk id="3" creationId="{464F4E33-AFC9-4F2B-BB4B-16D5EE30B6CF}"/>
          </ac:spMkLst>
        </pc:spChg>
        <pc:spChg chg="del mod">
          <ac:chgData name="ludovica@skillselevationfhb.com" userId="d66ab3223affaa58" providerId="LiveId" clId="{1E49CFCF-41C2-4A28-9A6C-2AE4C6DAE613}" dt="2022-03-16T13:38:49.148" v="11130" actId="21"/>
          <ac:spMkLst>
            <pc:docMk/>
            <pc:sldMk cId="1135150348" sldId="344"/>
            <ac:spMk id="11" creationId="{5D728A5F-1AEE-4BD4-B839-251601704A06}"/>
          </ac:spMkLst>
        </pc:spChg>
        <pc:spChg chg="del">
          <ac:chgData name="ludovica@skillselevationfhb.com" userId="d66ab3223affaa58" providerId="LiveId" clId="{1E49CFCF-41C2-4A28-9A6C-2AE4C6DAE613}" dt="2022-03-16T13:38:52.788" v="11131" actId="21"/>
          <ac:spMkLst>
            <pc:docMk/>
            <pc:sldMk cId="1135150348" sldId="344"/>
            <ac:spMk id="13" creationId="{0B2F7796-DB8C-4E3A-A0F6-4F8A8145AEF5}"/>
          </ac:spMkLst>
        </pc:spChg>
        <pc:spChg chg="del">
          <ac:chgData name="ludovica@skillselevationfhb.com" userId="d66ab3223affaa58" providerId="LiveId" clId="{1E49CFCF-41C2-4A28-9A6C-2AE4C6DAE613}" dt="2022-03-16T13:38:46.632" v="11129" actId="21"/>
          <ac:spMkLst>
            <pc:docMk/>
            <pc:sldMk cId="1135150348" sldId="344"/>
            <ac:spMk id="14" creationId="{0E21429E-2746-46D2-AA7C-D3EBF3087088}"/>
          </ac:spMkLst>
        </pc:spChg>
        <pc:picChg chg="del">
          <ac:chgData name="ludovica@skillselevationfhb.com" userId="d66ab3223affaa58" providerId="LiveId" clId="{1E49CFCF-41C2-4A28-9A6C-2AE4C6DAE613}" dt="2022-03-16T13:38:36.407" v="11126" actId="478"/>
          <ac:picMkLst>
            <pc:docMk/>
            <pc:sldMk cId="1135150348" sldId="344"/>
            <ac:picMk id="4" creationId="{951B8CA5-A809-4F32-A275-C5057BE1DE9B}"/>
          </ac:picMkLst>
        </pc:picChg>
        <pc:picChg chg="add mod">
          <ac:chgData name="ludovica@skillselevationfhb.com" userId="d66ab3223affaa58" providerId="LiveId" clId="{1E49CFCF-41C2-4A28-9A6C-2AE4C6DAE613}" dt="2022-03-16T13:39:01.572" v="11134" actId="1076"/>
          <ac:picMkLst>
            <pc:docMk/>
            <pc:sldMk cId="1135150348" sldId="344"/>
            <ac:picMk id="1026" creationId="{8AE7B28B-73DA-477C-885F-ECB3780805F0}"/>
          </ac:picMkLst>
        </pc:picChg>
      </pc:sldChg>
      <pc:sldChg chg="add del ord">
        <pc:chgData name="ludovica@skillselevationfhb.com" userId="d66ab3223affaa58" providerId="LiveId" clId="{1E49CFCF-41C2-4A28-9A6C-2AE4C6DAE613}" dt="2022-03-16T13:33:58.870" v="11118" actId="2890"/>
        <pc:sldMkLst>
          <pc:docMk/>
          <pc:sldMk cId="4143067066" sldId="344"/>
        </pc:sldMkLst>
      </pc:sldChg>
      <pc:sldChg chg="addSp delSp modSp add mod modAnim">
        <pc:chgData name="ludovica@skillselevationfhb.com" userId="d66ab3223affaa58" providerId="LiveId" clId="{1E49CFCF-41C2-4A28-9A6C-2AE4C6DAE613}" dt="2022-03-16T14:58:00.762" v="11719" actId="1076"/>
        <pc:sldMkLst>
          <pc:docMk/>
          <pc:sldMk cId="2975945912" sldId="345"/>
        </pc:sldMkLst>
        <pc:spChg chg="add mod">
          <ac:chgData name="ludovica@skillselevationfhb.com" userId="d66ab3223affaa58" providerId="LiveId" clId="{1E49CFCF-41C2-4A28-9A6C-2AE4C6DAE613}" dt="2022-03-16T14:58:00.762" v="11719" actId="1076"/>
          <ac:spMkLst>
            <pc:docMk/>
            <pc:sldMk cId="2975945912" sldId="345"/>
            <ac:spMk id="13" creationId="{4FD5D31B-9CA7-46BD-8325-B27C65D60297}"/>
          </ac:spMkLst>
        </pc:spChg>
        <pc:spChg chg="del mod">
          <ac:chgData name="ludovica@skillselevationfhb.com" userId="d66ab3223affaa58" providerId="LiveId" clId="{1E49CFCF-41C2-4A28-9A6C-2AE4C6DAE613}" dt="2022-03-16T13:55:00.749" v="11140" actId="21"/>
          <ac:spMkLst>
            <pc:docMk/>
            <pc:sldMk cId="2975945912" sldId="345"/>
            <ac:spMk id="20" creationId="{7C41DCF4-42D8-41EE-83E6-08E7243A7E16}"/>
          </ac:spMkLst>
        </pc:spChg>
        <pc:picChg chg="add mod">
          <ac:chgData name="ludovica@skillselevationfhb.com" userId="d66ab3223affaa58" providerId="LiveId" clId="{1E49CFCF-41C2-4A28-9A6C-2AE4C6DAE613}" dt="2022-03-16T14:57:30.953" v="11712" actId="1076"/>
          <ac:picMkLst>
            <pc:docMk/>
            <pc:sldMk cId="2975945912" sldId="345"/>
            <ac:picMk id="2" creationId="{67DAB708-62E9-4D60-B361-C4080F3987B6}"/>
          </ac:picMkLst>
        </pc:picChg>
        <pc:picChg chg="del">
          <ac:chgData name="ludovica@skillselevationfhb.com" userId="d66ab3223affaa58" providerId="LiveId" clId="{1E49CFCF-41C2-4A28-9A6C-2AE4C6DAE613}" dt="2022-03-16T13:54:58.473" v="11139" actId="21"/>
          <ac:picMkLst>
            <pc:docMk/>
            <pc:sldMk cId="2975945912" sldId="345"/>
            <ac:picMk id="19" creationId="{A6256514-C58C-471B-B38E-7C831E99E327}"/>
          </ac:picMkLst>
        </pc:picChg>
        <pc:picChg chg="add mod">
          <ac:chgData name="ludovica@skillselevationfhb.com" userId="d66ab3223affaa58" providerId="LiveId" clId="{1E49CFCF-41C2-4A28-9A6C-2AE4C6DAE613}" dt="2022-03-16T14:57:39.879" v="11716" actId="1076"/>
          <ac:picMkLst>
            <pc:docMk/>
            <pc:sldMk cId="2975945912" sldId="345"/>
            <ac:picMk id="4098" creationId="{78515F9C-535F-41C0-B0B4-82CBAF065EC5}"/>
          </ac:picMkLst>
        </pc:picChg>
      </pc:sldChg>
      <pc:sldChg chg="addSp delSp modSp add mod ord">
        <pc:chgData name="ludovica@skillselevationfhb.com" userId="d66ab3223affaa58" providerId="LiveId" clId="{1E49CFCF-41C2-4A28-9A6C-2AE4C6DAE613}" dt="2022-03-16T14:16:03.934" v="11388" actId="403"/>
        <pc:sldMkLst>
          <pc:docMk/>
          <pc:sldMk cId="2959395933" sldId="346"/>
        </pc:sldMkLst>
        <pc:spChg chg="add mod">
          <ac:chgData name="ludovica@skillselevationfhb.com" userId="d66ab3223affaa58" providerId="LiveId" clId="{1E49CFCF-41C2-4A28-9A6C-2AE4C6DAE613}" dt="2022-03-16T14:16:03.934" v="11388" actId="403"/>
          <ac:spMkLst>
            <pc:docMk/>
            <pc:sldMk cId="2959395933" sldId="346"/>
            <ac:spMk id="8" creationId="{246FDE80-66CB-4239-8069-79B0D02148CA}"/>
          </ac:spMkLst>
        </pc:spChg>
        <pc:spChg chg="mod">
          <ac:chgData name="ludovica@skillselevationfhb.com" userId="d66ab3223affaa58" providerId="LiveId" clId="{1E49CFCF-41C2-4A28-9A6C-2AE4C6DAE613}" dt="2022-03-16T14:15:04.493" v="11270" actId="20577"/>
          <ac:spMkLst>
            <pc:docMk/>
            <pc:sldMk cId="2959395933" sldId="346"/>
            <ac:spMk id="9" creationId="{860BECD8-C24B-4AF3-9FE5-50B232840A41}"/>
          </ac:spMkLst>
        </pc:spChg>
        <pc:spChg chg="del mod">
          <ac:chgData name="ludovica@skillselevationfhb.com" userId="d66ab3223affaa58" providerId="LiveId" clId="{1E49CFCF-41C2-4A28-9A6C-2AE4C6DAE613}" dt="2022-03-16T14:01:42.816" v="11150"/>
          <ac:spMkLst>
            <pc:docMk/>
            <pc:sldMk cId="2959395933" sldId="346"/>
            <ac:spMk id="14" creationId="{5CEAA509-EA64-40BD-A771-50421C7C663D}"/>
          </ac:spMkLst>
        </pc:spChg>
      </pc:sldChg>
      <pc:sldChg chg="addSp delSp modSp add mod">
        <pc:chgData name="ludovica@skillselevationfhb.com" userId="d66ab3223affaa58" providerId="LiveId" clId="{1E49CFCF-41C2-4A28-9A6C-2AE4C6DAE613}" dt="2022-03-16T14:11:44.015" v="11209" actId="14100"/>
        <pc:sldMkLst>
          <pc:docMk/>
          <pc:sldMk cId="2778614757" sldId="347"/>
        </pc:sldMkLst>
        <pc:spChg chg="mod">
          <ac:chgData name="ludovica@skillselevationfhb.com" userId="d66ab3223affaa58" providerId="LiveId" clId="{1E49CFCF-41C2-4A28-9A6C-2AE4C6DAE613}" dt="2022-03-16T14:10:59.013" v="11194"/>
          <ac:spMkLst>
            <pc:docMk/>
            <pc:sldMk cId="2778614757" sldId="347"/>
            <ac:spMk id="8" creationId="{246FDE80-66CB-4239-8069-79B0D02148CA}"/>
          </ac:spMkLst>
        </pc:spChg>
        <pc:spChg chg="mod">
          <ac:chgData name="ludovica@skillselevationfhb.com" userId="d66ab3223affaa58" providerId="LiveId" clId="{1E49CFCF-41C2-4A28-9A6C-2AE4C6DAE613}" dt="2022-03-16T14:11:31.885" v="11208" actId="20577"/>
          <ac:spMkLst>
            <pc:docMk/>
            <pc:sldMk cId="2778614757" sldId="347"/>
            <ac:spMk id="9" creationId="{860BECD8-C24B-4AF3-9FE5-50B232840A41}"/>
          </ac:spMkLst>
        </pc:spChg>
        <pc:spChg chg="add mod">
          <ac:chgData name="ludovica@skillselevationfhb.com" userId="d66ab3223affaa58" providerId="LiveId" clId="{1E49CFCF-41C2-4A28-9A6C-2AE4C6DAE613}" dt="2022-03-16T14:11:04.251" v="11196" actId="1076"/>
          <ac:spMkLst>
            <pc:docMk/>
            <pc:sldMk cId="2778614757" sldId="347"/>
            <ac:spMk id="10" creationId="{234FA23D-9E13-4856-831E-31DD055B2FF5}"/>
          </ac:spMkLst>
        </pc:spChg>
        <pc:picChg chg="del mod">
          <ac:chgData name="ludovica@skillselevationfhb.com" userId="d66ab3223affaa58" providerId="LiveId" clId="{1E49CFCF-41C2-4A28-9A6C-2AE4C6DAE613}" dt="2022-03-16T14:10:04.881" v="11185" actId="21"/>
          <ac:picMkLst>
            <pc:docMk/>
            <pc:sldMk cId="2778614757" sldId="347"/>
            <ac:picMk id="3" creationId="{16476699-494A-4532-825A-8FDBB83DEC8B}"/>
          </ac:picMkLst>
        </pc:picChg>
        <pc:picChg chg="add mod">
          <ac:chgData name="ludovica@skillselevationfhb.com" userId="d66ab3223affaa58" providerId="LiveId" clId="{1E49CFCF-41C2-4A28-9A6C-2AE4C6DAE613}" dt="2022-03-16T14:10:07.889" v="11187" actId="1076"/>
          <ac:picMkLst>
            <pc:docMk/>
            <pc:sldMk cId="2778614757" sldId="347"/>
            <ac:picMk id="2050" creationId="{AD197E4F-7FFB-4296-9017-BC5B119A564C}"/>
          </ac:picMkLst>
        </pc:picChg>
        <pc:picChg chg="add mod">
          <ac:chgData name="ludovica@skillselevationfhb.com" userId="d66ab3223affaa58" providerId="LiveId" clId="{1E49CFCF-41C2-4A28-9A6C-2AE4C6DAE613}" dt="2022-03-16T14:11:44.015" v="11209" actId="14100"/>
          <ac:picMkLst>
            <pc:docMk/>
            <pc:sldMk cId="2778614757" sldId="347"/>
            <ac:picMk id="2052" creationId="{7CA1BAF2-4A16-4D6F-83C1-3152866D8B3C}"/>
          </ac:picMkLst>
        </pc:picChg>
      </pc:sldChg>
      <pc:sldChg chg="modSp add mod">
        <pc:chgData name="ludovica@skillselevationfhb.com" userId="d66ab3223affaa58" providerId="LiveId" clId="{1E49CFCF-41C2-4A28-9A6C-2AE4C6DAE613}" dt="2022-03-16T14:29:17.686" v="11424" actId="14100"/>
        <pc:sldMkLst>
          <pc:docMk/>
          <pc:sldMk cId="2996134560" sldId="348"/>
        </pc:sldMkLst>
        <pc:spChg chg="mod">
          <ac:chgData name="ludovica@skillselevationfhb.com" userId="d66ab3223affaa58" providerId="LiveId" clId="{1E49CFCF-41C2-4A28-9A6C-2AE4C6DAE613}" dt="2022-03-16T14:27:05.815" v="11411" actId="14100"/>
          <ac:spMkLst>
            <pc:docMk/>
            <pc:sldMk cId="2996134560" sldId="348"/>
            <ac:spMk id="11" creationId="{D7376DF7-71AB-4A38-981D-99A023FE947E}"/>
          </ac:spMkLst>
        </pc:spChg>
        <pc:spChg chg="mod">
          <ac:chgData name="ludovica@skillselevationfhb.com" userId="d66ab3223affaa58" providerId="LiveId" clId="{1E49CFCF-41C2-4A28-9A6C-2AE4C6DAE613}" dt="2022-03-16T14:29:17.686" v="11424" actId="14100"/>
          <ac:spMkLst>
            <pc:docMk/>
            <pc:sldMk cId="2996134560" sldId="348"/>
            <ac:spMk id="12" creationId="{69AF9B40-BCDB-47D8-A188-64E57F218902}"/>
          </ac:spMkLst>
        </pc:spChg>
      </pc:sldChg>
      <pc:sldChg chg="addSp delSp modSp add mod modAnim">
        <pc:chgData name="ludovica@skillselevationfhb.com" userId="d66ab3223affaa58" providerId="LiveId" clId="{1E49CFCF-41C2-4A28-9A6C-2AE4C6DAE613}" dt="2022-03-16T14:36:45.357" v="11584" actId="1076"/>
        <pc:sldMkLst>
          <pc:docMk/>
          <pc:sldMk cId="2275691795" sldId="349"/>
        </pc:sldMkLst>
        <pc:spChg chg="del mod">
          <ac:chgData name="ludovica@skillselevationfhb.com" userId="d66ab3223affaa58" providerId="LiveId" clId="{1E49CFCF-41C2-4A28-9A6C-2AE4C6DAE613}" dt="2022-03-16T14:30:17.232" v="11444"/>
          <ac:spMkLst>
            <pc:docMk/>
            <pc:sldMk cId="2275691795" sldId="349"/>
            <ac:spMk id="11" creationId="{742B895A-A560-480A-92E5-F6248C31408F}"/>
          </ac:spMkLst>
        </pc:spChg>
        <pc:spChg chg="add del mod">
          <ac:chgData name="ludovica@skillselevationfhb.com" userId="d66ab3223affaa58" providerId="LiveId" clId="{1E49CFCF-41C2-4A28-9A6C-2AE4C6DAE613}" dt="2022-03-16T14:35:01.271" v="11570"/>
          <ac:spMkLst>
            <pc:docMk/>
            <pc:sldMk cId="2275691795" sldId="349"/>
            <ac:spMk id="12" creationId="{D62A8267-76B8-4447-8494-369D106F4468}"/>
          </ac:spMkLst>
        </pc:spChg>
        <pc:spChg chg="add mod">
          <ac:chgData name="ludovica@skillselevationfhb.com" userId="d66ab3223affaa58" providerId="LiveId" clId="{1E49CFCF-41C2-4A28-9A6C-2AE4C6DAE613}" dt="2022-03-16T14:36:45.357" v="11584" actId="1076"/>
          <ac:spMkLst>
            <pc:docMk/>
            <pc:sldMk cId="2275691795" sldId="349"/>
            <ac:spMk id="15" creationId="{F02B70F6-6354-49EB-B4A5-D04613677131}"/>
          </ac:spMkLst>
        </pc:spChg>
        <pc:spChg chg="mod">
          <ac:chgData name="ludovica@skillselevationfhb.com" userId="d66ab3223affaa58" providerId="LiveId" clId="{1E49CFCF-41C2-4A28-9A6C-2AE4C6DAE613}" dt="2022-03-16T14:34:57.791" v="11567" actId="20577"/>
          <ac:spMkLst>
            <pc:docMk/>
            <pc:sldMk cId="2275691795" sldId="349"/>
            <ac:spMk id="18" creationId="{DDCB5C4B-3FE5-4B99-B867-3A575DC4F78E}"/>
          </ac:spMkLst>
        </pc:spChg>
        <pc:picChg chg="add mod">
          <ac:chgData name="ludovica@skillselevationfhb.com" userId="d66ab3223affaa58" providerId="LiveId" clId="{1E49CFCF-41C2-4A28-9A6C-2AE4C6DAE613}" dt="2022-03-16T14:36:02.323" v="11576" actId="1076"/>
          <ac:picMkLst>
            <pc:docMk/>
            <pc:sldMk cId="2275691795" sldId="349"/>
            <ac:picMk id="2" creationId="{1FC592F0-41BF-4E38-90BC-22FB81111FE8}"/>
          </ac:picMkLst>
        </pc:picChg>
        <pc:picChg chg="add mod">
          <ac:chgData name="ludovica@skillselevationfhb.com" userId="d66ab3223affaa58" providerId="LiveId" clId="{1E49CFCF-41C2-4A28-9A6C-2AE4C6DAE613}" dt="2022-03-16T14:36:05.030" v="11577" actId="1076"/>
          <ac:picMkLst>
            <pc:docMk/>
            <pc:sldMk cId="2275691795" sldId="349"/>
            <ac:picMk id="3074" creationId="{F6A96392-2BE2-40ED-92D8-FF43D90D71B6}"/>
          </ac:picMkLst>
        </pc:picChg>
        <pc:picChg chg="del">
          <ac:chgData name="ludovica@skillselevationfhb.com" userId="d66ab3223affaa58" providerId="LiveId" clId="{1E49CFCF-41C2-4A28-9A6C-2AE4C6DAE613}" dt="2022-03-16T14:29:49.444" v="11426" actId="21"/>
          <ac:picMkLst>
            <pc:docMk/>
            <pc:sldMk cId="2275691795" sldId="349"/>
            <ac:picMk id="6146" creationId="{5509BA66-9D7A-44CE-A680-B0D9067A8D39}"/>
          </ac:picMkLst>
        </pc:picChg>
      </pc:sldChg>
      <pc:sldChg chg="addSp delSp modSp add del mod">
        <pc:chgData name="ludovica@skillselevationfhb.com" userId="d66ab3223affaa58" providerId="LiveId" clId="{1E49CFCF-41C2-4A28-9A6C-2AE4C6DAE613}" dt="2022-03-16T14:55:42.886" v="11654" actId="2696"/>
        <pc:sldMkLst>
          <pc:docMk/>
          <pc:sldMk cId="1531653952" sldId="350"/>
        </pc:sldMkLst>
        <pc:spChg chg="add mod">
          <ac:chgData name="ludovica@skillselevationfhb.com" userId="d66ab3223affaa58" providerId="LiveId" clId="{1E49CFCF-41C2-4A28-9A6C-2AE4C6DAE613}" dt="2022-03-16T14:30:49.199" v="11482" actId="1076"/>
          <ac:spMkLst>
            <pc:docMk/>
            <pc:sldMk cId="1531653952" sldId="350"/>
            <ac:spMk id="11" creationId="{C8BBA693-DEBD-4A51-843D-5E57B1F3C9A5}"/>
          </ac:spMkLst>
        </pc:spChg>
        <pc:spChg chg="mod">
          <ac:chgData name="ludovica@skillselevationfhb.com" userId="d66ab3223affaa58" providerId="LiveId" clId="{1E49CFCF-41C2-4A28-9A6C-2AE4C6DAE613}" dt="2022-03-16T14:30:34.630" v="11469" actId="20577"/>
          <ac:spMkLst>
            <pc:docMk/>
            <pc:sldMk cId="1531653952" sldId="350"/>
            <ac:spMk id="18" creationId="{DDCB5C4B-3FE5-4B99-B867-3A575DC4F78E}"/>
          </ac:spMkLst>
        </pc:spChg>
        <pc:spChg chg="del mod">
          <ac:chgData name="ludovica@skillselevationfhb.com" userId="d66ab3223affaa58" providerId="LiveId" clId="{1E49CFCF-41C2-4A28-9A6C-2AE4C6DAE613}" dt="2022-03-16T14:30:36.443" v="11472"/>
          <ac:spMkLst>
            <pc:docMk/>
            <pc:sldMk cId="1531653952" sldId="350"/>
            <ac:spMk id="20" creationId="{7C41DCF4-42D8-41EE-83E6-08E7243A7E16}"/>
          </ac:spMkLst>
        </pc:spChg>
        <pc:picChg chg="del">
          <ac:chgData name="ludovica@skillselevationfhb.com" userId="d66ab3223affaa58" providerId="LiveId" clId="{1E49CFCF-41C2-4A28-9A6C-2AE4C6DAE613}" dt="2022-03-16T14:30:36.434" v="11470" actId="21"/>
          <ac:picMkLst>
            <pc:docMk/>
            <pc:sldMk cId="1531653952" sldId="350"/>
            <ac:picMk id="2050" creationId="{FC5CA8E6-D743-4C7F-A54C-257069F0D498}"/>
          </ac:picMkLst>
        </pc:picChg>
      </pc:sldChg>
      <pc:sldChg chg="modSp add mod">
        <pc:chgData name="ludovica@skillselevationfhb.com" userId="d66ab3223affaa58" providerId="LiveId" clId="{1E49CFCF-41C2-4A28-9A6C-2AE4C6DAE613}" dt="2022-03-16T14:38:53.886" v="11624" actId="1076"/>
        <pc:sldMkLst>
          <pc:docMk/>
          <pc:sldMk cId="1452504728" sldId="351"/>
        </pc:sldMkLst>
        <pc:spChg chg="mod">
          <ac:chgData name="ludovica@skillselevationfhb.com" userId="d66ab3223affaa58" providerId="LiveId" clId="{1E49CFCF-41C2-4A28-9A6C-2AE4C6DAE613}" dt="2022-03-16T14:38:53.886" v="11624" actId="1076"/>
          <ac:spMkLst>
            <pc:docMk/>
            <pc:sldMk cId="1452504728" sldId="351"/>
            <ac:spMk id="12" creationId="{D62A8267-76B8-4447-8494-369D106F4468}"/>
          </ac:spMkLst>
        </pc:spChg>
        <pc:spChg chg="mod">
          <ac:chgData name="ludovica@skillselevationfhb.com" userId="d66ab3223affaa58" providerId="LiveId" clId="{1E49CFCF-41C2-4A28-9A6C-2AE4C6DAE613}" dt="2022-03-16T14:32:26.463" v="11548" actId="20577"/>
          <ac:spMkLst>
            <pc:docMk/>
            <pc:sldMk cId="1452504728" sldId="351"/>
            <ac:spMk id="18" creationId="{DDCB5C4B-3FE5-4B99-B867-3A575DC4F78E}"/>
          </ac:spMkLst>
        </pc:spChg>
      </pc:sldChg>
      <pc:sldChg chg="delSp modSp add mod ord">
        <pc:chgData name="ludovica@skillselevationfhb.com" userId="d66ab3223affaa58" providerId="LiveId" clId="{1E49CFCF-41C2-4A28-9A6C-2AE4C6DAE613}" dt="2022-03-16T14:43:57.583" v="11650"/>
        <pc:sldMkLst>
          <pc:docMk/>
          <pc:sldMk cId="3752660785" sldId="352"/>
        </pc:sldMkLst>
        <pc:spChg chg="del mod">
          <ac:chgData name="ludovica@skillselevationfhb.com" userId="d66ab3223affaa58" providerId="LiveId" clId="{1E49CFCF-41C2-4A28-9A6C-2AE4C6DAE613}" dt="2022-03-16T14:43:57.583" v="11650"/>
          <ac:spMkLst>
            <pc:docMk/>
            <pc:sldMk cId="3752660785" sldId="352"/>
            <ac:spMk id="13" creationId="{7157B436-7DDA-4AB2-8EDB-604D85801456}"/>
          </ac:spMkLst>
        </pc:spChg>
        <pc:spChg chg="mod">
          <ac:chgData name="ludovica@skillselevationfhb.com" userId="d66ab3223affaa58" providerId="LiveId" clId="{1E49CFCF-41C2-4A28-9A6C-2AE4C6DAE613}" dt="2022-03-16T14:43:55.554" v="11647" actId="20577"/>
          <ac:spMkLst>
            <pc:docMk/>
            <pc:sldMk cId="3752660785" sldId="352"/>
            <ac:spMk id="18" creationId="{DDCB5C4B-3FE5-4B99-B867-3A575DC4F78E}"/>
          </ac:spMkLst>
        </pc:spChg>
        <pc:picChg chg="del">
          <ac:chgData name="ludovica@skillselevationfhb.com" userId="d66ab3223affaa58" providerId="LiveId" clId="{1E49CFCF-41C2-4A28-9A6C-2AE4C6DAE613}" dt="2022-03-16T14:43:57.552" v="11648" actId="21"/>
          <ac:picMkLst>
            <pc:docMk/>
            <pc:sldMk cId="3752660785" sldId="352"/>
            <ac:picMk id="8194" creationId="{405F399A-9C20-4D3E-A6A5-9276EE9629EF}"/>
          </ac:picMkLst>
        </pc:picChg>
      </pc:sldChg>
      <pc:sldChg chg="addSp delSp modSp add mod ord">
        <pc:chgData name="ludovica@skillselevationfhb.com" userId="d66ab3223affaa58" providerId="LiveId" clId="{1E49CFCF-41C2-4A28-9A6C-2AE4C6DAE613}" dt="2022-03-16T15:02:35.939" v="12023" actId="14100"/>
        <pc:sldMkLst>
          <pc:docMk/>
          <pc:sldMk cId="3960064492" sldId="353"/>
        </pc:sldMkLst>
        <pc:spChg chg="del mod">
          <ac:chgData name="ludovica@skillselevationfhb.com" userId="d66ab3223affaa58" providerId="LiveId" clId="{1E49CFCF-41C2-4A28-9A6C-2AE4C6DAE613}" dt="2022-03-16T14:55:50.151" v="11658"/>
          <ac:spMkLst>
            <pc:docMk/>
            <pc:sldMk cId="3960064492" sldId="353"/>
            <ac:spMk id="11" creationId="{C8BBA693-DEBD-4A51-843D-5E57B1F3C9A5}"/>
          </ac:spMkLst>
        </pc:spChg>
        <pc:spChg chg="add mod">
          <ac:chgData name="ludovica@skillselevationfhb.com" userId="d66ab3223affaa58" providerId="LiveId" clId="{1E49CFCF-41C2-4A28-9A6C-2AE4C6DAE613}" dt="2022-03-16T15:02:25.901" v="12020" actId="20577"/>
          <ac:spMkLst>
            <pc:docMk/>
            <pc:sldMk cId="3960064492" sldId="353"/>
            <ac:spMk id="12" creationId="{21B9975E-92E3-4C20-9CCD-069B53A8E7A2}"/>
          </ac:spMkLst>
        </pc:spChg>
        <pc:spChg chg="mod">
          <ac:chgData name="ludovica@skillselevationfhb.com" userId="d66ab3223affaa58" providerId="LiveId" clId="{1E49CFCF-41C2-4A28-9A6C-2AE4C6DAE613}" dt="2022-03-16T14:55:46.409" v="11655" actId="20577"/>
          <ac:spMkLst>
            <pc:docMk/>
            <pc:sldMk cId="3960064492" sldId="353"/>
            <ac:spMk id="18" creationId="{DDCB5C4B-3FE5-4B99-B867-3A575DC4F78E}"/>
          </ac:spMkLst>
        </pc:spChg>
        <pc:picChg chg="add mod">
          <ac:chgData name="ludovica@skillselevationfhb.com" userId="d66ab3223affaa58" providerId="LiveId" clId="{1E49CFCF-41C2-4A28-9A6C-2AE4C6DAE613}" dt="2022-03-16T15:02:35.939" v="12023" actId="14100"/>
          <ac:picMkLst>
            <pc:docMk/>
            <pc:sldMk cId="3960064492" sldId="353"/>
            <ac:picMk id="5122" creationId="{81984884-1D11-4DB7-935D-EFF0CC4C2C0A}"/>
          </ac:picMkLst>
        </pc:picChg>
      </pc:sldChg>
      <pc:sldChg chg="delSp modSp add mod">
        <pc:chgData name="ludovica@skillselevationfhb.com" userId="d66ab3223affaa58" providerId="LiveId" clId="{1E49CFCF-41C2-4A28-9A6C-2AE4C6DAE613}" dt="2022-03-16T15:22:37.307" v="12063" actId="20577"/>
        <pc:sldMkLst>
          <pc:docMk/>
          <pc:sldMk cId="825258082" sldId="354"/>
        </pc:sldMkLst>
        <pc:spChg chg="mod">
          <ac:chgData name="ludovica@skillselevationfhb.com" userId="d66ab3223affaa58" providerId="LiveId" clId="{1E49CFCF-41C2-4A28-9A6C-2AE4C6DAE613}" dt="2022-03-16T15:22:37.307" v="12063" actId="20577"/>
          <ac:spMkLst>
            <pc:docMk/>
            <pc:sldMk cId="825258082" sldId="354"/>
            <ac:spMk id="9" creationId="{860BECD8-C24B-4AF3-9FE5-50B232840A41}"/>
          </ac:spMkLst>
        </pc:spChg>
        <pc:spChg chg="mod">
          <ac:chgData name="ludovica@skillselevationfhb.com" userId="d66ab3223affaa58" providerId="LiveId" clId="{1E49CFCF-41C2-4A28-9A6C-2AE4C6DAE613}" dt="2022-03-16T15:20:45.431" v="12032" actId="20577"/>
          <ac:spMkLst>
            <pc:docMk/>
            <pc:sldMk cId="825258082" sldId="354"/>
            <ac:spMk id="10" creationId="{97EAF0DC-B76E-433D-AC33-B79E0A563A13}"/>
          </ac:spMkLst>
        </pc:spChg>
        <pc:picChg chg="del">
          <ac:chgData name="ludovica@skillselevationfhb.com" userId="d66ab3223affaa58" providerId="LiveId" clId="{1E49CFCF-41C2-4A28-9A6C-2AE4C6DAE613}" dt="2022-03-16T15:20:48.768" v="12033" actId="21"/>
          <ac:picMkLst>
            <pc:docMk/>
            <pc:sldMk cId="825258082" sldId="354"/>
            <ac:picMk id="10242" creationId="{78A5A598-A309-42A0-ABB9-8FCA254CCB49}"/>
          </ac:picMkLst>
        </pc:picChg>
      </pc:sldChg>
      <pc:sldChg chg="addSp delSp modSp add mod modAnim">
        <pc:chgData name="ludovica@skillselevationfhb.com" userId="d66ab3223affaa58" providerId="LiveId" clId="{1E49CFCF-41C2-4A28-9A6C-2AE4C6DAE613}" dt="2022-03-16T15:45:15.478" v="12167" actId="1076"/>
        <pc:sldMkLst>
          <pc:docMk/>
          <pc:sldMk cId="116005244" sldId="355"/>
        </pc:sldMkLst>
        <pc:spChg chg="del mod">
          <ac:chgData name="ludovica@skillselevationfhb.com" userId="d66ab3223affaa58" providerId="LiveId" clId="{1E49CFCF-41C2-4A28-9A6C-2AE4C6DAE613}" dt="2022-03-16T15:35:13.769" v="12113" actId="21"/>
          <ac:spMkLst>
            <pc:docMk/>
            <pc:sldMk cId="116005244" sldId="355"/>
            <ac:spMk id="8" creationId="{FA9884F6-F9AE-46A8-B3D9-A05B2DAC9524}"/>
          </ac:spMkLst>
        </pc:spChg>
        <pc:spChg chg="del">
          <ac:chgData name="ludovica@skillselevationfhb.com" userId="d66ab3223affaa58" providerId="LiveId" clId="{1E49CFCF-41C2-4A28-9A6C-2AE4C6DAE613}" dt="2022-03-16T15:45:00.903" v="12160" actId="21"/>
          <ac:spMkLst>
            <pc:docMk/>
            <pc:sldMk cId="116005244" sldId="355"/>
            <ac:spMk id="9" creationId="{860BECD8-C24B-4AF3-9FE5-50B232840A41}"/>
          </ac:spMkLst>
        </pc:spChg>
        <pc:picChg chg="add mod">
          <ac:chgData name="ludovica@skillselevationfhb.com" userId="d66ab3223affaa58" providerId="LiveId" clId="{1E49CFCF-41C2-4A28-9A6C-2AE4C6DAE613}" dt="2022-03-16T15:45:15.478" v="12167" actId="1076"/>
          <ac:picMkLst>
            <pc:docMk/>
            <pc:sldMk cId="116005244" sldId="355"/>
            <ac:picMk id="2" creationId="{3DE0CB68-D48E-4736-A9B2-3997C55BE500}"/>
          </ac:picMkLst>
        </pc:picChg>
        <pc:picChg chg="del">
          <ac:chgData name="ludovica@skillselevationfhb.com" userId="d66ab3223affaa58" providerId="LiveId" clId="{1E49CFCF-41C2-4A28-9A6C-2AE4C6DAE613}" dt="2022-03-16T15:34:54.327" v="12108" actId="478"/>
          <ac:picMkLst>
            <pc:docMk/>
            <pc:sldMk cId="116005244" sldId="355"/>
            <ac:picMk id="2050" creationId="{5758A6FC-0A82-4020-94D5-4C8F88FCDD22}"/>
          </ac:picMkLst>
        </pc:picChg>
        <pc:picChg chg="mod">
          <ac:chgData name="ludovica@skillselevationfhb.com" userId="d66ab3223affaa58" providerId="LiveId" clId="{1E49CFCF-41C2-4A28-9A6C-2AE4C6DAE613}" dt="2022-03-16T15:45:13.586" v="12166" actId="1076"/>
          <ac:picMkLst>
            <pc:docMk/>
            <pc:sldMk cId="116005244" sldId="355"/>
            <ac:picMk id="2052" creationId="{DB64D310-6AF0-4292-B50C-1FDD874852B3}"/>
          </ac:picMkLst>
        </pc:picChg>
      </pc:sldChg>
      <pc:sldChg chg="addSp delSp modSp add mod modAnim">
        <pc:chgData name="ludovica@skillselevationfhb.com" userId="d66ab3223affaa58" providerId="LiveId" clId="{1E49CFCF-41C2-4A28-9A6C-2AE4C6DAE613}" dt="2022-03-16T15:44:53.493" v="12159" actId="1076"/>
        <pc:sldMkLst>
          <pc:docMk/>
          <pc:sldMk cId="157069248" sldId="356"/>
        </pc:sldMkLst>
        <pc:spChg chg="add del mod">
          <ac:chgData name="ludovica@skillselevationfhb.com" userId="d66ab3223affaa58" providerId="LiveId" clId="{1E49CFCF-41C2-4A28-9A6C-2AE4C6DAE613}" dt="2022-03-16T15:43:43.604" v="12148" actId="21"/>
          <ac:spMkLst>
            <pc:docMk/>
            <pc:sldMk cId="157069248" sldId="356"/>
            <ac:spMk id="5" creationId="{EDE7EF44-749B-477B-BB38-2F181720C24F}"/>
          </ac:spMkLst>
        </pc:spChg>
        <pc:spChg chg="del">
          <ac:chgData name="ludovica@skillselevationfhb.com" userId="d66ab3223affaa58" providerId="LiveId" clId="{1E49CFCF-41C2-4A28-9A6C-2AE4C6DAE613}" dt="2022-03-16T15:43:38.964" v="12147" actId="21"/>
          <ac:spMkLst>
            <pc:docMk/>
            <pc:sldMk cId="157069248" sldId="356"/>
            <ac:spMk id="18" creationId="{DDCB5C4B-3FE5-4B99-B867-3A575DC4F78E}"/>
          </ac:spMkLst>
        </pc:spChg>
        <pc:spChg chg="del mod">
          <ac:chgData name="ludovica@skillselevationfhb.com" userId="d66ab3223affaa58" providerId="LiveId" clId="{1E49CFCF-41C2-4A28-9A6C-2AE4C6DAE613}" dt="2022-03-16T15:40:18.708" v="12122"/>
          <ac:spMkLst>
            <pc:docMk/>
            <pc:sldMk cId="157069248" sldId="356"/>
            <ac:spMk id="32" creationId="{0CE7BC70-096B-4E70-9609-5C487768B159}"/>
          </ac:spMkLst>
        </pc:spChg>
        <pc:spChg chg="del">
          <ac:chgData name="ludovica@skillselevationfhb.com" userId="d66ab3223affaa58" providerId="LiveId" clId="{1E49CFCF-41C2-4A28-9A6C-2AE4C6DAE613}" dt="2022-03-16T15:44:44.445" v="12156" actId="21"/>
          <ac:spMkLst>
            <pc:docMk/>
            <pc:sldMk cId="157069248" sldId="356"/>
            <ac:spMk id="37" creationId="{7E396FDC-43D1-46F9-B39C-DB4C6459C74F}"/>
          </ac:spMkLst>
        </pc:spChg>
        <pc:picChg chg="add mod">
          <ac:chgData name="ludovica@skillselevationfhb.com" userId="d66ab3223affaa58" providerId="LiveId" clId="{1E49CFCF-41C2-4A28-9A6C-2AE4C6DAE613}" dt="2022-03-16T15:44:53.493" v="12159" actId="1076"/>
          <ac:picMkLst>
            <pc:docMk/>
            <pc:sldMk cId="157069248" sldId="356"/>
            <ac:picMk id="2" creationId="{E8A5E94D-4793-48A7-9B36-D4828B4F4AF2}"/>
          </ac:picMkLst>
        </pc:picChg>
        <pc:picChg chg="mod">
          <ac:chgData name="ludovica@skillselevationfhb.com" userId="d66ab3223affaa58" providerId="LiveId" clId="{1E49CFCF-41C2-4A28-9A6C-2AE4C6DAE613}" dt="2022-03-16T15:44:48.088" v="12157" actId="1076"/>
          <ac:picMkLst>
            <pc:docMk/>
            <pc:sldMk cId="157069248" sldId="356"/>
            <ac:picMk id="4" creationId="{A5560CA1-284E-4FE7-A3BC-BE806F09F021}"/>
          </ac:picMkLst>
        </pc:picChg>
        <pc:picChg chg="del">
          <ac:chgData name="ludovica@skillselevationfhb.com" userId="d66ab3223affaa58" providerId="LiveId" clId="{1E49CFCF-41C2-4A28-9A6C-2AE4C6DAE613}" dt="2022-03-16T15:40:22.055" v="12125" actId="478"/>
          <ac:picMkLst>
            <pc:docMk/>
            <pc:sldMk cId="157069248" sldId="356"/>
            <ac:picMk id="1032" creationId="{24093F09-7B12-4963-9093-2459F60E7F88}"/>
          </ac:picMkLst>
        </pc:picChg>
        <pc:picChg chg="del">
          <ac:chgData name="ludovica@skillselevationfhb.com" userId="d66ab3223affaa58" providerId="LiveId" clId="{1E49CFCF-41C2-4A28-9A6C-2AE4C6DAE613}" dt="2022-03-16T15:40:20.629" v="12124" actId="478"/>
          <ac:picMkLst>
            <pc:docMk/>
            <pc:sldMk cId="157069248" sldId="356"/>
            <ac:picMk id="1036" creationId="{615B0F0B-238F-4C0D-BC3D-C6D99B29BC89}"/>
          </ac:picMkLst>
        </pc:picChg>
        <pc:picChg chg="del">
          <ac:chgData name="ludovica@skillselevationfhb.com" userId="d66ab3223affaa58" providerId="LiveId" clId="{1E49CFCF-41C2-4A28-9A6C-2AE4C6DAE613}" dt="2022-03-16T15:40:20.037" v="12123" actId="478"/>
          <ac:picMkLst>
            <pc:docMk/>
            <pc:sldMk cId="157069248" sldId="356"/>
            <ac:picMk id="1042" creationId="{26B97664-1BD0-4606-9A2D-4DB5A07A4786}"/>
          </ac:picMkLst>
        </pc:picChg>
        <pc:picChg chg="del">
          <ac:chgData name="ludovica@skillselevationfhb.com" userId="d66ab3223affaa58" providerId="LiveId" clId="{1E49CFCF-41C2-4A28-9A6C-2AE4C6DAE613}" dt="2022-03-16T15:40:18.692" v="12120" actId="478"/>
          <ac:picMkLst>
            <pc:docMk/>
            <pc:sldMk cId="157069248" sldId="356"/>
            <ac:picMk id="1046" creationId="{9DDE9C65-9FCB-4D1E-8DD9-BB032B6FBE4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0DB3-8622-43B8-8F03-328A016E4E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ED9F8A26-530A-4044-A184-FC8C730FCC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441E917D-0E03-49DA-BF92-F40B5858344C}"/>
              </a:ext>
            </a:extLst>
          </p:cNvPr>
          <p:cNvSpPr>
            <a:spLocks noGrp="1"/>
          </p:cNvSpPr>
          <p:nvPr>
            <p:ph type="dt" sz="half" idx="10"/>
          </p:nvPr>
        </p:nvSpPr>
        <p:spPr/>
        <p:txBody>
          <a:bodyPr/>
          <a:lstStyle/>
          <a:p>
            <a:fld id="{F387C834-A5CE-43E4-B625-AB789F6C3506}" type="datetimeFigureOut">
              <a:rPr lang="en-IE" smtClean="0"/>
              <a:t>18/03/2022</a:t>
            </a:fld>
            <a:endParaRPr lang="en-IE"/>
          </a:p>
        </p:txBody>
      </p:sp>
      <p:sp>
        <p:nvSpPr>
          <p:cNvPr id="5" name="Footer Placeholder 4">
            <a:extLst>
              <a:ext uri="{FF2B5EF4-FFF2-40B4-BE49-F238E27FC236}">
                <a16:creationId xmlns:a16="http://schemas.microsoft.com/office/drawing/2014/main" id="{C097F5EA-B805-46B9-BB91-FC0CECF5C5A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39F707F-9A9B-42F3-AF77-F355A3EDACC8}"/>
              </a:ext>
            </a:extLst>
          </p:cNvPr>
          <p:cNvSpPr>
            <a:spLocks noGrp="1"/>
          </p:cNvSpPr>
          <p:nvPr>
            <p:ph type="sldNum" sz="quarter" idx="12"/>
          </p:nvPr>
        </p:nvSpPr>
        <p:spPr/>
        <p:txBody>
          <a:bodyPr/>
          <a:lstStyle/>
          <a:p>
            <a:fld id="{590DC0E1-1BF4-49EF-B1C4-A6338AE8135E}" type="slidenum">
              <a:rPr lang="en-IE" smtClean="0"/>
              <a:t>‹Nr.›</a:t>
            </a:fld>
            <a:endParaRPr lang="en-IE"/>
          </a:p>
        </p:txBody>
      </p:sp>
    </p:spTree>
    <p:extLst>
      <p:ext uri="{BB962C8B-B14F-4D97-AF65-F5344CB8AC3E}">
        <p14:creationId xmlns:p14="http://schemas.microsoft.com/office/powerpoint/2010/main" val="2116882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435B5-1345-4390-ABF6-AB2BE94C96C7}"/>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BED27764-A8D9-412B-94A1-4E7F652394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F02BF6F-1E67-4E1C-B37B-363F70A6C903}"/>
              </a:ext>
            </a:extLst>
          </p:cNvPr>
          <p:cNvSpPr>
            <a:spLocks noGrp="1"/>
          </p:cNvSpPr>
          <p:nvPr>
            <p:ph type="dt" sz="half" idx="10"/>
          </p:nvPr>
        </p:nvSpPr>
        <p:spPr/>
        <p:txBody>
          <a:bodyPr/>
          <a:lstStyle/>
          <a:p>
            <a:fld id="{F387C834-A5CE-43E4-B625-AB789F6C3506}" type="datetimeFigureOut">
              <a:rPr lang="en-IE" smtClean="0"/>
              <a:t>18/03/2022</a:t>
            </a:fld>
            <a:endParaRPr lang="en-IE"/>
          </a:p>
        </p:txBody>
      </p:sp>
      <p:sp>
        <p:nvSpPr>
          <p:cNvPr id="5" name="Footer Placeholder 4">
            <a:extLst>
              <a:ext uri="{FF2B5EF4-FFF2-40B4-BE49-F238E27FC236}">
                <a16:creationId xmlns:a16="http://schemas.microsoft.com/office/drawing/2014/main" id="{3C92106D-6913-4E05-B355-2DAF9461625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E89A64B-DF36-4E73-B4FF-5AD5DAA6E08F}"/>
              </a:ext>
            </a:extLst>
          </p:cNvPr>
          <p:cNvSpPr>
            <a:spLocks noGrp="1"/>
          </p:cNvSpPr>
          <p:nvPr>
            <p:ph type="sldNum" sz="quarter" idx="12"/>
          </p:nvPr>
        </p:nvSpPr>
        <p:spPr/>
        <p:txBody>
          <a:bodyPr/>
          <a:lstStyle/>
          <a:p>
            <a:fld id="{590DC0E1-1BF4-49EF-B1C4-A6338AE8135E}" type="slidenum">
              <a:rPr lang="en-IE" smtClean="0"/>
              <a:t>‹Nr.›</a:t>
            </a:fld>
            <a:endParaRPr lang="en-IE"/>
          </a:p>
        </p:txBody>
      </p:sp>
    </p:spTree>
    <p:extLst>
      <p:ext uri="{BB962C8B-B14F-4D97-AF65-F5344CB8AC3E}">
        <p14:creationId xmlns:p14="http://schemas.microsoft.com/office/powerpoint/2010/main" val="2782464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F292FF-A9F1-464A-A79D-EA6EB4A6AF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04828A75-7C8D-42B2-93E7-180C8CD046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4C562BC-2D92-4C40-8295-0A42695028A9}"/>
              </a:ext>
            </a:extLst>
          </p:cNvPr>
          <p:cNvSpPr>
            <a:spLocks noGrp="1"/>
          </p:cNvSpPr>
          <p:nvPr>
            <p:ph type="dt" sz="half" idx="10"/>
          </p:nvPr>
        </p:nvSpPr>
        <p:spPr/>
        <p:txBody>
          <a:bodyPr/>
          <a:lstStyle/>
          <a:p>
            <a:fld id="{F387C834-A5CE-43E4-B625-AB789F6C3506}" type="datetimeFigureOut">
              <a:rPr lang="en-IE" smtClean="0"/>
              <a:t>18/03/2022</a:t>
            </a:fld>
            <a:endParaRPr lang="en-IE"/>
          </a:p>
        </p:txBody>
      </p:sp>
      <p:sp>
        <p:nvSpPr>
          <p:cNvPr id="5" name="Footer Placeholder 4">
            <a:extLst>
              <a:ext uri="{FF2B5EF4-FFF2-40B4-BE49-F238E27FC236}">
                <a16:creationId xmlns:a16="http://schemas.microsoft.com/office/drawing/2014/main" id="{3A41ED42-88C6-462A-B6E4-39D1521C094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73245CD-176A-423D-920E-FDCDCC2ACBF3}"/>
              </a:ext>
            </a:extLst>
          </p:cNvPr>
          <p:cNvSpPr>
            <a:spLocks noGrp="1"/>
          </p:cNvSpPr>
          <p:nvPr>
            <p:ph type="sldNum" sz="quarter" idx="12"/>
          </p:nvPr>
        </p:nvSpPr>
        <p:spPr/>
        <p:txBody>
          <a:bodyPr/>
          <a:lstStyle/>
          <a:p>
            <a:fld id="{590DC0E1-1BF4-49EF-B1C4-A6338AE8135E}" type="slidenum">
              <a:rPr lang="en-IE" smtClean="0"/>
              <a:t>‹Nr.›</a:t>
            </a:fld>
            <a:endParaRPr lang="en-IE"/>
          </a:p>
        </p:txBody>
      </p:sp>
    </p:spTree>
    <p:extLst>
      <p:ext uri="{BB962C8B-B14F-4D97-AF65-F5344CB8AC3E}">
        <p14:creationId xmlns:p14="http://schemas.microsoft.com/office/powerpoint/2010/main" val="3036305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5626-5053-4F53-AD86-D3C7AD14CCDB}"/>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7B7EFF34-5009-4FDB-A4E6-8CC660FEA4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B6188CF-8605-44D4-91B1-2D41EFB58F5B}"/>
              </a:ext>
            </a:extLst>
          </p:cNvPr>
          <p:cNvSpPr>
            <a:spLocks noGrp="1"/>
          </p:cNvSpPr>
          <p:nvPr>
            <p:ph type="dt" sz="half" idx="10"/>
          </p:nvPr>
        </p:nvSpPr>
        <p:spPr/>
        <p:txBody>
          <a:bodyPr/>
          <a:lstStyle/>
          <a:p>
            <a:fld id="{F387C834-A5CE-43E4-B625-AB789F6C3506}" type="datetimeFigureOut">
              <a:rPr lang="en-IE" smtClean="0"/>
              <a:t>18/03/2022</a:t>
            </a:fld>
            <a:endParaRPr lang="en-IE"/>
          </a:p>
        </p:txBody>
      </p:sp>
      <p:sp>
        <p:nvSpPr>
          <p:cNvPr id="5" name="Footer Placeholder 4">
            <a:extLst>
              <a:ext uri="{FF2B5EF4-FFF2-40B4-BE49-F238E27FC236}">
                <a16:creationId xmlns:a16="http://schemas.microsoft.com/office/drawing/2014/main" id="{BCE9CA68-90C4-44FC-81F7-F7D8DE8F73B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DF19B9A-6501-40FC-808A-48131EB7F8F9}"/>
              </a:ext>
            </a:extLst>
          </p:cNvPr>
          <p:cNvSpPr>
            <a:spLocks noGrp="1"/>
          </p:cNvSpPr>
          <p:nvPr>
            <p:ph type="sldNum" sz="quarter" idx="12"/>
          </p:nvPr>
        </p:nvSpPr>
        <p:spPr/>
        <p:txBody>
          <a:bodyPr/>
          <a:lstStyle/>
          <a:p>
            <a:fld id="{590DC0E1-1BF4-49EF-B1C4-A6338AE8135E}" type="slidenum">
              <a:rPr lang="en-IE" smtClean="0"/>
              <a:t>‹Nr.›</a:t>
            </a:fld>
            <a:endParaRPr lang="en-IE"/>
          </a:p>
        </p:txBody>
      </p:sp>
    </p:spTree>
    <p:extLst>
      <p:ext uri="{BB962C8B-B14F-4D97-AF65-F5344CB8AC3E}">
        <p14:creationId xmlns:p14="http://schemas.microsoft.com/office/powerpoint/2010/main" val="1159074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05224-4BD1-4DE4-A4D0-B20C58DDC5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1F6F86E0-9E97-410C-B513-F3B361D0E5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6E5D1C-C232-423C-B97D-100F561D6250}"/>
              </a:ext>
            </a:extLst>
          </p:cNvPr>
          <p:cNvSpPr>
            <a:spLocks noGrp="1"/>
          </p:cNvSpPr>
          <p:nvPr>
            <p:ph type="dt" sz="half" idx="10"/>
          </p:nvPr>
        </p:nvSpPr>
        <p:spPr/>
        <p:txBody>
          <a:bodyPr/>
          <a:lstStyle/>
          <a:p>
            <a:fld id="{F387C834-A5CE-43E4-B625-AB789F6C3506}" type="datetimeFigureOut">
              <a:rPr lang="en-IE" smtClean="0"/>
              <a:t>18/03/2022</a:t>
            </a:fld>
            <a:endParaRPr lang="en-IE"/>
          </a:p>
        </p:txBody>
      </p:sp>
      <p:sp>
        <p:nvSpPr>
          <p:cNvPr id="5" name="Footer Placeholder 4">
            <a:extLst>
              <a:ext uri="{FF2B5EF4-FFF2-40B4-BE49-F238E27FC236}">
                <a16:creationId xmlns:a16="http://schemas.microsoft.com/office/drawing/2014/main" id="{77C0A211-EBA1-4E9A-B9DA-9C81A23D624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098FFBA-2A57-4F90-8487-7EF319C7AB70}"/>
              </a:ext>
            </a:extLst>
          </p:cNvPr>
          <p:cNvSpPr>
            <a:spLocks noGrp="1"/>
          </p:cNvSpPr>
          <p:nvPr>
            <p:ph type="sldNum" sz="quarter" idx="12"/>
          </p:nvPr>
        </p:nvSpPr>
        <p:spPr/>
        <p:txBody>
          <a:bodyPr/>
          <a:lstStyle/>
          <a:p>
            <a:fld id="{590DC0E1-1BF4-49EF-B1C4-A6338AE8135E}" type="slidenum">
              <a:rPr lang="en-IE" smtClean="0"/>
              <a:t>‹Nr.›</a:t>
            </a:fld>
            <a:endParaRPr lang="en-IE"/>
          </a:p>
        </p:txBody>
      </p:sp>
    </p:spTree>
    <p:extLst>
      <p:ext uri="{BB962C8B-B14F-4D97-AF65-F5344CB8AC3E}">
        <p14:creationId xmlns:p14="http://schemas.microsoft.com/office/powerpoint/2010/main" val="2563770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D77E8-D0ED-497A-AEDA-87C4D7E1445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39CFDF8-C344-4E1E-ABEC-13AEFB9734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9D1C0642-E239-4556-A434-7203359EB5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83BD8258-D387-4762-A4C0-D05B2D5367A1}"/>
              </a:ext>
            </a:extLst>
          </p:cNvPr>
          <p:cNvSpPr>
            <a:spLocks noGrp="1"/>
          </p:cNvSpPr>
          <p:nvPr>
            <p:ph type="dt" sz="half" idx="10"/>
          </p:nvPr>
        </p:nvSpPr>
        <p:spPr/>
        <p:txBody>
          <a:bodyPr/>
          <a:lstStyle/>
          <a:p>
            <a:fld id="{F387C834-A5CE-43E4-B625-AB789F6C3506}" type="datetimeFigureOut">
              <a:rPr lang="en-IE" smtClean="0"/>
              <a:t>18/03/2022</a:t>
            </a:fld>
            <a:endParaRPr lang="en-IE"/>
          </a:p>
        </p:txBody>
      </p:sp>
      <p:sp>
        <p:nvSpPr>
          <p:cNvPr id="6" name="Footer Placeholder 5">
            <a:extLst>
              <a:ext uri="{FF2B5EF4-FFF2-40B4-BE49-F238E27FC236}">
                <a16:creationId xmlns:a16="http://schemas.microsoft.com/office/drawing/2014/main" id="{06FD8A61-6A1D-4124-9F58-BD5F57CD141E}"/>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1F3F7F21-8865-42F3-A675-E2533EE74EBA}"/>
              </a:ext>
            </a:extLst>
          </p:cNvPr>
          <p:cNvSpPr>
            <a:spLocks noGrp="1"/>
          </p:cNvSpPr>
          <p:nvPr>
            <p:ph type="sldNum" sz="quarter" idx="12"/>
          </p:nvPr>
        </p:nvSpPr>
        <p:spPr/>
        <p:txBody>
          <a:bodyPr/>
          <a:lstStyle/>
          <a:p>
            <a:fld id="{590DC0E1-1BF4-49EF-B1C4-A6338AE8135E}" type="slidenum">
              <a:rPr lang="en-IE" smtClean="0"/>
              <a:t>‹Nr.›</a:t>
            </a:fld>
            <a:endParaRPr lang="en-IE"/>
          </a:p>
        </p:txBody>
      </p:sp>
    </p:spTree>
    <p:extLst>
      <p:ext uri="{BB962C8B-B14F-4D97-AF65-F5344CB8AC3E}">
        <p14:creationId xmlns:p14="http://schemas.microsoft.com/office/powerpoint/2010/main" val="201071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43296-F4B2-478A-956A-C9ED60DA91B4}"/>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5BB4CAB0-4909-4ED2-A1F8-8BCA8945AC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D377DE-6D42-4C54-A671-F369C3E881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1BBC6379-94BA-4EAF-A5F0-56D5D8A34A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6703CD-3AF4-40DA-8ACB-AC8C3B1BD8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1CAD97B6-D14D-4492-981D-9E5985ABD771}"/>
              </a:ext>
            </a:extLst>
          </p:cNvPr>
          <p:cNvSpPr>
            <a:spLocks noGrp="1"/>
          </p:cNvSpPr>
          <p:nvPr>
            <p:ph type="dt" sz="half" idx="10"/>
          </p:nvPr>
        </p:nvSpPr>
        <p:spPr/>
        <p:txBody>
          <a:bodyPr/>
          <a:lstStyle/>
          <a:p>
            <a:fld id="{F387C834-A5CE-43E4-B625-AB789F6C3506}" type="datetimeFigureOut">
              <a:rPr lang="en-IE" smtClean="0"/>
              <a:t>18/03/2022</a:t>
            </a:fld>
            <a:endParaRPr lang="en-IE"/>
          </a:p>
        </p:txBody>
      </p:sp>
      <p:sp>
        <p:nvSpPr>
          <p:cNvPr id="8" name="Footer Placeholder 7">
            <a:extLst>
              <a:ext uri="{FF2B5EF4-FFF2-40B4-BE49-F238E27FC236}">
                <a16:creationId xmlns:a16="http://schemas.microsoft.com/office/drawing/2014/main" id="{4EAF5ACA-2978-4461-B567-C1828EEBF183}"/>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22C78FD9-CB2B-47C6-BBB1-34C37D9BD3D1}"/>
              </a:ext>
            </a:extLst>
          </p:cNvPr>
          <p:cNvSpPr>
            <a:spLocks noGrp="1"/>
          </p:cNvSpPr>
          <p:nvPr>
            <p:ph type="sldNum" sz="quarter" idx="12"/>
          </p:nvPr>
        </p:nvSpPr>
        <p:spPr/>
        <p:txBody>
          <a:bodyPr/>
          <a:lstStyle/>
          <a:p>
            <a:fld id="{590DC0E1-1BF4-49EF-B1C4-A6338AE8135E}" type="slidenum">
              <a:rPr lang="en-IE" smtClean="0"/>
              <a:t>‹Nr.›</a:t>
            </a:fld>
            <a:endParaRPr lang="en-IE"/>
          </a:p>
        </p:txBody>
      </p:sp>
    </p:spTree>
    <p:extLst>
      <p:ext uri="{BB962C8B-B14F-4D97-AF65-F5344CB8AC3E}">
        <p14:creationId xmlns:p14="http://schemas.microsoft.com/office/powerpoint/2010/main" val="3999442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062B0-2AAE-47B3-B372-3873DE83828C}"/>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21668849-2ECA-41D6-8B99-8AEF7D789173}"/>
              </a:ext>
            </a:extLst>
          </p:cNvPr>
          <p:cNvSpPr>
            <a:spLocks noGrp="1"/>
          </p:cNvSpPr>
          <p:nvPr>
            <p:ph type="dt" sz="half" idx="10"/>
          </p:nvPr>
        </p:nvSpPr>
        <p:spPr/>
        <p:txBody>
          <a:bodyPr/>
          <a:lstStyle/>
          <a:p>
            <a:fld id="{F387C834-A5CE-43E4-B625-AB789F6C3506}" type="datetimeFigureOut">
              <a:rPr lang="en-IE" smtClean="0"/>
              <a:t>18/03/2022</a:t>
            </a:fld>
            <a:endParaRPr lang="en-IE"/>
          </a:p>
        </p:txBody>
      </p:sp>
      <p:sp>
        <p:nvSpPr>
          <p:cNvPr id="4" name="Footer Placeholder 3">
            <a:extLst>
              <a:ext uri="{FF2B5EF4-FFF2-40B4-BE49-F238E27FC236}">
                <a16:creationId xmlns:a16="http://schemas.microsoft.com/office/drawing/2014/main" id="{9CA92668-5314-4E22-A07D-FD58100A1D2F}"/>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554ABE01-6B71-4074-B5BB-31D11FC989A3}"/>
              </a:ext>
            </a:extLst>
          </p:cNvPr>
          <p:cNvSpPr>
            <a:spLocks noGrp="1"/>
          </p:cNvSpPr>
          <p:nvPr>
            <p:ph type="sldNum" sz="quarter" idx="12"/>
          </p:nvPr>
        </p:nvSpPr>
        <p:spPr/>
        <p:txBody>
          <a:bodyPr/>
          <a:lstStyle/>
          <a:p>
            <a:fld id="{590DC0E1-1BF4-49EF-B1C4-A6338AE8135E}" type="slidenum">
              <a:rPr lang="en-IE" smtClean="0"/>
              <a:t>‹Nr.›</a:t>
            </a:fld>
            <a:endParaRPr lang="en-IE"/>
          </a:p>
        </p:txBody>
      </p:sp>
    </p:spTree>
    <p:extLst>
      <p:ext uri="{BB962C8B-B14F-4D97-AF65-F5344CB8AC3E}">
        <p14:creationId xmlns:p14="http://schemas.microsoft.com/office/powerpoint/2010/main" val="2295834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6ADACF-9141-475B-A768-629D6B5DD3D1}"/>
              </a:ext>
            </a:extLst>
          </p:cNvPr>
          <p:cNvSpPr>
            <a:spLocks noGrp="1"/>
          </p:cNvSpPr>
          <p:nvPr>
            <p:ph type="dt" sz="half" idx="10"/>
          </p:nvPr>
        </p:nvSpPr>
        <p:spPr/>
        <p:txBody>
          <a:bodyPr/>
          <a:lstStyle/>
          <a:p>
            <a:fld id="{F387C834-A5CE-43E4-B625-AB789F6C3506}" type="datetimeFigureOut">
              <a:rPr lang="en-IE" smtClean="0"/>
              <a:t>18/03/2022</a:t>
            </a:fld>
            <a:endParaRPr lang="en-IE"/>
          </a:p>
        </p:txBody>
      </p:sp>
      <p:sp>
        <p:nvSpPr>
          <p:cNvPr id="3" name="Footer Placeholder 2">
            <a:extLst>
              <a:ext uri="{FF2B5EF4-FFF2-40B4-BE49-F238E27FC236}">
                <a16:creationId xmlns:a16="http://schemas.microsoft.com/office/drawing/2014/main" id="{6D0C1420-8C9C-4FAB-A47A-7EBBD9FB23F7}"/>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6C1776D2-042E-4A42-A66E-8F17957372F0}"/>
              </a:ext>
            </a:extLst>
          </p:cNvPr>
          <p:cNvSpPr>
            <a:spLocks noGrp="1"/>
          </p:cNvSpPr>
          <p:nvPr>
            <p:ph type="sldNum" sz="quarter" idx="12"/>
          </p:nvPr>
        </p:nvSpPr>
        <p:spPr/>
        <p:txBody>
          <a:bodyPr/>
          <a:lstStyle/>
          <a:p>
            <a:fld id="{590DC0E1-1BF4-49EF-B1C4-A6338AE8135E}" type="slidenum">
              <a:rPr lang="en-IE" smtClean="0"/>
              <a:t>‹Nr.›</a:t>
            </a:fld>
            <a:endParaRPr lang="en-IE"/>
          </a:p>
        </p:txBody>
      </p:sp>
    </p:spTree>
    <p:extLst>
      <p:ext uri="{BB962C8B-B14F-4D97-AF65-F5344CB8AC3E}">
        <p14:creationId xmlns:p14="http://schemas.microsoft.com/office/powerpoint/2010/main" val="764751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C000A-E381-47D4-AF28-55BB0241B9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1AB8355-5A5E-429E-8F48-A00C18A284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200CB366-EC27-4962-870E-2EE927152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CF9126-C51B-4E7A-B8D9-60D71C13A91D}"/>
              </a:ext>
            </a:extLst>
          </p:cNvPr>
          <p:cNvSpPr>
            <a:spLocks noGrp="1"/>
          </p:cNvSpPr>
          <p:nvPr>
            <p:ph type="dt" sz="half" idx="10"/>
          </p:nvPr>
        </p:nvSpPr>
        <p:spPr/>
        <p:txBody>
          <a:bodyPr/>
          <a:lstStyle/>
          <a:p>
            <a:fld id="{F387C834-A5CE-43E4-B625-AB789F6C3506}" type="datetimeFigureOut">
              <a:rPr lang="en-IE" smtClean="0"/>
              <a:t>18/03/2022</a:t>
            </a:fld>
            <a:endParaRPr lang="en-IE"/>
          </a:p>
        </p:txBody>
      </p:sp>
      <p:sp>
        <p:nvSpPr>
          <p:cNvPr id="6" name="Footer Placeholder 5">
            <a:extLst>
              <a:ext uri="{FF2B5EF4-FFF2-40B4-BE49-F238E27FC236}">
                <a16:creationId xmlns:a16="http://schemas.microsoft.com/office/drawing/2014/main" id="{77FB720E-66A7-4BDF-A0AD-A966490D89A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8C8B8C2-0DC4-4088-A1DB-E6830AB10058}"/>
              </a:ext>
            </a:extLst>
          </p:cNvPr>
          <p:cNvSpPr>
            <a:spLocks noGrp="1"/>
          </p:cNvSpPr>
          <p:nvPr>
            <p:ph type="sldNum" sz="quarter" idx="12"/>
          </p:nvPr>
        </p:nvSpPr>
        <p:spPr/>
        <p:txBody>
          <a:bodyPr/>
          <a:lstStyle/>
          <a:p>
            <a:fld id="{590DC0E1-1BF4-49EF-B1C4-A6338AE8135E}" type="slidenum">
              <a:rPr lang="en-IE" smtClean="0"/>
              <a:t>‹Nr.›</a:t>
            </a:fld>
            <a:endParaRPr lang="en-IE"/>
          </a:p>
        </p:txBody>
      </p:sp>
    </p:spTree>
    <p:extLst>
      <p:ext uri="{BB962C8B-B14F-4D97-AF65-F5344CB8AC3E}">
        <p14:creationId xmlns:p14="http://schemas.microsoft.com/office/powerpoint/2010/main" val="2246785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DA93C-6AE5-42EF-AC5A-BAE80D1D52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D6ACB862-24A1-4C73-874F-5ABF0A6C9D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A3A8982A-E55E-40AB-8D33-87CAA5E954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86B1FB-6F77-44FF-A74B-DD36F0C636A9}"/>
              </a:ext>
            </a:extLst>
          </p:cNvPr>
          <p:cNvSpPr>
            <a:spLocks noGrp="1"/>
          </p:cNvSpPr>
          <p:nvPr>
            <p:ph type="dt" sz="half" idx="10"/>
          </p:nvPr>
        </p:nvSpPr>
        <p:spPr/>
        <p:txBody>
          <a:bodyPr/>
          <a:lstStyle/>
          <a:p>
            <a:fld id="{F387C834-A5CE-43E4-B625-AB789F6C3506}" type="datetimeFigureOut">
              <a:rPr lang="en-IE" smtClean="0"/>
              <a:t>18/03/2022</a:t>
            </a:fld>
            <a:endParaRPr lang="en-IE"/>
          </a:p>
        </p:txBody>
      </p:sp>
      <p:sp>
        <p:nvSpPr>
          <p:cNvPr id="6" name="Footer Placeholder 5">
            <a:extLst>
              <a:ext uri="{FF2B5EF4-FFF2-40B4-BE49-F238E27FC236}">
                <a16:creationId xmlns:a16="http://schemas.microsoft.com/office/drawing/2014/main" id="{6D46FFC8-9077-4EE8-A16D-40FF4AD281D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DEC64BA2-0198-47D5-B30B-9937B57EA2B8}"/>
              </a:ext>
            </a:extLst>
          </p:cNvPr>
          <p:cNvSpPr>
            <a:spLocks noGrp="1"/>
          </p:cNvSpPr>
          <p:nvPr>
            <p:ph type="sldNum" sz="quarter" idx="12"/>
          </p:nvPr>
        </p:nvSpPr>
        <p:spPr/>
        <p:txBody>
          <a:bodyPr/>
          <a:lstStyle/>
          <a:p>
            <a:fld id="{590DC0E1-1BF4-49EF-B1C4-A6338AE8135E}" type="slidenum">
              <a:rPr lang="en-IE" smtClean="0"/>
              <a:t>‹Nr.›</a:t>
            </a:fld>
            <a:endParaRPr lang="en-IE"/>
          </a:p>
        </p:txBody>
      </p:sp>
    </p:spTree>
    <p:extLst>
      <p:ext uri="{BB962C8B-B14F-4D97-AF65-F5344CB8AC3E}">
        <p14:creationId xmlns:p14="http://schemas.microsoft.com/office/powerpoint/2010/main" val="2004794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7FADBC-06E6-4DC7-A36E-0B230B924C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Noklikšķiniet, lai rediģētu pamatvirsraksta virsraksta stilu</a:t>
            </a:r>
            <a:endParaRPr lang="en-IE"/>
          </a:p>
        </p:txBody>
      </p:sp>
      <p:sp>
        <p:nvSpPr>
          <p:cNvPr id="3" name="Text Placeholder 2">
            <a:extLst>
              <a:ext uri="{FF2B5EF4-FFF2-40B4-BE49-F238E27FC236}">
                <a16:creationId xmlns:a16="http://schemas.microsoft.com/office/drawing/2014/main" id="{67F3DEDC-F874-4218-9AE2-21426387A3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Noklikšķiniet, lai rediģētu galvenos teksta stilus</a:t>
            </a:r>
          </a:p>
          <a:p>
            <a:pPr lvl="1"/>
            <a:r>
              <a:rPr lang="en-US"/>
              <a:t>Otrais līmenis</a:t>
            </a:r>
          </a:p>
          <a:p>
            <a:pPr lvl="2"/>
            <a:r>
              <a:rPr lang="en-US"/>
              <a:t>Trešais līmenis</a:t>
            </a:r>
          </a:p>
          <a:p>
            <a:pPr lvl="3"/>
            <a:r>
              <a:rPr lang="en-US"/>
              <a:t>Ceturtais līmenis</a:t>
            </a:r>
          </a:p>
          <a:p>
            <a:pPr lvl="4"/>
            <a:r>
              <a:rPr lang="en-US"/>
              <a:t>Piektais līmenis</a:t>
            </a:r>
            <a:endParaRPr lang="en-IE"/>
          </a:p>
        </p:txBody>
      </p:sp>
      <p:sp>
        <p:nvSpPr>
          <p:cNvPr id="4" name="Date Placeholder 3">
            <a:extLst>
              <a:ext uri="{FF2B5EF4-FFF2-40B4-BE49-F238E27FC236}">
                <a16:creationId xmlns:a16="http://schemas.microsoft.com/office/drawing/2014/main" id="{C543A371-3A0C-4CBA-8B38-8209AC1530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87C834-A5CE-43E4-B625-AB789F6C3506}" type="datetimeFigureOut">
              <a:rPr lang="en-IE" smtClean="0"/>
              <a:t>18/03/2022</a:t>
            </a:fld>
            <a:endParaRPr lang="en-IE"/>
          </a:p>
        </p:txBody>
      </p:sp>
      <p:sp>
        <p:nvSpPr>
          <p:cNvPr id="5" name="Footer Placeholder 4">
            <a:extLst>
              <a:ext uri="{FF2B5EF4-FFF2-40B4-BE49-F238E27FC236}">
                <a16:creationId xmlns:a16="http://schemas.microsoft.com/office/drawing/2014/main" id="{CA72A1FB-42AD-46D0-8125-81AD06BA46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1A7D6539-CE22-465C-8A3F-3056CA46A8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DC0E1-1BF4-49EF-B1C4-A6338AE8135E}" type="slidenum">
              <a:rPr lang="en-IE" smtClean="0"/>
              <a:t>"Nr.</a:t>
            </a:fld>
            <a:endParaRPr lang="en-IE"/>
          </a:p>
        </p:txBody>
      </p:sp>
    </p:spTree>
    <p:extLst>
      <p:ext uri="{BB962C8B-B14F-4D97-AF65-F5344CB8AC3E}">
        <p14:creationId xmlns:p14="http://schemas.microsoft.com/office/powerpoint/2010/main" val="3814990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4.sv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4.sv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4.sv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3.pn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4.png"/><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4.sv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4.sv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4.sv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4.svg"/></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png"/><Relationship Id="rId7" Type="http://schemas.openxmlformats.org/officeDocument/2006/relationships/hyperlink" Target="https://commons.wikimedia.org/wiki/File:Unsplash_wordmark_logo.svg"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hyperlink" Target="https://pixabay.com/illustrations/pixabay-soon-logo-graphics-design-1987090/" TargetMode="External"/><Relationship Id="rId4" Type="http://schemas.openxmlformats.org/officeDocument/2006/relationships/image" Target="../media/image4.svg"/><Relationship Id="rId9"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4.sv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4.sv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ideo" Target="https://www.youtube.com/embed/URY5Tuy5sRU?start=155&amp;feature=oembed" TargetMode="External"/><Relationship Id="rId6" Type="http://schemas.openxmlformats.org/officeDocument/2006/relationships/image" Target="../media/image36.jpeg"/><Relationship Id="rId5" Type="http://schemas.openxmlformats.org/officeDocument/2006/relationships/image" Target="../media/image4.sv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8.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4.svg"/></Relationships>
</file>

<file path=ppt/slides/slide1.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D74FA-911C-48E3-9849-254607C81E95}"/>
              </a:ext>
            </a:extLst>
          </p:cNvPr>
          <p:cNvSpPr>
            <a:spLocks noGrp="1"/>
          </p:cNvSpPr>
          <p:nvPr>
            <p:ph type="ctrTitle"/>
          </p:nvPr>
        </p:nvSpPr>
        <p:spPr>
          <a:xfrm>
            <a:off x="3643945" y="4420998"/>
            <a:ext cx="4895621" cy="1319027"/>
          </a:xfrm>
        </p:spPr>
        <p:txBody>
          <a:bodyPr>
            <a:noAutofit/>
          </a:bodyPr>
          <a:lstStyle/>
          <a:p>
            <a:r>
              <a:rPr lang="en-US" sz="3200" b="1" dirty="0">
                <a:solidFill>
                  <a:srgbClr val="29BA86"/>
                </a:solidFill>
              </a:rPr>
              <a:t>Apmācība darba vietā - B daļa</a:t>
            </a:r>
            <a:br>
              <a:rPr lang="en-US" sz="3200" b="1" dirty="0">
                <a:solidFill>
                  <a:srgbClr val="29BA86"/>
                </a:solidFill>
              </a:rPr>
            </a:br>
            <a:br>
              <a:rPr lang="en-US" sz="1400" dirty="0"/>
            </a:br>
            <a:r>
              <a:rPr lang="en-US" sz="1400" dirty="0"/>
              <a:t> </a:t>
            </a:r>
            <a:endParaRPr lang="en-IE" sz="44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endParaRPr>
          </a:p>
        </p:txBody>
      </p:sp>
      <p:pic>
        <p:nvPicPr>
          <p:cNvPr id="5" name="Picture 4" descr="Text&#10;&#10;Description automatically generated">
            <a:extLst>
              <a:ext uri="{FF2B5EF4-FFF2-40B4-BE49-F238E27FC236}">
                <a16:creationId xmlns:a16="http://schemas.microsoft.com/office/drawing/2014/main" id="{C6906A27-D795-4865-B42F-92014B3472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pic>
        <p:nvPicPr>
          <p:cNvPr id="4" name="Picture 3">
            <a:extLst>
              <a:ext uri="{FF2B5EF4-FFF2-40B4-BE49-F238E27FC236}">
                <a16:creationId xmlns:a16="http://schemas.microsoft.com/office/drawing/2014/main" id="{8641ED3A-6319-4C7F-B64E-B4981B7C9E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89122" y="1299400"/>
            <a:ext cx="4205268" cy="3121598"/>
          </a:xfrm>
          <a:prstGeom prst="rect">
            <a:avLst/>
          </a:prstGeom>
        </p:spPr>
      </p:pic>
      <p:pic>
        <p:nvPicPr>
          <p:cNvPr id="10" name="Graphic 9">
            <a:extLst>
              <a:ext uri="{FF2B5EF4-FFF2-40B4-BE49-F238E27FC236}">
                <a16:creationId xmlns:a16="http://schemas.microsoft.com/office/drawing/2014/main" id="{33B5E576-69B4-460E-91DE-9D9534318D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1012648940"/>
      </p:ext>
    </p:extLst>
  </p:cSld>
  <p:clrMapOvr>
    <a:masterClrMapping/>
  </p:clrMapOvr>
</p:sld>
</file>

<file path=ppt/slides/slide10.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80974" y="1035526"/>
            <a:ext cx="7014257" cy="646331"/>
          </a:xfrm>
          <a:prstGeom prst="rect">
            <a:avLst/>
          </a:prstGeom>
          <a:noFill/>
        </p:spPr>
        <p:txBody>
          <a:bodyPr wrap="square">
            <a:spAutoFit/>
          </a:bodyPr>
          <a:lstStyle/>
          <a:p>
            <a:r>
              <a:rPr lang="en-IE" sz="3600" b="1" dirty="0">
                <a:solidFill>
                  <a:srgbClr val="29BA86"/>
                </a:solidFill>
                <a:latin typeface="Segoe UI" panose="020B0502040204020203" pitchFamily="34" charset="0"/>
                <a:ea typeface="Source Sans Pro Bold" panose="020B0703030403020204" pitchFamily="34" charset="0"/>
                <a:cs typeface="Segoe UI" panose="020B0502040204020203" pitchFamily="34" charset="0"/>
              </a:rPr>
              <a:t>Salīdzinājuma infografika</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0" name="Textfeld 9">
            <a:extLst>
              <a:ext uri="{FF2B5EF4-FFF2-40B4-BE49-F238E27FC236}">
                <a16:creationId xmlns:a16="http://schemas.microsoft.com/office/drawing/2014/main" id="{97EAF0DC-B76E-433D-AC33-B79E0A563A13}"/>
              </a:ext>
            </a:extLst>
          </p:cNvPr>
          <p:cNvSpPr txBox="1"/>
          <p:nvPr/>
        </p:nvSpPr>
        <p:spPr>
          <a:xfrm>
            <a:off x="1046289" y="2051372"/>
            <a:ext cx="5049712" cy="3816429"/>
          </a:xfrm>
          <a:prstGeom prst="rect">
            <a:avLst/>
          </a:prstGeom>
          <a:noFill/>
        </p:spPr>
        <p:txBody>
          <a:bodyPr wrap="square">
            <a:spAutoFit/>
          </a:bodyPr>
          <a:lstStyle/>
          <a:p>
            <a:pPr algn="just" fontAlgn="base"/>
            <a:r>
              <a:rPr lang="en-US" sz="2800" i="0" dirty="0">
                <a:solidFill>
                  <a:srgbClr val="195562"/>
                </a:solidFill>
                <a:effectLst/>
              </a:rPr>
              <a:t>Salīdzinājuma vai </a:t>
            </a:r>
            <a:r>
              <a:rPr lang="en-US" sz="2800" dirty="0">
                <a:solidFill>
                  <a:srgbClr val="195562"/>
                </a:solidFill>
              </a:rPr>
              <a:t>pretstatījuma formātā </a:t>
            </a:r>
            <a:r>
              <a:rPr lang="en-US" sz="2800" i="0" dirty="0">
                <a:solidFill>
                  <a:srgbClr val="195562"/>
                </a:solidFill>
                <a:effectLst/>
              </a:rPr>
              <a:t>infografikas formātā tiek salīdzinātas divas idejas, jēdzieni vai objekti.</a:t>
            </a:r>
          </a:p>
          <a:p>
            <a:pPr algn="just" fontAlgn="base"/>
            <a:endParaRPr lang="en-US" sz="2800" i="0" dirty="0">
              <a:solidFill>
                <a:srgbClr val="195562"/>
              </a:solidFill>
              <a:effectLst/>
            </a:endParaRPr>
          </a:p>
          <a:p>
            <a:pPr algn="just" fontAlgn="base"/>
            <a:r>
              <a:rPr lang="en-US" sz="2800" dirty="0">
                <a:solidFill>
                  <a:srgbClr val="195562"/>
                </a:solidFill>
              </a:rPr>
              <a:t>Tas ir ideāli piemērots, lai izceltu divu lietu atšķirības vai līdzības vai lai pierādītu, ka viens viedoklis ir pārāks vai sliktāks par otru.</a:t>
            </a:r>
          </a:p>
          <a:p>
            <a:endParaRPr lang="en-IE" sz="1800" dirty="0"/>
          </a:p>
        </p:txBody>
      </p:sp>
      <p:pic>
        <p:nvPicPr>
          <p:cNvPr id="4100" name="Picture 4" descr="Colorful comparison chart infographic Free Vector">
            <a:extLst>
              <a:ext uri="{FF2B5EF4-FFF2-40B4-BE49-F238E27FC236}">
                <a16:creationId xmlns:a16="http://schemas.microsoft.com/office/drawing/2014/main" id="{2CFD34A3-1B26-4559-BA76-B908EC1883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935401"/>
            <a:ext cx="5772539" cy="3845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372411"/>
      </p:ext>
    </p:extLst>
  </p:cSld>
  <p:clrMapOvr>
    <a:masterClrMapping/>
  </p:clrMapOvr>
</p:sld>
</file>

<file path=ppt/slides/slide11.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1040067" y="954346"/>
            <a:ext cx="7014257" cy="646331"/>
          </a:xfrm>
          <a:prstGeom prst="rect">
            <a:avLst/>
          </a:prstGeom>
          <a:noFill/>
        </p:spPr>
        <p:txBody>
          <a:bodyPr wrap="square">
            <a:spAutoFit/>
          </a:bodyPr>
          <a:lstStyle/>
          <a:p>
            <a:r>
              <a:rPr lang="en-IE" sz="3600" b="1" dirty="0">
                <a:solidFill>
                  <a:srgbClr val="29BA86"/>
                </a:solidFill>
                <a:latin typeface="Segoe UI" panose="020B0502040204020203" pitchFamily="34" charset="0"/>
                <a:ea typeface="Source Sans Pro Bold" panose="020B0703030403020204" pitchFamily="34" charset="0"/>
                <a:cs typeface="Segoe UI" panose="020B0502040204020203" pitchFamily="34" charset="0"/>
              </a:rPr>
              <a:t>Procesa infografika</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1" name="Textfeld 10">
            <a:extLst>
              <a:ext uri="{FF2B5EF4-FFF2-40B4-BE49-F238E27FC236}">
                <a16:creationId xmlns:a16="http://schemas.microsoft.com/office/drawing/2014/main" id="{B924A4D3-4FF6-4701-9379-3A0D138C75AD}"/>
              </a:ext>
            </a:extLst>
          </p:cNvPr>
          <p:cNvSpPr txBox="1"/>
          <p:nvPr/>
        </p:nvSpPr>
        <p:spPr>
          <a:xfrm>
            <a:off x="1040067" y="1893347"/>
            <a:ext cx="5127468" cy="4129144"/>
          </a:xfrm>
          <a:prstGeom prst="rect">
            <a:avLst/>
          </a:prstGeom>
          <a:noFill/>
        </p:spPr>
        <p:txBody>
          <a:bodyPr wrap="square">
            <a:spAutoFit/>
          </a:bodyPr>
          <a:lstStyle/>
          <a:p>
            <a:pPr algn="just">
              <a:lnSpc>
                <a:spcPct val="107000"/>
              </a:lnSpc>
              <a:spcAft>
                <a:spcPts val="800"/>
              </a:spcAft>
            </a:pPr>
            <a:r>
              <a:rPr lang="en-US" sz="2400" dirty="0">
                <a:solidFill>
                  <a:srgbClr val="195562"/>
                </a:solidFill>
                <a:effectLst/>
                <a:ea typeface="Calibri" panose="020F0502020204030204" pitchFamily="34" charset="0"/>
                <a:cs typeface="Times New Roman" panose="02020603050405020304" pitchFamily="18" charset="0"/>
              </a:rPr>
              <a:t>Procesu infografika ir izstrādāta, lai </a:t>
            </a:r>
            <a:r>
              <a:rPr lang="en-US" sz="2400" b="1" dirty="0">
                <a:solidFill>
                  <a:srgbClr val="195562"/>
                </a:solidFill>
                <a:effectLst/>
                <a:ea typeface="Calibri" panose="020F0502020204030204" pitchFamily="34" charset="0"/>
                <a:cs typeface="Times New Roman" panose="02020603050405020304" pitchFamily="18" charset="0"/>
              </a:rPr>
              <a:t>vizualizētu, apkopotu un vienkāršotu procesus</a:t>
            </a:r>
            <a:r>
              <a:rPr lang="en-US" sz="2400" dirty="0">
                <a:solidFill>
                  <a:srgbClr val="195562"/>
                </a:solidFill>
                <a:effectLst/>
                <a:ea typeface="Calibri" panose="020F0502020204030204" pitchFamily="34" charset="0"/>
                <a:cs typeface="Times New Roman" panose="02020603050405020304" pitchFamily="18" charset="0"/>
              </a:rPr>
              <a:t>. Tas ir ideāls formāts, ja jūsu mērķis ir vizualizēt procedūru, sniegt procesa soļu kopsavilkumu vai sadalīt sarežģītu procesu viegli sagremojamā informācijā.</a:t>
            </a:r>
            <a:endParaRPr lang="de-DE" sz="2400" dirty="0">
              <a:solidFill>
                <a:srgbClr val="195562"/>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en-US" sz="2400" dirty="0">
                <a:solidFill>
                  <a:srgbClr val="195562"/>
                </a:solidFill>
                <a:effectLst/>
                <a:ea typeface="Calibri" panose="020F0502020204030204" pitchFamily="34" charset="0"/>
                <a:cs typeface="Times New Roman" panose="02020603050405020304" pitchFamily="18" charset="0"/>
              </a:rPr>
              <a:t>Procesa infografika var palīdzēt izglītojamajiem ātri saglabāt informāciju par procesu vai procedūru.</a:t>
            </a:r>
            <a:endParaRPr lang="de-DE" sz="2400" dirty="0">
              <a:solidFill>
                <a:srgbClr val="195562"/>
              </a:solidFill>
              <a:effectLst/>
              <a:ea typeface="Calibri" panose="020F0502020204030204" pitchFamily="34" charset="0"/>
              <a:cs typeface="Times New Roman" panose="02020603050405020304" pitchFamily="18" charset="0"/>
            </a:endParaRPr>
          </a:p>
        </p:txBody>
      </p:sp>
      <p:pic>
        <p:nvPicPr>
          <p:cNvPr id="6148" name="Picture 4" descr="Business infographic template with four steps Free Vector">
            <a:extLst>
              <a:ext uri="{FF2B5EF4-FFF2-40B4-BE49-F238E27FC236}">
                <a16:creationId xmlns:a16="http://schemas.microsoft.com/office/drawing/2014/main" id="{BB66CE94-98F1-4DD8-BF86-C042A70B6B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3002" y="1991670"/>
            <a:ext cx="5600531" cy="3730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969500"/>
      </p:ext>
    </p:extLst>
  </p:cSld>
  <p:clrMapOvr>
    <a:masterClrMapping/>
  </p:clrMapOvr>
</p:sld>
</file>

<file path=ppt/slides/slide12.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1055619" y="1064727"/>
            <a:ext cx="7014257" cy="646331"/>
          </a:xfrm>
          <a:prstGeom prst="rect">
            <a:avLst/>
          </a:prstGeom>
          <a:noFill/>
        </p:spPr>
        <p:txBody>
          <a:bodyPr wrap="square">
            <a:spAutoFit/>
          </a:bodyPr>
          <a:lstStyle/>
          <a:p>
            <a:r>
              <a:rPr lang="en-IE" sz="3600" b="1" dirty="0">
                <a:solidFill>
                  <a:srgbClr val="29BA86"/>
                </a:solidFill>
                <a:latin typeface="Segoe UI" panose="020B0502040204020203" pitchFamily="34" charset="0"/>
                <a:ea typeface="Source Sans Pro Bold" panose="020B0703030403020204" pitchFamily="34" charset="0"/>
                <a:cs typeface="Segoe UI" panose="020B0502040204020203" pitchFamily="34" charset="0"/>
              </a:rPr>
              <a:t>Infografika par laika grafiku</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0" name="Textfeld 9">
            <a:extLst>
              <a:ext uri="{FF2B5EF4-FFF2-40B4-BE49-F238E27FC236}">
                <a16:creationId xmlns:a16="http://schemas.microsoft.com/office/drawing/2014/main" id="{97EAF0DC-B76E-433D-AC33-B79E0A563A13}"/>
              </a:ext>
            </a:extLst>
          </p:cNvPr>
          <p:cNvSpPr txBox="1"/>
          <p:nvPr/>
        </p:nvSpPr>
        <p:spPr>
          <a:xfrm>
            <a:off x="1068152" y="1967238"/>
            <a:ext cx="5027848" cy="3970318"/>
          </a:xfrm>
          <a:prstGeom prst="rect">
            <a:avLst/>
          </a:prstGeom>
          <a:noFill/>
        </p:spPr>
        <p:txBody>
          <a:bodyPr wrap="square">
            <a:spAutoFit/>
          </a:bodyPr>
          <a:lstStyle/>
          <a:p>
            <a:pPr algn="just" fontAlgn="base"/>
            <a:r>
              <a:rPr lang="en-US" sz="2800" i="0" dirty="0">
                <a:solidFill>
                  <a:srgbClr val="195562"/>
                </a:solidFill>
                <a:effectLst/>
              </a:rPr>
              <a:t>Infografika ar laika grafiku ir ideāli piemērota, ja vēlaties hronoloģiski izstāstīt kādu stāstu vai padarīt garu, sarežģītu stāstu vieglāk saprotamu.</a:t>
            </a:r>
          </a:p>
          <a:p>
            <a:pPr algn="just" fontAlgn="base"/>
            <a:r>
              <a:rPr lang="en-US" sz="2800" dirty="0">
                <a:solidFill>
                  <a:srgbClr val="195562"/>
                </a:solidFill>
              </a:rPr>
              <a:t>To var izmantot, lai parādītu, kā kaut kas laika gaitā ir mainījies vai kā viena lieta noved pie citas.</a:t>
            </a:r>
            <a:endParaRPr lang="en-US" sz="2800" i="0" dirty="0">
              <a:solidFill>
                <a:srgbClr val="195562"/>
              </a:solidFill>
              <a:effectLst/>
            </a:endParaRPr>
          </a:p>
        </p:txBody>
      </p:sp>
      <p:pic>
        <p:nvPicPr>
          <p:cNvPr id="5124" name="Picture 4" descr="Retro timeline infographic Free Vector">
            <a:extLst>
              <a:ext uri="{FF2B5EF4-FFF2-40B4-BE49-F238E27FC236}">
                <a16:creationId xmlns:a16="http://schemas.microsoft.com/office/drawing/2014/main" id="{75FAB7B6-72AC-4F91-9C11-E7B667A821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3480" y="2049993"/>
            <a:ext cx="5475711" cy="3568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113309"/>
      </p:ext>
    </p:extLst>
  </p:cSld>
  <p:clrMapOvr>
    <a:masterClrMapping/>
  </p:clrMapOvr>
</p:sld>
</file>

<file path=ppt/slides/slide13.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1146810" y="1315662"/>
            <a:ext cx="7014257" cy="646331"/>
          </a:xfrm>
          <a:prstGeom prst="rect">
            <a:avLst/>
          </a:prstGeom>
          <a:noFill/>
        </p:spPr>
        <p:txBody>
          <a:bodyPr wrap="square">
            <a:spAutoFit/>
          </a:bodyPr>
          <a:lstStyle/>
          <a:p>
            <a:r>
              <a:rPr lang="en-IE" sz="3600" b="1" dirty="0">
                <a:solidFill>
                  <a:srgbClr val="29BA86"/>
                </a:solidFill>
                <a:latin typeface="Segoe UI" panose="020B0502040204020203" pitchFamily="34" charset="0"/>
                <a:ea typeface="Source Sans Pro Bold" panose="020B0703030403020204" pitchFamily="34" charset="0"/>
                <a:cs typeface="Segoe UI" panose="020B0502040204020203" pitchFamily="34" charset="0"/>
              </a:rPr>
              <a:t>Dizaina pamatprincipi</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2" name="Textfeld 11">
            <a:extLst>
              <a:ext uri="{FF2B5EF4-FFF2-40B4-BE49-F238E27FC236}">
                <a16:creationId xmlns:a16="http://schemas.microsoft.com/office/drawing/2014/main" id="{18BDBFD5-1C80-43A2-A299-7E3B9A8981DB}"/>
              </a:ext>
            </a:extLst>
          </p:cNvPr>
          <p:cNvSpPr txBox="1"/>
          <p:nvPr/>
        </p:nvSpPr>
        <p:spPr>
          <a:xfrm>
            <a:off x="1217490" y="2613392"/>
            <a:ext cx="7793500" cy="2246769"/>
          </a:xfrm>
          <a:prstGeom prst="rect">
            <a:avLst/>
          </a:prstGeom>
          <a:noFill/>
        </p:spPr>
        <p:txBody>
          <a:bodyPr wrap="square">
            <a:spAutoFit/>
          </a:bodyPr>
          <a:lstStyle/>
          <a:p>
            <a:pPr marL="514338" indent="-514338">
              <a:buFont typeface="+mj-lt"/>
              <a:buAutoNum type="arabicPeriod"/>
            </a:pPr>
            <a:r>
              <a:rPr lang="en-IE" sz="2800" dirty="0" err="1">
                <a:solidFill>
                  <a:srgbClr val="195562"/>
                </a:solidFill>
              </a:rPr>
              <a:t>Krāsa </a:t>
            </a:r>
            <a:r>
              <a:rPr lang="en-IE" sz="2800" dirty="0">
                <a:solidFill>
                  <a:srgbClr val="195562"/>
                </a:solidFill>
              </a:rPr>
              <a:t>- izvēlieties pareizo </a:t>
            </a:r>
            <a:r>
              <a:rPr lang="en-IE" sz="2800" dirty="0" err="1">
                <a:solidFill>
                  <a:srgbClr val="195562"/>
                </a:solidFill>
              </a:rPr>
              <a:t>krāsu </a:t>
            </a:r>
            <a:r>
              <a:rPr lang="en-IE" sz="2800" dirty="0">
                <a:solidFill>
                  <a:srgbClr val="195562"/>
                </a:solidFill>
              </a:rPr>
              <a:t>kombināciju</a:t>
            </a:r>
            <a:endParaRPr lang="en-IE" sz="2800" dirty="0">
              <a:solidFill>
                <a:srgbClr val="195562"/>
              </a:solidFill>
            </a:endParaRPr>
          </a:p>
          <a:p>
            <a:pPr marL="514338" indent="-514338">
              <a:buFont typeface="+mj-lt"/>
              <a:buAutoNum type="arabicPeriod"/>
            </a:pPr>
            <a:r>
              <a:rPr lang="en-IE" sz="2800" dirty="0">
                <a:solidFill>
                  <a:srgbClr val="195562"/>
                </a:solidFill>
              </a:rPr>
              <a:t>Telpa - ļaujiet dizainam elpot</a:t>
            </a:r>
          </a:p>
          <a:p>
            <a:pPr marL="514338" indent="-514338">
              <a:buFont typeface="+mj-lt"/>
              <a:buAutoNum type="arabicPeriod"/>
            </a:pPr>
            <a:r>
              <a:rPr lang="en-IE" sz="2800" dirty="0">
                <a:solidFill>
                  <a:srgbClr val="195562"/>
                </a:solidFill>
              </a:rPr>
              <a:t>Līdzsvars - domājiet par simetrisku vai asimetrisku</a:t>
            </a:r>
          </a:p>
          <a:p>
            <a:pPr marL="514338" indent="-514338">
              <a:buFont typeface="+mj-lt"/>
              <a:buAutoNum type="arabicPeriod"/>
            </a:pPr>
            <a:r>
              <a:rPr lang="en-IE" sz="2800" dirty="0">
                <a:solidFill>
                  <a:srgbClr val="195562"/>
                </a:solidFill>
              </a:rPr>
              <a:t>Tuvums - vizuāli savienojiet elementus</a:t>
            </a:r>
          </a:p>
          <a:p>
            <a:pPr marL="514338" indent="-514338">
              <a:buFont typeface="+mj-lt"/>
              <a:buAutoNum type="arabicPeriod"/>
            </a:pPr>
            <a:r>
              <a:rPr lang="en-IE" sz="2800" dirty="0">
                <a:solidFill>
                  <a:srgbClr val="195562"/>
                </a:solidFill>
              </a:rPr>
              <a:t>Saskaņošana - padomājiet, pirms ievietojat</a:t>
            </a:r>
          </a:p>
        </p:txBody>
      </p:sp>
    </p:spTree>
    <p:extLst>
      <p:ext uri="{BB962C8B-B14F-4D97-AF65-F5344CB8AC3E}">
        <p14:creationId xmlns:p14="http://schemas.microsoft.com/office/powerpoint/2010/main" val="825119717"/>
      </p:ext>
    </p:extLst>
  </p:cSld>
  <p:clrMapOvr>
    <a:masterClrMapping/>
  </p:clrMapOvr>
</p:sld>
</file>

<file path=ppt/slides/slide14.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1146810" y="1376771"/>
            <a:ext cx="7014257" cy="646331"/>
          </a:xfrm>
          <a:prstGeom prst="rect">
            <a:avLst/>
          </a:prstGeom>
          <a:noFill/>
        </p:spPr>
        <p:txBody>
          <a:bodyPr wrap="square">
            <a:spAutoFit/>
          </a:bodyPr>
          <a:lstStyle/>
          <a:p>
            <a:r>
              <a:rPr lang="en-IE" sz="3600" b="1" dirty="0" err="1">
                <a:solidFill>
                  <a:srgbClr val="29BA86"/>
                </a:solidFill>
                <a:latin typeface="Segoe UI" panose="020B0502040204020203" pitchFamily="34" charset="0"/>
                <a:ea typeface="Source Sans Pro Bold" panose="020B0703030403020204" pitchFamily="34" charset="0"/>
                <a:cs typeface="Segoe UI" panose="020B0502040204020203" pitchFamily="34" charset="0"/>
              </a:rPr>
              <a:t>Krāsa</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2" name="Textfeld 11">
            <a:extLst>
              <a:ext uri="{FF2B5EF4-FFF2-40B4-BE49-F238E27FC236}">
                <a16:creationId xmlns:a16="http://schemas.microsoft.com/office/drawing/2014/main" id="{18BDBFD5-1C80-43A2-A299-7E3B9A8981DB}"/>
              </a:ext>
            </a:extLst>
          </p:cNvPr>
          <p:cNvSpPr txBox="1"/>
          <p:nvPr/>
        </p:nvSpPr>
        <p:spPr>
          <a:xfrm>
            <a:off x="1146809" y="2370796"/>
            <a:ext cx="5430971" cy="3046988"/>
          </a:xfrm>
          <a:prstGeom prst="rect">
            <a:avLst/>
          </a:prstGeom>
          <a:noFill/>
        </p:spPr>
        <p:txBody>
          <a:bodyPr wrap="square">
            <a:spAutoFit/>
          </a:bodyPr>
          <a:lstStyle/>
          <a:p>
            <a:pPr algn="just"/>
            <a:r>
              <a:rPr lang="en-US" sz="3200" dirty="0">
                <a:solidFill>
                  <a:srgbClr val="195562"/>
                </a:solidFill>
                <a:effectLst/>
                <a:ea typeface="Calibri" panose="020F0502020204030204" pitchFamily="34" charset="0"/>
                <a:cs typeface="Arial" panose="020B0604020202020204" pitchFamily="34" charset="0"/>
              </a:rPr>
              <a:t>Krāsu teorija ir gan zinātne, gan krāsu izmantošanas māksla. Tā izskaidro, kā cilvēki uztver krāsas un vizuālo ietekmi, ko rada krāsu sajaukšanās, saskaņošana vai kontrasts.</a:t>
            </a:r>
            <a:endParaRPr lang="de-DE" sz="3200" dirty="0">
              <a:solidFill>
                <a:srgbClr val="195562"/>
              </a:solidFill>
              <a:effectLst/>
              <a:ea typeface="Calibri" panose="020F0502020204030204" pitchFamily="34" charset="0"/>
              <a:cs typeface="Arial" panose="020B0604020202020204" pitchFamily="34" charset="0"/>
            </a:endParaRPr>
          </a:p>
        </p:txBody>
      </p:sp>
      <p:pic>
        <p:nvPicPr>
          <p:cNvPr id="9218" name="Picture 2" descr="Colorful paint splashes Free Vector">
            <a:extLst>
              <a:ext uri="{FF2B5EF4-FFF2-40B4-BE49-F238E27FC236}">
                <a16:creationId xmlns:a16="http://schemas.microsoft.com/office/drawing/2014/main" id="{0E0191CE-8EA7-4629-86F7-94F3C1A9A2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0008" y="1699936"/>
            <a:ext cx="4711223" cy="4711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621057"/>
      </p:ext>
    </p:extLst>
  </p:cSld>
  <p:clrMapOvr>
    <a:masterClrMapping/>
  </p:clrMapOvr>
</p:sld>
</file>

<file path=ppt/slides/slide15.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1146810" y="1015833"/>
            <a:ext cx="7014257" cy="646331"/>
          </a:xfrm>
          <a:prstGeom prst="rect">
            <a:avLst/>
          </a:prstGeom>
          <a:noFill/>
        </p:spPr>
        <p:txBody>
          <a:bodyPr wrap="square">
            <a:spAutoFit/>
          </a:bodyPr>
          <a:lstStyle/>
          <a:p>
            <a:r>
              <a:rPr lang="en-IE" sz="3600" b="1" dirty="0" err="1">
                <a:solidFill>
                  <a:srgbClr val="29BA86"/>
                </a:solidFill>
                <a:latin typeface="Segoe UI" panose="020B0502040204020203" pitchFamily="34" charset="0"/>
                <a:ea typeface="Source Sans Pro Bold" panose="020B0703030403020204" pitchFamily="34" charset="0"/>
                <a:cs typeface="Segoe UI" panose="020B0502040204020203" pitchFamily="34" charset="0"/>
              </a:rPr>
              <a:t>Krāsa</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2" name="Textfeld 11">
            <a:extLst>
              <a:ext uri="{FF2B5EF4-FFF2-40B4-BE49-F238E27FC236}">
                <a16:creationId xmlns:a16="http://schemas.microsoft.com/office/drawing/2014/main" id="{18BDBFD5-1C80-43A2-A299-7E3B9A8981DB}"/>
              </a:ext>
            </a:extLst>
          </p:cNvPr>
          <p:cNvSpPr txBox="1"/>
          <p:nvPr/>
        </p:nvSpPr>
        <p:spPr>
          <a:xfrm>
            <a:off x="1120017" y="1841590"/>
            <a:ext cx="5585583" cy="3970318"/>
          </a:xfrm>
          <a:prstGeom prst="rect">
            <a:avLst/>
          </a:prstGeom>
          <a:noFill/>
        </p:spPr>
        <p:txBody>
          <a:bodyPr wrap="square">
            <a:spAutoFit/>
          </a:bodyPr>
          <a:lstStyle/>
          <a:p>
            <a:pPr algn="just"/>
            <a:r>
              <a:rPr lang="en-US" sz="2800" b="0" i="0" dirty="0">
                <a:solidFill>
                  <a:srgbClr val="195562"/>
                </a:solidFill>
                <a:effectLst/>
              </a:rPr>
              <a:t>Izvēlētajām krāsām jābūt atbilstošām infografikas saturam. </a:t>
            </a:r>
            <a:r>
              <a:rPr lang="en-US" sz="2800" dirty="0">
                <a:solidFill>
                  <a:srgbClr val="195562"/>
                </a:solidFill>
              </a:rPr>
              <a:t>Ja runājat par ekoloģiju, iespējams, vēlaties izmantot zaļas krāsas toņus. </a:t>
            </a:r>
            <a:endParaRPr lang="en-US" sz="2800" b="0" i="0" dirty="0">
              <a:solidFill>
                <a:srgbClr val="195562"/>
              </a:solidFill>
              <a:effectLst/>
            </a:endParaRPr>
          </a:p>
          <a:p>
            <a:pPr algn="just"/>
            <a:r>
              <a:rPr lang="en-US" sz="2800" b="0" i="0" dirty="0">
                <a:solidFill>
                  <a:srgbClr val="195562"/>
                </a:solidFill>
                <a:effectLst/>
              </a:rPr>
              <a:t>Atbilstošu krāsu izmantošana palīdz skatītāja prātam izveidot saikni un viegli saprast un saglabāt sniegtos datus.</a:t>
            </a:r>
            <a:endParaRPr lang="en-IE" sz="2800" dirty="0">
              <a:solidFill>
                <a:srgbClr val="195562"/>
              </a:solidFill>
            </a:endParaRPr>
          </a:p>
        </p:txBody>
      </p:sp>
      <p:pic>
        <p:nvPicPr>
          <p:cNvPr id="10" name="Picture 6" descr="Ecology and environment conservation creative idea concept design Premium Vector">
            <a:extLst>
              <a:ext uri="{FF2B5EF4-FFF2-40B4-BE49-F238E27FC236}">
                <a16:creationId xmlns:a16="http://schemas.microsoft.com/office/drawing/2014/main" id="{B1CBBFBB-B2B2-4FF7-87F5-9D9CACB982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9798" y="1338998"/>
            <a:ext cx="4600091" cy="4600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973734"/>
      </p:ext>
    </p:extLst>
  </p:cSld>
  <p:clrMapOvr>
    <a:masterClrMapping/>
  </p:clrMapOvr>
</p:sld>
</file>

<file path=ppt/slides/slide16.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1217490" y="1073066"/>
            <a:ext cx="7014257" cy="646331"/>
          </a:xfrm>
          <a:prstGeom prst="rect">
            <a:avLst/>
          </a:prstGeom>
          <a:noFill/>
        </p:spPr>
        <p:txBody>
          <a:bodyPr wrap="square">
            <a:spAutoFit/>
          </a:bodyPr>
          <a:lstStyle/>
          <a:p>
            <a:r>
              <a:rPr lang="en-IE" sz="3600" b="1" dirty="0">
                <a:solidFill>
                  <a:srgbClr val="29BA86"/>
                </a:solidFill>
                <a:latin typeface="Segoe UI" panose="020B0502040204020203" pitchFamily="34" charset="0"/>
                <a:ea typeface="Source Sans Pro Bold" panose="020B0703030403020204" pitchFamily="34" charset="0"/>
                <a:cs typeface="Segoe UI" panose="020B0502040204020203" pitchFamily="34" charset="0"/>
              </a:rPr>
              <a:t>Telpa</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2" name="Textfeld 11">
            <a:extLst>
              <a:ext uri="{FF2B5EF4-FFF2-40B4-BE49-F238E27FC236}">
                <a16:creationId xmlns:a16="http://schemas.microsoft.com/office/drawing/2014/main" id="{18BDBFD5-1C80-43A2-A299-7E3B9A8981DB}"/>
              </a:ext>
            </a:extLst>
          </p:cNvPr>
          <p:cNvSpPr txBox="1"/>
          <p:nvPr/>
        </p:nvSpPr>
        <p:spPr>
          <a:xfrm>
            <a:off x="1217490" y="1977962"/>
            <a:ext cx="5428406" cy="4166718"/>
          </a:xfrm>
          <a:prstGeom prst="rect">
            <a:avLst/>
          </a:prstGeom>
          <a:noFill/>
        </p:spPr>
        <p:txBody>
          <a:bodyPr wrap="square">
            <a:spAutoFit/>
          </a:bodyPr>
          <a:lstStyle/>
          <a:p>
            <a:pPr algn="just">
              <a:lnSpc>
                <a:spcPct val="107000"/>
              </a:lnSpc>
              <a:spcAft>
                <a:spcPts val="800"/>
              </a:spcAft>
            </a:pPr>
            <a:r>
              <a:rPr lang="en-US" sz="3200" dirty="0">
                <a:solidFill>
                  <a:srgbClr val="195562"/>
                </a:solidFill>
                <a:effectLst/>
                <a:ea typeface="Calibri" panose="020F0502020204030204" pitchFamily="34" charset="0"/>
                <a:cs typeface="Times New Roman" panose="02020603050405020304" pitchFamily="18" charset="0"/>
              </a:rPr>
              <a:t>Telpa grafikas dizainā ir attālums ap dažādiem kompozīcijas elementiem. Tas attiecas uz "tukšo telpu" starp teksta rindām, attēliem, ikonām un citiem elementiem jūsu infografikā.</a:t>
            </a:r>
            <a:endParaRPr lang="de-DE" sz="3200" dirty="0">
              <a:solidFill>
                <a:srgbClr val="195562"/>
              </a:solidFill>
              <a:effectLst/>
              <a:ea typeface="Calibri" panose="020F0502020204030204" pitchFamily="34" charset="0"/>
              <a:cs typeface="Times New Roman" panose="02020603050405020304" pitchFamily="18" charset="0"/>
            </a:endParaRPr>
          </a:p>
          <a:p>
            <a:pPr>
              <a:lnSpc>
                <a:spcPct val="107000"/>
              </a:lnSpc>
              <a:spcAft>
                <a:spcPts val="800"/>
              </a:spcAft>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294" name="Picture 6" descr="Hand drawn flat design circular economy infographic Free Vector">
            <a:extLst>
              <a:ext uri="{FF2B5EF4-FFF2-40B4-BE49-F238E27FC236}">
                <a16:creationId xmlns:a16="http://schemas.microsoft.com/office/drawing/2014/main" id="{C8D9BB61-EB1A-4A8C-B7E0-2E8D2CA336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0394" y="1660159"/>
            <a:ext cx="4484521" cy="4484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540463"/>
      </p:ext>
    </p:extLst>
  </p:cSld>
  <p:clrMapOvr>
    <a:masterClrMapping/>
  </p:clrMapOvr>
</p:sld>
</file>

<file path=ppt/slides/slide17.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1217490" y="1073066"/>
            <a:ext cx="7014257" cy="646331"/>
          </a:xfrm>
          <a:prstGeom prst="rect">
            <a:avLst/>
          </a:prstGeom>
          <a:noFill/>
        </p:spPr>
        <p:txBody>
          <a:bodyPr wrap="square">
            <a:spAutoFit/>
          </a:bodyPr>
          <a:lstStyle/>
          <a:p>
            <a:r>
              <a:rPr lang="en-IE" sz="3600" b="1" dirty="0">
                <a:solidFill>
                  <a:srgbClr val="29BA86"/>
                </a:solidFill>
                <a:latin typeface="Segoe UI" panose="020B0502040204020203" pitchFamily="34" charset="0"/>
                <a:ea typeface="Source Sans Pro Bold" panose="020B0703030403020204" pitchFamily="34" charset="0"/>
                <a:cs typeface="Segoe UI" panose="020B0502040204020203" pitchFamily="34" charset="0"/>
              </a:rPr>
              <a:t>Telpa</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2" name="Textfeld 11">
            <a:extLst>
              <a:ext uri="{FF2B5EF4-FFF2-40B4-BE49-F238E27FC236}">
                <a16:creationId xmlns:a16="http://schemas.microsoft.com/office/drawing/2014/main" id="{18BDBFD5-1C80-43A2-A299-7E3B9A8981DB}"/>
              </a:ext>
            </a:extLst>
          </p:cNvPr>
          <p:cNvSpPr txBox="1"/>
          <p:nvPr/>
        </p:nvSpPr>
        <p:spPr>
          <a:xfrm>
            <a:off x="1217490" y="1953678"/>
            <a:ext cx="5242304" cy="4137286"/>
          </a:xfrm>
          <a:prstGeom prst="rect">
            <a:avLst/>
          </a:prstGeom>
          <a:noFill/>
        </p:spPr>
        <p:txBody>
          <a:bodyPr wrap="square">
            <a:spAutoFit/>
          </a:bodyPr>
          <a:lstStyle/>
          <a:p>
            <a:pPr algn="just">
              <a:lnSpc>
                <a:spcPct val="107000"/>
              </a:lnSpc>
              <a:spcAft>
                <a:spcPts val="800"/>
              </a:spcAft>
            </a:pPr>
            <a:r>
              <a:rPr lang="en-US" sz="2400" dirty="0">
                <a:solidFill>
                  <a:srgbClr val="195562"/>
                </a:solidFill>
                <a:effectLst/>
                <a:ea typeface="Calibri" panose="020F0502020204030204" pitchFamily="34" charset="0"/>
                <a:cs typeface="Times New Roman" panose="02020603050405020304" pitchFamily="18" charset="0"/>
              </a:rPr>
              <a:t>Efektīvs telpas izmantojums uzlabo lasāmību un izpratni, radot sakārtotības un plūsmas sajūtu, kā arī palīdz nodrošināt teksta skaidrību un salasāmību.</a:t>
            </a:r>
            <a:endParaRPr lang="en-US" sz="2400" dirty="0">
              <a:solidFill>
                <a:srgbClr val="195562"/>
              </a:solidFill>
              <a:ea typeface="Calibri" panose="020F0502020204030204" pitchFamily="34" charset="0"/>
              <a:cs typeface="Times New Roman" panose="02020603050405020304" pitchFamily="18" charset="0"/>
            </a:endParaRPr>
          </a:p>
          <a:p>
            <a:pPr algn="just">
              <a:lnSpc>
                <a:spcPct val="107000"/>
              </a:lnSpc>
              <a:spcAft>
                <a:spcPts val="800"/>
              </a:spcAft>
            </a:pPr>
            <a:r>
              <a:rPr lang="en-US" sz="2400" dirty="0">
                <a:solidFill>
                  <a:srgbClr val="195562"/>
                </a:solidFill>
                <a:effectLst/>
                <a:ea typeface="Calibri" panose="020F0502020204030204" pitchFamily="34" charset="0"/>
                <a:cs typeface="Times New Roman" panose="02020603050405020304" pitchFamily="18" charset="0"/>
              </a:rPr>
              <a:t>Ir svarīgi stratēģiski izmantot vietu un kaut ko izlaist, mēģinot nodot daudz informācijas, lai skatītāji nejustos pārņemti.</a:t>
            </a:r>
            <a:endParaRPr lang="de-DE" sz="2400" dirty="0">
              <a:solidFill>
                <a:srgbClr val="195562"/>
              </a:solidFill>
              <a:effectLst/>
              <a:ea typeface="Calibri" panose="020F0502020204030204" pitchFamily="34" charset="0"/>
              <a:cs typeface="Times New Roman" panose="02020603050405020304" pitchFamily="18" charset="0"/>
            </a:endParaRPr>
          </a:p>
          <a:p>
            <a:pPr>
              <a:lnSpc>
                <a:spcPct val="107000"/>
              </a:lnSpc>
              <a:spcAft>
                <a:spcPts val="800"/>
              </a:spcAft>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4" descr="Ecology colored infographic Free Vector">
            <a:extLst>
              <a:ext uri="{FF2B5EF4-FFF2-40B4-BE49-F238E27FC236}">
                <a16:creationId xmlns:a16="http://schemas.microsoft.com/office/drawing/2014/main" id="{F0B472F2-FF4B-4EC4-ABE3-BBD1C5905C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7819" y="1478918"/>
            <a:ext cx="4691633" cy="4691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457562"/>
      </p:ext>
    </p:extLst>
  </p:cSld>
  <p:clrMapOvr>
    <a:masterClrMapping/>
  </p:clrMapOvr>
</p:sld>
</file>

<file path=ppt/slides/slide18.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1146810" y="1163903"/>
            <a:ext cx="7014257" cy="646331"/>
          </a:xfrm>
          <a:prstGeom prst="rect">
            <a:avLst/>
          </a:prstGeom>
          <a:noFill/>
        </p:spPr>
        <p:txBody>
          <a:bodyPr wrap="square">
            <a:spAutoFit/>
          </a:bodyPr>
          <a:lstStyle/>
          <a:p>
            <a:r>
              <a:rPr lang="en-IE" sz="3600" b="1" dirty="0">
                <a:solidFill>
                  <a:srgbClr val="29BA86"/>
                </a:solidFill>
                <a:latin typeface="Segoe UI" panose="020B0502040204020203" pitchFamily="34" charset="0"/>
                <a:ea typeface="Source Sans Pro Bold" panose="020B0703030403020204" pitchFamily="34" charset="0"/>
                <a:cs typeface="Segoe UI" panose="020B0502040204020203" pitchFamily="34" charset="0"/>
              </a:rPr>
              <a:t>Līdzsvars</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2" name="Textfeld 11">
            <a:extLst>
              <a:ext uri="{FF2B5EF4-FFF2-40B4-BE49-F238E27FC236}">
                <a16:creationId xmlns:a16="http://schemas.microsoft.com/office/drawing/2014/main" id="{18BDBFD5-1C80-43A2-A299-7E3B9A8981DB}"/>
              </a:ext>
            </a:extLst>
          </p:cNvPr>
          <p:cNvSpPr txBox="1"/>
          <p:nvPr/>
        </p:nvSpPr>
        <p:spPr>
          <a:xfrm>
            <a:off x="1217490" y="2059904"/>
            <a:ext cx="5371846" cy="3745513"/>
          </a:xfrm>
          <a:prstGeom prst="rect">
            <a:avLst/>
          </a:prstGeom>
          <a:noFill/>
        </p:spPr>
        <p:txBody>
          <a:bodyPr wrap="square">
            <a:spAutoFit/>
          </a:bodyPr>
          <a:lstStyle/>
          <a:p>
            <a:pPr algn="just">
              <a:lnSpc>
                <a:spcPct val="107000"/>
              </a:lnSpc>
              <a:spcAft>
                <a:spcPts val="800"/>
              </a:spcAft>
            </a:pPr>
            <a:r>
              <a:rPr lang="en-US" sz="3200" dirty="0">
                <a:solidFill>
                  <a:srgbClr val="195562"/>
                </a:solidFill>
                <a:effectLst/>
                <a:ea typeface="Calibri" panose="020F0502020204030204" pitchFamily="34" charset="0"/>
                <a:cs typeface="Arial" panose="020B0604020202020204" pitchFamily="34" charset="0"/>
              </a:rPr>
              <a:t>Līdzsvars ir </a:t>
            </a:r>
            <a:r>
              <a:rPr lang="de-DE" sz="3200" dirty="0" err="1">
                <a:solidFill>
                  <a:srgbClr val="195562"/>
                </a:solidFill>
                <a:effectLst/>
                <a:ea typeface="Calibri" panose="020F0502020204030204" pitchFamily="34" charset="0"/>
                <a:cs typeface="Times New Roman" panose="02020603050405020304" pitchFamily="18" charset="0"/>
              </a:rPr>
              <a:t>elementu</a:t>
            </a:r>
            <a:r>
              <a:rPr lang="de-DE" sz="3200" dirty="0">
                <a:solidFill>
                  <a:srgbClr val="195562"/>
                </a:solidFill>
                <a:effectLst/>
                <a:ea typeface="Calibri" panose="020F0502020204030204" pitchFamily="34" charset="0"/>
                <a:cs typeface="Times New Roman" panose="02020603050405020304" pitchFamily="18" charset="0"/>
              </a:rPr>
              <a:t>, </a:t>
            </a:r>
            <a:r>
              <a:rPr lang="de-DE" sz="3200" dirty="0" err="1">
                <a:solidFill>
                  <a:srgbClr val="195562"/>
                </a:solidFill>
                <a:effectLst/>
                <a:ea typeface="Calibri" panose="020F0502020204030204" pitchFamily="34" charset="0"/>
                <a:cs typeface="Times New Roman" panose="02020603050405020304" pitchFamily="18" charset="0"/>
              </a:rPr>
              <a:t>krāsu</a:t>
            </a:r>
            <a:r>
              <a:rPr lang="de-DE" sz="3200" dirty="0">
                <a:solidFill>
                  <a:srgbClr val="195562"/>
                </a:solidFill>
                <a:effectLst/>
                <a:ea typeface="Calibri" panose="020F0502020204030204" pitchFamily="34" charset="0"/>
                <a:cs typeface="Times New Roman" panose="02020603050405020304" pitchFamily="18" charset="0"/>
              </a:rPr>
              <a:t>, </a:t>
            </a:r>
            <a:r>
              <a:rPr lang="de-DE" sz="3200" dirty="0" err="1">
                <a:solidFill>
                  <a:srgbClr val="195562"/>
                </a:solidFill>
                <a:effectLst/>
                <a:ea typeface="Calibri" panose="020F0502020204030204" pitchFamily="34" charset="0"/>
                <a:cs typeface="Times New Roman" panose="02020603050405020304" pitchFamily="18" charset="0"/>
              </a:rPr>
              <a:t>faktūras </a:t>
            </a:r>
            <a:r>
              <a:rPr lang="de-DE" sz="3200" dirty="0">
                <a:solidFill>
                  <a:srgbClr val="195562"/>
                </a:solidFill>
                <a:effectLst/>
                <a:ea typeface="Calibri" panose="020F0502020204030204" pitchFamily="34" charset="0"/>
                <a:cs typeface="Times New Roman" panose="02020603050405020304" pitchFamily="18" charset="0"/>
              </a:rPr>
              <a:t>un </a:t>
            </a:r>
            <a:r>
              <a:rPr lang="de-DE" sz="3200" dirty="0" err="1">
                <a:solidFill>
                  <a:srgbClr val="195562"/>
                </a:solidFill>
                <a:effectLst/>
                <a:ea typeface="Calibri" panose="020F0502020204030204" pitchFamily="34" charset="0"/>
                <a:cs typeface="Times New Roman" panose="02020603050405020304" pitchFamily="18" charset="0"/>
              </a:rPr>
              <a:t>telpas </a:t>
            </a:r>
            <a:r>
              <a:rPr lang="de-DE" sz="3200" dirty="0" err="1">
                <a:solidFill>
                  <a:srgbClr val="195562"/>
                </a:solidFill>
                <a:effectLst/>
                <a:ea typeface="Calibri" panose="020F0502020204030204" pitchFamily="34" charset="0"/>
                <a:cs typeface="Times New Roman" panose="02020603050405020304" pitchFamily="18" charset="0"/>
              </a:rPr>
              <a:t>vizuālā </a:t>
            </a:r>
            <a:r>
              <a:rPr lang="de-DE" sz="3200" dirty="0" err="1">
                <a:solidFill>
                  <a:srgbClr val="195562"/>
                </a:solidFill>
                <a:effectLst/>
                <a:ea typeface="Calibri" panose="020F0502020204030204" pitchFamily="34" charset="0"/>
                <a:cs typeface="Times New Roman" panose="02020603050405020304" pitchFamily="18" charset="0"/>
              </a:rPr>
              <a:t>svara </a:t>
            </a:r>
            <a:r>
              <a:rPr lang="de-DE" sz="3200" dirty="0" err="1">
                <a:solidFill>
                  <a:srgbClr val="195562"/>
                </a:solidFill>
                <a:effectLst/>
                <a:ea typeface="Calibri" panose="020F0502020204030204" pitchFamily="34" charset="0"/>
                <a:cs typeface="Times New Roman" panose="02020603050405020304" pitchFamily="18" charset="0"/>
              </a:rPr>
              <a:t>sadalījums</a:t>
            </a:r>
            <a:r>
              <a:rPr lang="de-DE" sz="3200" dirty="0">
                <a:solidFill>
                  <a:srgbClr val="195562"/>
                </a:solidFill>
                <a:effectLst/>
                <a:ea typeface="Calibri" panose="020F0502020204030204" pitchFamily="34" charset="0"/>
                <a:cs typeface="Times New Roman" panose="02020603050405020304" pitchFamily="18" charset="0"/>
              </a:rPr>
              <a:t>. </a:t>
            </a:r>
            <a:endParaRPr lang="en-US" sz="3200" dirty="0">
              <a:solidFill>
                <a:srgbClr val="195562"/>
              </a:solidFill>
              <a:cs typeface="Arial" panose="020B0604020202020204" pitchFamily="34" charset="0"/>
            </a:endParaRPr>
          </a:p>
          <a:p>
            <a:pPr algn="just"/>
            <a:r>
              <a:rPr lang="en-US" sz="3200" dirty="0">
                <a:solidFill>
                  <a:srgbClr val="195562"/>
                </a:solidFill>
                <a:effectLst/>
                <a:ea typeface="Calibri" panose="020F0502020204030204" pitchFamily="34" charset="0"/>
                <a:cs typeface="Arial" panose="020B0604020202020204" pitchFamily="34" charset="0"/>
              </a:rPr>
              <a:t>Mūsu acis dabiski meklē kārtību, stabilitātes un harmonijas sajūtu jebkurā attēlā, ko redzam.</a:t>
            </a:r>
            <a:endParaRPr lang="en-IE" sz="3200" dirty="0">
              <a:solidFill>
                <a:srgbClr val="195562"/>
              </a:solidFill>
            </a:endParaRPr>
          </a:p>
        </p:txBody>
      </p:sp>
      <p:pic>
        <p:nvPicPr>
          <p:cNvPr id="11268" name="Picture 4" descr="Ecological infographic Free Vector">
            <a:extLst>
              <a:ext uri="{FF2B5EF4-FFF2-40B4-BE49-F238E27FC236}">
                <a16:creationId xmlns:a16="http://schemas.microsoft.com/office/drawing/2014/main" id="{AC1CCB7E-5EE1-41FA-969D-C01A111AA3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4808" y="1649393"/>
            <a:ext cx="4544344" cy="4544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671251"/>
      </p:ext>
    </p:extLst>
  </p:cSld>
  <p:clrMapOvr>
    <a:masterClrMapping/>
  </p:clrMapOvr>
</p:sld>
</file>

<file path=ppt/slides/slide19.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1146810" y="1217835"/>
            <a:ext cx="7014257" cy="646331"/>
          </a:xfrm>
          <a:prstGeom prst="rect">
            <a:avLst/>
          </a:prstGeom>
          <a:noFill/>
        </p:spPr>
        <p:txBody>
          <a:bodyPr wrap="square">
            <a:spAutoFit/>
          </a:bodyPr>
          <a:lstStyle/>
          <a:p>
            <a:r>
              <a:rPr lang="en-IE" sz="3600" b="1" dirty="0">
                <a:solidFill>
                  <a:srgbClr val="29BA86"/>
                </a:solidFill>
                <a:latin typeface="Segoe UI" panose="020B0502040204020203" pitchFamily="34" charset="0"/>
                <a:ea typeface="Source Sans Pro Bold" panose="020B0703030403020204" pitchFamily="34" charset="0"/>
                <a:cs typeface="Segoe UI" panose="020B0502040204020203" pitchFamily="34" charset="0"/>
              </a:rPr>
              <a:t>Simetrisks līdzsvars</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2" name="Textfeld 11">
            <a:extLst>
              <a:ext uri="{FF2B5EF4-FFF2-40B4-BE49-F238E27FC236}">
                <a16:creationId xmlns:a16="http://schemas.microsoft.com/office/drawing/2014/main" id="{18BDBFD5-1C80-43A2-A299-7E3B9A8981DB}"/>
              </a:ext>
            </a:extLst>
          </p:cNvPr>
          <p:cNvSpPr txBox="1"/>
          <p:nvPr/>
        </p:nvSpPr>
        <p:spPr>
          <a:xfrm>
            <a:off x="1217490" y="2209960"/>
            <a:ext cx="5164649" cy="3401637"/>
          </a:xfrm>
          <a:prstGeom prst="rect">
            <a:avLst/>
          </a:prstGeom>
          <a:noFill/>
        </p:spPr>
        <p:txBody>
          <a:bodyPr wrap="square">
            <a:spAutoFit/>
          </a:bodyPr>
          <a:lstStyle/>
          <a:p>
            <a:pPr algn="just">
              <a:lnSpc>
                <a:spcPct val="107000"/>
              </a:lnSpc>
              <a:spcAft>
                <a:spcPts val="800"/>
              </a:spcAft>
            </a:pPr>
            <a:r>
              <a:rPr lang="de-DE" sz="2800" dirty="0" err="1">
                <a:solidFill>
                  <a:srgbClr val="195562"/>
                </a:solidFill>
                <a:effectLst/>
                <a:ea typeface="Calibri" panose="020F0502020204030204" pitchFamily="34" charset="0"/>
                <a:cs typeface="Arial" panose="020B0604020202020204" pitchFamily="34" charset="0"/>
              </a:rPr>
              <a:t>Ja </a:t>
            </a:r>
            <a:r>
              <a:rPr lang="de-DE" sz="2800" dirty="0" err="1">
                <a:solidFill>
                  <a:srgbClr val="195562"/>
                </a:solidFill>
                <a:effectLst/>
                <a:ea typeface="Calibri" panose="020F0502020204030204" pitchFamily="34" charset="0"/>
                <a:cs typeface="Arial" panose="020B0604020202020204" pitchFamily="34" charset="0"/>
              </a:rPr>
              <a:t>abiem </a:t>
            </a:r>
            <a:r>
              <a:rPr lang="de-DE" sz="2800" dirty="0">
                <a:solidFill>
                  <a:srgbClr val="195562"/>
                </a:solidFill>
                <a:effectLst/>
                <a:ea typeface="Calibri" panose="020F0502020204030204" pitchFamily="34" charset="0"/>
                <a:cs typeface="Arial" panose="020B0604020202020204" pitchFamily="34" charset="0"/>
              </a:rPr>
              <a:t>dizaina </a:t>
            </a:r>
            <a:r>
              <a:rPr lang="de-DE" sz="2800" dirty="0" err="1">
                <a:solidFill>
                  <a:srgbClr val="195562"/>
                </a:solidFill>
                <a:effectLst/>
                <a:ea typeface="Calibri" panose="020F0502020204030204" pitchFamily="34" charset="0"/>
                <a:cs typeface="Arial" panose="020B0604020202020204" pitchFamily="34" charset="0"/>
              </a:rPr>
              <a:t>elementiem </a:t>
            </a:r>
            <a:r>
              <a:rPr lang="de-DE" sz="2800" dirty="0" err="1">
                <a:solidFill>
                  <a:srgbClr val="195562"/>
                </a:solidFill>
                <a:effectLst/>
                <a:ea typeface="Calibri" panose="020F0502020204030204" pitchFamily="34" charset="0"/>
                <a:cs typeface="Arial" panose="020B0604020202020204" pitchFamily="34" charset="0"/>
              </a:rPr>
              <a:t>ir </a:t>
            </a:r>
            <a:r>
              <a:rPr lang="de-DE" sz="2800" dirty="0" err="1">
                <a:solidFill>
                  <a:srgbClr val="195562"/>
                </a:solidFill>
                <a:effectLst/>
                <a:ea typeface="Calibri" panose="020F0502020204030204" pitchFamily="34" charset="0"/>
                <a:cs typeface="Arial" panose="020B0604020202020204" pitchFamily="34" charset="0"/>
              </a:rPr>
              <a:t>vienāds </a:t>
            </a:r>
            <a:r>
              <a:rPr lang="de-DE" sz="2800" dirty="0" err="1">
                <a:solidFill>
                  <a:srgbClr val="195562"/>
                </a:solidFill>
                <a:effectLst/>
                <a:ea typeface="Calibri" panose="020F0502020204030204" pitchFamily="34" charset="0"/>
                <a:cs typeface="Arial" panose="020B0604020202020204" pitchFamily="34" charset="0"/>
              </a:rPr>
              <a:t>vizuālais </a:t>
            </a:r>
            <a:r>
              <a:rPr lang="de-DE" sz="2800" dirty="0" err="1">
                <a:solidFill>
                  <a:srgbClr val="195562"/>
                </a:solidFill>
                <a:effectLst/>
                <a:ea typeface="Calibri" panose="020F0502020204030204" pitchFamily="34" charset="0"/>
                <a:cs typeface="Arial" panose="020B0604020202020204" pitchFamily="34" charset="0"/>
              </a:rPr>
              <a:t>svars, </a:t>
            </a:r>
            <a:r>
              <a:rPr lang="de-DE" sz="2800" dirty="0" err="1">
                <a:solidFill>
                  <a:srgbClr val="195562"/>
                </a:solidFill>
                <a:effectLst/>
                <a:ea typeface="Calibri" panose="020F0502020204030204" pitchFamily="34" charset="0"/>
                <a:cs typeface="Arial" panose="020B0604020202020204" pitchFamily="34" charset="0"/>
              </a:rPr>
              <a:t>to </a:t>
            </a:r>
            <a:r>
              <a:rPr lang="de-DE" sz="2800" dirty="0" err="1">
                <a:solidFill>
                  <a:srgbClr val="195562"/>
                </a:solidFill>
                <a:effectLst/>
                <a:ea typeface="Calibri" panose="020F0502020204030204" pitchFamily="34" charset="0"/>
                <a:cs typeface="Arial" panose="020B0604020202020204" pitchFamily="34" charset="0"/>
              </a:rPr>
              <a:t>sauc par </a:t>
            </a:r>
            <a:r>
              <a:rPr lang="de-DE" sz="2800" dirty="0" err="1">
                <a:solidFill>
                  <a:srgbClr val="195562"/>
                </a:solidFill>
                <a:effectLst/>
                <a:ea typeface="Calibri" panose="020F0502020204030204" pitchFamily="34" charset="0"/>
                <a:cs typeface="Arial" panose="020B0604020202020204" pitchFamily="34" charset="0"/>
              </a:rPr>
              <a:t>simetrisku </a:t>
            </a:r>
            <a:r>
              <a:rPr lang="de-DE" sz="2800" dirty="0">
                <a:solidFill>
                  <a:srgbClr val="195562"/>
                </a:solidFill>
                <a:effectLst/>
                <a:ea typeface="Calibri" panose="020F0502020204030204" pitchFamily="34" charset="0"/>
                <a:cs typeface="Arial" panose="020B0604020202020204" pitchFamily="34" charset="0"/>
              </a:rPr>
              <a:t>dizainu.</a:t>
            </a:r>
            <a:endParaRPr lang="en-US" sz="2800" dirty="0">
              <a:solidFill>
                <a:srgbClr val="195562"/>
              </a:solidFill>
              <a:effectLst/>
              <a:ea typeface="Times New Roman" panose="02020603050405020304" pitchFamily="18" charset="0"/>
              <a:cs typeface="Arial" panose="020B0604020202020204" pitchFamily="34" charset="0"/>
            </a:endParaRPr>
          </a:p>
          <a:p>
            <a:pPr algn="just">
              <a:lnSpc>
                <a:spcPct val="107000"/>
              </a:lnSpc>
              <a:spcAft>
                <a:spcPts val="800"/>
              </a:spcAft>
            </a:pPr>
            <a:r>
              <a:rPr lang="en-US" sz="2800" b="0" i="0" dirty="0">
                <a:solidFill>
                  <a:srgbClr val="195562"/>
                </a:solidFill>
                <a:effectLst/>
                <a:cs typeface="Arial" panose="020B0604020202020204" pitchFamily="34" charset="0"/>
              </a:rPr>
              <a:t>Simetriski sabalansēts attēls ir vizuāli vienāds abās centra pusēs un rada kārtības un formalitātes sajūtu.</a:t>
            </a:r>
            <a:endParaRPr lang="en-US" sz="2800" dirty="0">
              <a:solidFill>
                <a:srgbClr val="195562"/>
              </a:solidFill>
              <a:cs typeface="Arial" panose="020B0604020202020204" pitchFamily="34" charset="0"/>
            </a:endParaRPr>
          </a:p>
        </p:txBody>
      </p:sp>
      <p:pic>
        <p:nvPicPr>
          <p:cNvPr id="3" name="Grafik 2">
            <a:extLst>
              <a:ext uri="{FF2B5EF4-FFF2-40B4-BE49-F238E27FC236}">
                <a16:creationId xmlns:a16="http://schemas.microsoft.com/office/drawing/2014/main" id="{5976284C-33A8-4281-AC8B-9FEAE6B9901E}"/>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5300"/>
                    </a14:imgEffect>
                  </a14:imgLayer>
                </a14:imgProps>
              </a:ext>
            </a:extLst>
          </a:blip>
          <a:stretch>
            <a:fillRect/>
          </a:stretch>
        </p:blipFill>
        <p:spPr>
          <a:xfrm>
            <a:off x="6728890" y="2120605"/>
            <a:ext cx="4952684" cy="3580345"/>
          </a:xfrm>
          <a:prstGeom prst="rect">
            <a:avLst/>
          </a:prstGeom>
        </p:spPr>
      </p:pic>
    </p:spTree>
    <p:extLst>
      <p:ext uri="{BB962C8B-B14F-4D97-AF65-F5344CB8AC3E}">
        <p14:creationId xmlns:p14="http://schemas.microsoft.com/office/powerpoint/2010/main" val="2930595632"/>
      </p:ext>
    </p:extLst>
  </p:cSld>
  <p:clrMapOvr>
    <a:masterClrMapping/>
  </p:clrMapOvr>
</p:sld>
</file>

<file path=ppt/slides/slide2.xml><?xml version="1.0" encoding="utf-8"?>
<p:sld xmlns:a16="http://schemas.microsoft.com/office/drawing/2014/main" xmlns:asvg="http://schemas.microsoft.com/office/drawing/2016/SVG/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DAB4324-E71B-4ED3-802E-626B73AC922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2761" t="17155" b="34973"/>
          <a:stretch/>
        </p:blipFill>
        <p:spPr>
          <a:xfrm>
            <a:off x="-1" y="0"/>
            <a:ext cx="11064981" cy="6858000"/>
          </a:xfrm>
          <a:prstGeom prst="rect">
            <a:avLst/>
          </a:prstGeom>
        </p:spPr>
      </p:pic>
      <p:sp>
        <p:nvSpPr>
          <p:cNvPr id="9" name="Rectangle 8">
            <a:extLst>
              <a:ext uri="{FF2B5EF4-FFF2-40B4-BE49-F238E27FC236}">
                <a16:creationId xmlns:a16="http://schemas.microsoft.com/office/drawing/2014/main" id="{5522B46A-E30F-4A85-88CC-440DFF7B74E6}"/>
              </a:ext>
            </a:extLst>
          </p:cNvPr>
          <p:cNvSpPr/>
          <p:nvPr/>
        </p:nvSpPr>
        <p:spPr>
          <a:xfrm>
            <a:off x="0" y="6198244"/>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7" name="Picture 16" descr="Text&#10;&#10;Description automatically generated">
            <a:extLst>
              <a:ext uri="{FF2B5EF4-FFF2-40B4-BE49-F238E27FC236}">
                <a16:creationId xmlns:a16="http://schemas.microsoft.com/office/drawing/2014/main" id="{93E43787-4185-48C9-A850-CF2A5FD201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6" name="Rectangle: Rounded Corners 5">
            <a:extLst>
              <a:ext uri="{FF2B5EF4-FFF2-40B4-BE49-F238E27FC236}">
                <a16:creationId xmlns:a16="http://schemas.microsoft.com/office/drawing/2014/main" id="{2DF5F8CB-10BA-474F-985D-85425B74B6FC}"/>
              </a:ext>
            </a:extLst>
          </p:cNvPr>
          <p:cNvSpPr/>
          <p:nvPr/>
        </p:nvSpPr>
        <p:spPr>
          <a:xfrm>
            <a:off x="2293620" y="1257622"/>
            <a:ext cx="7664221" cy="3683000"/>
          </a:xfrm>
          <a:prstGeom prst="roundRect">
            <a:avLst>
              <a:gd name="adj" fmla="val 7357"/>
            </a:avLst>
          </a:prstGeom>
          <a:solidFill>
            <a:schemeClr val="bg1"/>
          </a:solidFill>
          <a:ln w="57150">
            <a:solidFill>
              <a:srgbClr val="29BB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DC7E40B-8849-46B0-8DED-E94836E7DC96}"/>
              </a:ext>
            </a:extLst>
          </p:cNvPr>
          <p:cNvSpPr txBox="1"/>
          <p:nvPr/>
        </p:nvSpPr>
        <p:spPr>
          <a:xfrm>
            <a:off x="2943584" y="1974013"/>
            <a:ext cx="7014257" cy="646331"/>
          </a:xfrm>
          <a:prstGeom prst="rect">
            <a:avLst/>
          </a:prstGeom>
          <a:noFill/>
        </p:spPr>
        <p:txBody>
          <a:bodyPr wrap="square">
            <a:spAutoFit/>
          </a:bodyPr>
          <a:lstStyle/>
          <a:p>
            <a:r>
              <a:rPr lang="en-IE" sz="36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DIGITĀLO PRASMJU ATTĪSTĪŠANA </a:t>
            </a:r>
            <a:endParaRPr lang="en-IE" sz="3600" b="1" dirty="0">
              <a:solidFill>
                <a:srgbClr val="29BB89"/>
              </a:solidFill>
              <a:latin typeface="Segoe UI" panose="020B0502040204020203" pitchFamily="34" charset="0"/>
              <a:cs typeface="Segoe UI" panose="020B0502040204020203" pitchFamily="34" charset="0"/>
            </a:endParaRPr>
          </a:p>
        </p:txBody>
      </p:sp>
      <p:sp>
        <p:nvSpPr>
          <p:cNvPr id="16" name="TextBox 15">
            <a:extLst>
              <a:ext uri="{FF2B5EF4-FFF2-40B4-BE49-F238E27FC236}">
                <a16:creationId xmlns:a16="http://schemas.microsoft.com/office/drawing/2014/main" id="{7CCBE002-9590-4D67-9ED4-3A8F6ABCBCC8}"/>
              </a:ext>
            </a:extLst>
          </p:cNvPr>
          <p:cNvSpPr txBox="1"/>
          <p:nvPr/>
        </p:nvSpPr>
        <p:spPr>
          <a:xfrm>
            <a:off x="2943584" y="2857245"/>
            <a:ext cx="6486166" cy="1384995"/>
          </a:xfrm>
          <a:prstGeom prst="rect">
            <a:avLst/>
          </a:prstGeom>
          <a:noFill/>
        </p:spPr>
        <p:txBody>
          <a:bodyPr wrap="square" rtlCol="0">
            <a:spAutoFit/>
          </a:bodyPr>
          <a:lstStyle/>
          <a:p>
            <a:pPr marL="0" lvl="0" indent="0" algn="ctr">
              <a:buClr>
                <a:schemeClr val="dk1"/>
              </a:buClr>
              <a:buSzPts val="1100"/>
              <a:buNone/>
            </a:pPr>
            <a:r>
              <a:rPr lang="en-IE" sz="2800" dirty="0">
                <a:solidFill>
                  <a:srgbClr val="195562"/>
                </a:solidFill>
                <a:ea typeface="Source Sans Pro" panose="020B0503030403020204" pitchFamily="34" charset="0"/>
                <a:cs typeface="Segoe UI" panose="020B0502040204020203" pitchFamily="34" charset="0"/>
              </a:rPr>
              <a:t>Šī moduļa mērķis ir </a:t>
            </a:r>
            <a:r>
              <a:rPr lang="en-US" sz="2800" dirty="0">
                <a:solidFill>
                  <a:srgbClr val="195562"/>
                </a:solidFill>
              </a:rPr>
              <a:t>attīstīt PIA pasniedzēju digitālās prasmes un sagatavot viņus darbam tiešsaistes vidē</a:t>
            </a:r>
            <a:r>
              <a:rPr lang="en-IE" sz="2800" dirty="0">
                <a:solidFill>
                  <a:srgbClr val="195562"/>
                </a:solidFill>
                <a:ea typeface="Source Sans Pro" panose="020B0503030403020204" pitchFamily="34" charset="0"/>
                <a:cs typeface="Segoe UI" panose="020B0502040204020203" pitchFamily="34" charset="0"/>
              </a:rPr>
              <a:t>.</a:t>
            </a:r>
          </a:p>
        </p:txBody>
      </p:sp>
      <p:pic>
        <p:nvPicPr>
          <p:cNvPr id="11" name="Graphic 10">
            <a:extLst>
              <a:ext uri="{FF2B5EF4-FFF2-40B4-BE49-F238E27FC236}">
                <a16:creationId xmlns:a16="http://schemas.microsoft.com/office/drawing/2014/main" id="{09CE519A-7C9F-49DC-963F-FCB8909960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416725586"/>
      </p:ext>
    </p:extLst>
  </p:cSld>
  <p:clrMapOvr>
    <a:masterClrMapping/>
  </p:clrMapOvr>
</p:sld>
</file>

<file path=ppt/slides/slide20.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1146810" y="1213524"/>
            <a:ext cx="7014257" cy="646331"/>
          </a:xfrm>
          <a:prstGeom prst="rect">
            <a:avLst/>
          </a:prstGeom>
          <a:noFill/>
        </p:spPr>
        <p:txBody>
          <a:bodyPr wrap="square">
            <a:spAutoFit/>
          </a:bodyPr>
          <a:lstStyle/>
          <a:p>
            <a:r>
              <a:rPr lang="en-IE" sz="3600" b="1" dirty="0">
                <a:solidFill>
                  <a:srgbClr val="29BA86"/>
                </a:solidFill>
                <a:latin typeface="Segoe UI" panose="020B0502040204020203" pitchFamily="34" charset="0"/>
                <a:ea typeface="Source Sans Pro Bold" panose="020B0703030403020204" pitchFamily="34" charset="0"/>
                <a:cs typeface="Segoe UI" panose="020B0502040204020203" pitchFamily="34" charset="0"/>
              </a:rPr>
              <a:t>Asimetrisks līdzsvars</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2" name="Textfeld 11">
            <a:extLst>
              <a:ext uri="{FF2B5EF4-FFF2-40B4-BE49-F238E27FC236}">
                <a16:creationId xmlns:a16="http://schemas.microsoft.com/office/drawing/2014/main" id="{18BDBFD5-1C80-43A2-A299-7E3B9A8981DB}"/>
              </a:ext>
            </a:extLst>
          </p:cNvPr>
          <p:cNvSpPr txBox="1"/>
          <p:nvPr/>
        </p:nvSpPr>
        <p:spPr>
          <a:xfrm>
            <a:off x="1146810" y="2276399"/>
            <a:ext cx="5772464" cy="3401637"/>
          </a:xfrm>
          <a:prstGeom prst="rect">
            <a:avLst/>
          </a:prstGeom>
          <a:noFill/>
        </p:spPr>
        <p:txBody>
          <a:bodyPr wrap="square">
            <a:spAutoFit/>
          </a:bodyPr>
          <a:lstStyle/>
          <a:p>
            <a:pPr algn="just">
              <a:lnSpc>
                <a:spcPct val="107000"/>
              </a:lnSpc>
              <a:spcAft>
                <a:spcPts val="800"/>
              </a:spcAft>
            </a:pPr>
            <a:r>
              <a:rPr lang="en-US" sz="2800" dirty="0">
                <a:solidFill>
                  <a:srgbClr val="195562"/>
                </a:solidFill>
                <a:effectLst/>
                <a:latin typeface="Calibri" panose="020F0502020204030204" pitchFamily="34" charset="0"/>
                <a:ea typeface="Calibri" panose="020F0502020204030204" pitchFamily="34" charset="0"/>
                <a:cs typeface="Times New Roman" panose="02020603050405020304" pitchFamily="18" charset="0"/>
              </a:rPr>
              <a:t>Asimetrisks līdzsvars ir tad, ja vienam attēla elementam ir lielāks vizuālais svars nekā otram, bet jūs tomēr esat panācis līdzsvara sajūtu. </a:t>
            </a:r>
            <a:endParaRPr lang="de-DE" sz="2800" dirty="0">
              <a:solidFill>
                <a:srgbClr val="195562"/>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a:solidFill>
                  <a:srgbClr val="195562"/>
                </a:solidFill>
                <a:effectLst/>
                <a:latin typeface="Calibri" panose="020F0502020204030204" pitchFamily="34" charset="0"/>
                <a:ea typeface="Calibri" panose="020F0502020204030204" pitchFamily="34" charset="0"/>
                <a:cs typeface="Times New Roman" panose="02020603050405020304" pitchFamily="18" charset="0"/>
              </a:rPr>
              <a:t>Asimetrisks dizains ir dinamiskāks un rada kustības un vitalitātes sajūtu.</a:t>
            </a:r>
            <a:endParaRPr lang="de-DE" sz="2800" dirty="0">
              <a:solidFill>
                <a:srgbClr val="19556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Grafik 3">
            <a:extLst>
              <a:ext uri="{FF2B5EF4-FFF2-40B4-BE49-F238E27FC236}">
                <a16:creationId xmlns:a16="http://schemas.microsoft.com/office/drawing/2014/main" id="{ECEE2A0E-1B73-4108-9CE6-BF3162C74B9D}"/>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5300"/>
                    </a14:imgEffect>
                  </a14:imgLayer>
                </a14:imgProps>
              </a:ext>
            </a:extLst>
          </a:blip>
          <a:stretch>
            <a:fillRect/>
          </a:stretch>
        </p:blipFill>
        <p:spPr>
          <a:xfrm>
            <a:off x="7099664" y="2111567"/>
            <a:ext cx="4595258" cy="3566469"/>
          </a:xfrm>
          <a:prstGeom prst="rect">
            <a:avLst/>
          </a:prstGeom>
        </p:spPr>
      </p:pic>
    </p:spTree>
    <p:extLst>
      <p:ext uri="{BB962C8B-B14F-4D97-AF65-F5344CB8AC3E}">
        <p14:creationId xmlns:p14="http://schemas.microsoft.com/office/powerpoint/2010/main" val="755046246"/>
      </p:ext>
    </p:extLst>
  </p:cSld>
  <p:clrMapOvr>
    <a:masterClrMapping/>
  </p:clrMapOvr>
</p:sld>
</file>

<file path=ppt/slides/slide21.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1217490" y="1055894"/>
            <a:ext cx="7014257" cy="646331"/>
          </a:xfrm>
          <a:prstGeom prst="rect">
            <a:avLst/>
          </a:prstGeom>
          <a:noFill/>
        </p:spPr>
        <p:txBody>
          <a:bodyPr wrap="square">
            <a:spAutoFit/>
          </a:bodyPr>
          <a:lstStyle/>
          <a:p>
            <a:r>
              <a:rPr lang="en-IE" sz="3600" b="1" dirty="0">
                <a:solidFill>
                  <a:srgbClr val="29BA86"/>
                </a:solidFill>
                <a:latin typeface="Segoe UI" panose="020B0502040204020203" pitchFamily="34" charset="0"/>
                <a:ea typeface="Source Sans Pro Bold" panose="020B0703030403020204" pitchFamily="34" charset="0"/>
                <a:cs typeface="Segoe UI" panose="020B0502040204020203" pitchFamily="34" charset="0"/>
              </a:rPr>
              <a:t>Saskaņošana</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2" name="Textfeld 11">
            <a:extLst>
              <a:ext uri="{FF2B5EF4-FFF2-40B4-BE49-F238E27FC236}">
                <a16:creationId xmlns:a16="http://schemas.microsoft.com/office/drawing/2014/main" id="{18BDBFD5-1C80-43A2-A299-7E3B9A8981DB}"/>
              </a:ext>
            </a:extLst>
          </p:cNvPr>
          <p:cNvSpPr txBox="1"/>
          <p:nvPr/>
        </p:nvSpPr>
        <p:spPr>
          <a:xfrm>
            <a:off x="1217490" y="1962822"/>
            <a:ext cx="5796052" cy="4031873"/>
          </a:xfrm>
          <a:prstGeom prst="rect">
            <a:avLst/>
          </a:prstGeom>
          <a:noFill/>
        </p:spPr>
        <p:txBody>
          <a:bodyPr wrap="square">
            <a:spAutoFit/>
          </a:bodyPr>
          <a:lstStyle/>
          <a:p>
            <a:pPr algn="just"/>
            <a:r>
              <a:rPr lang="en-US" sz="3200" i="0" dirty="0">
                <a:solidFill>
                  <a:srgbClr val="195562"/>
                </a:solidFill>
                <a:effectLst/>
              </a:rPr>
              <a:t>Izlīdzināšana ir teksta un vizuālo elementu organizatoriska izvietošana, lai tie kompozīcijā būtu vienā līnijā.</a:t>
            </a:r>
            <a:endParaRPr lang="en-US" sz="3200" dirty="0">
              <a:solidFill>
                <a:srgbClr val="195562"/>
              </a:solidFill>
            </a:endParaRPr>
          </a:p>
          <a:p>
            <a:pPr algn="just"/>
            <a:r>
              <a:rPr lang="en-US" sz="3200" i="0" dirty="0">
                <a:solidFill>
                  <a:srgbClr val="195562"/>
                </a:solidFill>
                <a:effectLst/>
              </a:rPr>
              <a:t>Tas palīdz ieviest kārtību, sakārtot elementus, izveidot vizuālus savienojumus un uzlabot dizaina lasāmību.</a:t>
            </a:r>
            <a:endParaRPr lang="de-DE" sz="3200" dirty="0">
              <a:solidFill>
                <a:srgbClr val="195562"/>
              </a:solidFill>
            </a:endParaRPr>
          </a:p>
        </p:txBody>
      </p:sp>
      <p:pic>
        <p:nvPicPr>
          <p:cNvPr id="14340" name="Picture 4" descr="Garbage recycling infographic set Free Vector">
            <a:extLst>
              <a:ext uri="{FF2B5EF4-FFF2-40B4-BE49-F238E27FC236}">
                <a16:creationId xmlns:a16="http://schemas.microsoft.com/office/drawing/2014/main" id="{32BBC652-33B5-4767-BE49-4630A13D84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1342" y="1174964"/>
            <a:ext cx="3804921" cy="5067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463766"/>
      </p:ext>
    </p:extLst>
  </p:cSld>
  <p:clrMapOvr>
    <a:masterClrMapping/>
  </p:clrMapOvr>
</p:sld>
</file>

<file path=ppt/slides/slide22.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1217490" y="993489"/>
            <a:ext cx="7014257" cy="646331"/>
          </a:xfrm>
          <a:prstGeom prst="rect">
            <a:avLst/>
          </a:prstGeom>
          <a:noFill/>
        </p:spPr>
        <p:txBody>
          <a:bodyPr wrap="square">
            <a:spAutoFit/>
          </a:bodyPr>
          <a:lstStyle/>
          <a:p>
            <a:r>
              <a:rPr lang="en-IE" sz="3600" b="1" dirty="0">
                <a:solidFill>
                  <a:srgbClr val="29BA86"/>
                </a:solidFill>
                <a:latin typeface="Segoe UI" panose="020B0502040204020203" pitchFamily="34" charset="0"/>
                <a:ea typeface="Source Sans Pro Bold" panose="020B0703030403020204" pitchFamily="34" charset="0"/>
                <a:cs typeface="Segoe UI" panose="020B0502040204020203" pitchFamily="34" charset="0"/>
              </a:rPr>
              <a:t>Tuvums</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2" name="Textfeld 11">
            <a:extLst>
              <a:ext uri="{FF2B5EF4-FFF2-40B4-BE49-F238E27FC236}">
                <a16:creationId xmlns:a16="http://schemas.microsoft.com/office/drawing/2014/main" id="{18BDBFD5-1C80-43A2-A299-7E3B9A8981DB}"/>
              </a:ext>
            </a:extLst>
          </p:cNvPr>
          <p:cNvSpPr txBox="1"/>
          <p:nvPr/>
        </p:nvSpPr>
        <p:spPr>
          <a:xfrm>
            <a:off x="1217490" y="1832638"/>
            <a:ext cx="6012868" cy="4031873"/>
          </a:xfrm>
          <a:prstGeom prst="rect">
            <a:avLst/>
          </a:prstGeom>
          <a:noFill/>
        </p:spPr>
        <p:txBody>
          <a:bodyPr wrap="square">
            <a:spAutoFit/>
          </a:bodyPr>
          <a:lstStyle/>
          <a:p>
            <a:pPr algn="just"/>
            <a:r>
              <a:rPr lang="en-US" sz="3200" i="0" dirty="0">
                <a:solidFill>
                  <a:srgbClr val="195562"/>
                </a:solidFill>
                <a:effectLst/>
              </a:rPr>
              <a:t>Tuvums </a:t>
            </a:r>
            <a:r>
              <a:rPr lang="en-US" sz="3200" dirty="0">
                <a:solidFill>
                  <a:srgbClr val="195562"/>
                </a:solidFill>
              </a:rPr>
              <a:t>grafiskajā </a:t>
            </a:r>
            <a:r>
              <a:rPr lang="en-US" sz="3200" i="0" dirty="0">
                <a:solidFill>
                  <a:srgbClr val="195562"/>
                </a:solidFill>
                <a:effectLst/>
              </a:rPr>
              <a:t>dizainā attiecas uz telpiskajām attiecībām starp dizaina elementiem. </a:t>
            </a:r>
          </a:p>
          <a:p>
            <a:pPr algn="just"/>
            <a:endParaRPr lang="en-US" sz="3200" dirty="0">
              <a:solidFill>
                <a:srgbClr val="195562"/>
              </a:solidFill>
            </a:endParaRPr>
          </a:p>
          <a:p>
            <a:pPr algn="just"/>
            <a:r>
              <a:rPr lang="en-US" sz="3200" b="0" i="0" dirty="0">
                <a:solidFill>
                  <a:srgbClr val="195562"/>
                </a:solidFill>
                <a:effectLst/>
              </a:rPr>
              <a:t>Saistītām lietām jābūt tuvāk vienai otrai, bet nesaistītām - tālāk vienai no otras.</a:t>
            </a:r>
            <a:endParaRPr lang="en-US" sz="3200" dirty="0">
              <a:solidFill>
                <a:srgbClr val="195562"/>
              </a:solidFill>
            </a:endParaRPr>
          </a:p>
        </p:txBody>
      </p:sp>
      <p:pic>
        <p:nvPicPr>
          <p:cNvPr id="15364" name="Picture 4" descr="Energy saving house infographics Free Vector">
            <a:extLst>
              <a:ext uri="{FF2B5EF4-FFF2-40B4-BE49-F238E27FC236}">
                <a16:creationId xmlns:a16="http://schemas.microsoft.com/office/drawing/2014/main" id="{79DEDFC1-08FD-46BF-ABEF-23F25BD8EE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9161" y="1316655"/>
            <a:ext cx="3698539" cy="4926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74914"/>
      </p:ext>
    </p:extLst>
  </p:cSld>
  <p:clrMapOvr>
    <a:masterClrMapping/>
  </p:clrMapOvr>
</p:sld>
</file>

<file path=ppt/slides/slide23.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1097649" y="1170442"/>
            <a:ext cx="7014257" cy="707886"/>
          </a:xfrm>
          <a:prstGeom prst="rect">
            <a:avLst/>
          </a:prstGeom>
          <a:noFill/>
        </p:spPr>
        <p:txBody>
          <a:bodyPr wrap="square">
            <a:spAutoFit/>
          </a:bodyPr>
          <a:lstStyle/>
          <a:p>
            <a:r>
              <a:rPr lang="en-IE" sz="4000" b="1" dirty="0">
                <a:solidFill>
                  <a:srgbClr val="29BA86"/>
                </a:solidFill>
                <a:latin typeface="Segoe UI" panose="020B0502040204020203" pitchFamily="34" charset="0"/>
                <a:ea typeface="Source Sans Pro Bold" panose="020B0703030403020204" pitchFamily="34" charset="0"/>
                <a:cs typeface="Segoe UI" panose="020B0502040204020203" pitchFamily="34" charset="0"/>
              </a:rPr>
              <a:t>Canva</a:t>
            </a:r>
            <a:endParaRPr lang="en-IE" sz="40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0" name="Textfeld 9">
            <a:extLst>
              <a:ext uri="{FF2B5EF4-FFF2-40B4-BE49-F238E27FC236}">
                <a16:creationId xmlns:a16="http://schemas.microsoft.com/office/drawing/2014/main" id="{97EAF0DC-B76E-433D-AC33-B79E0A563A13}"/>
              </a:ext>
            </a:extLst>
          </p:cNvPr>
          <p:cNvSpPr txBox="1"/>
          <p:nvPr/>
        </p:nvSpPr>
        <p:spPr>
          <a:xfrm>
            <a:off x="1097649" y="2304353"/>
            <a:ext cx="4471113" cy="3570208"/>
          </a:xfrm>
          <a:prstGeom prst="rect">
            <a:avLst/>
          </a:prstGeom>
          <a:noFill/>
        </p:spPr>
        <p:txBody>
          <a:bodyPr wrap="square">
            <a:spAutoFit/>
          </a:bodyPr>
          <a:lstStyle/>
          <a:p>
            <a:pPr algn="just"/>
            <a:r>
              <a:rPr lang="en-IE" sz="3400" dirty="0">
                <a:solidFill>
                  <a:srgbClr val="195562"/>
                </a:solidFill>
                <a:cs typeface="Arial" panose="020B0604020202020204" pitchFamily="34" charset="0"/>
              </a:rPr>
              <a:t>Canva ir bezmaksas grafiskā dizaina rīks, kas ļauj rediģēt un veidot jebkuru grafisko saturu, tostarp plakātus, logotipus, skrejlapas un infografikas.</a:t>
            </a:r>
          </a:p>
          <a:p>
            <a:pPr algn="just"/>
            <a:endParaRPr lang="en-IE" sz="2200" dirty="0">
              <a:solidFill>
                <a:srgbClr val="195562"/>
              </a:solidFill>
              <a:cs typeface="Arial" panose="020B0604020202020204" pitchFamily="34" charset="0"/>
            </a:endParaRPr>
          </a:p>
        </p:txBody>
      </p:sp>
      <p:pic>
        <p:nvPicPr>
          <p:cNvPr id="8194" name="Picture 2" descr="Canva - Wikipedia">
            <a:extLst>
              <a:ext uri="{FF2B5EF4-FFF2-40B4-BE49-F238E27FC236}">
                <a16:creationId xmlns:a16="http://schemas.microsoft.com/office/drawing/2014/main" id="{B8AF3CFC-F0E0-48AC-BF6B-B86C34B418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0322" y="867069"/>
            <a:ext cx="2645255" cy="101125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eatures - Canva">
            <a:extLst>
              <a:ext uri="{FF2B5EF4-FFF2-40B4-BE49-F238E27FC236}">
                <a16:creationId xmlns:a16="http://schemas.microsoft.com/office/drawing/2014/main" id="{0F7EAFB0-8013-46E1-8CD5-510E0E2FD3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3743" y="2022264"/>
            <a:ext cx="5758414" cy="3665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130433"/>
      </p:ext>
    </p:extLst>
  </p:cSld>
  <p:clrMapOvr>
    <a:masterClrMapping/>
  </p:clrMapOvr>
</p:sld>
</file>

<file path=ppt/slides/slide24.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0" name="Textfeld 9">
            <a:extLst>
              <a:ext uri="{FF2B5EF4-FFF2-40B4-BE49-F238E27FC236}">
                <a16:creationId xmlns:a16="http://schemas.microsoft.com/office/drawing/2014/main" id="{97EAF0DC-B76E-433D-AC33-B79E0A563A13}"/>
              </a:ext>
            </a:extLst>
          </p:cNvPr>
          <p:cNvSpPr txBox="1"/>
          <p:nvPr/>
        </p:nvSpPr>
        <p:spPr>
          <a:xfrm>
            <a:off x="884055" y="925194"/>
            <a:ext cx="10290805" cy="1292662"/>
          </a:xfrm>
          <a:prstGeom prst="rect">
            <a:avLst/>
          </a:prstGeom>
          <a:noFill/>
        </p:spPr>
        <p:txBody>
          <a:bodyPr wrap="square">
            <a:spAutoFit/>
          </a:bodyPr>
          <a:lstStyle/>
          <a:p>
            <a:pPr algn="ctr"/>
            <a:r>
              <a:rPr lang="en-IE" sz="2800" dirty="0">
                <a:solidFill>
                  <a:srgbClr val="195562"/>
                </a:solidFill>
                <a:cs typeface="Arial" panose="020B0604020202020204" pitchFamily="34" charset="0"/>
              </a:rPr>
              <a:t>Lai izveidotu infografiku lietojumprogrammā Canva, varat izvēlēties kādu no iepriekš izveidotajām veidnēm, pamatojoties uz savām vajadzībām, vai arī sākt darbu no nulles. </a:t>
            </a:r>
          </a:p>
          <a:p>
            <a:pPr algn="just"/>
            <a:endParaRPr lang="en-IE" sz="2200" dirty="0">
              <a:solidFill>
                <a:srgbClr val="195562"/>
              </a:solidFill>
              <a:cs typeface="Arial" panose="020B0604020202020204" pitchFamily="34" charset="0"/>
            </a:endParaRPr>
          </a:p>
        </p:txBody>
      </p:sp>
      <p:pic>
        <p:nvPicPr>
          <p:cNvPr id="11" name="Grafik 10">
            <a:extLst>
              <a:ext uri="{FF2B5EF4-FFF2-40B4-BE49-F238E27FC236}">
                <a16:creationId xmlns:a16="http://schemas.microsoft.com/office/drawing/2014/main" id="{78AADE1B-4B9B-44A5-8756-24EB3FD74CE3}"/>
              </a:ext>
            </a:extLst>
          </p:cNvPr>
          <p:cNvPicPr>
            <a:picLocks noChangeAspect="1"/>
          </p:cNvPicPr>
          <p:nvPr/>
        </p:nvPicPr>
        <p:blipFill>
          <a:blip r:embed="rId5"/>
          <a:stretch>
            <a:fillRect/>
          </a:stretch>
        </p:blipFill>
        <p:spPr>
          <a:xfrm>
            <a:off x="1799302" y="2217856"/>
            <a:ext cx="8460310" cy="3909590"/>
          </a:xfrm>
          <a:prstGeom prst="rect">
            <a:avLst/>
          </a:prstGeom>
        </p:spPr>
      </p:pic>
    </p:spTree>
    <p:extLst>
      <p:ext uri="{BB962C8B-B14F-4D97-AF65-F5344CB8AC3E}">
        <p14:creationId xmlns:p14="http://schemas.microsoft.com/office/powerpoint/2010/main" val="1534480380"/>
      </p:ext>
    </p:extLst>
  </p:cSld>
  <p:clrMapOvr>
    <a:masterClrMapping/>
  </p:clrMapOvr>
</p:sld>
</file>

<file path=ppt/slides/slide25.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8" name="Textfeld 7">
            <a:extLst>
              <a:ext uri="{FF2B5EF4-FFF2-40B4-BE49-F238E27FC236}">
                <a16:creationId xmlns:a16="http://schemas.microsoft.com/office/drawing/2014/main" id="{4B655011-3D68-4A1B-A909-E92BD671D461}"/>
              </a:ext>
            </a:extLst>
          </p:cNvPr>
          <p:cNvSpPr txBox="1"/>
          <p:nvPr/>
        </p:nvSpPr>
        <p:spPr>
          <a:xfrm>
            <a:off x="1146810" y="1424929"/>
            <a:ext cx="10047809" cy="2831544"/>
          </a:xfrm>
          <a:prstGeom prst="rect">
            <a:avLst/>
          </a:prstGeom>
          <a:noFill/>
        </p:spPr>
        <p:txBody>
          <a:bodyPr wrap="square">
            <a:spAutoFit/>
          </a:bodyPr>
          <a:lstStyle/>
          <a:p>
            <a:r>
              <a:rPr lang="en-IE" sz="3200" dirty="0">
                <a:solidFill>
                  <a:srgbClr val="195562"/>
                </a:solidFill>
                <a:cs typeface="Arial" panose="020B0604020202020204" pitchFamily="34" charset="0"/>
              </a:rPr>
              <a:t>Varat pievienot jebkurus bezmaksas krājuma attēlus, ikonas un fontus no Canva bibliotēkas vai pievienot savus.</a:t>
            </a:r>
          </a:p>
          <a:p>
            <a:endParaRPr lang="en-IE" sz="3200" dirty="0">
              <a:solidFill>
                <a:srgbClr val="195562"/>
              </a:solidFill>
              <a:cs typeface="Arial" panose="020B0604020202020204" pitchFamily="34" charset="0"/>
            </a:endParaRPr>
          </a:p>
          <a:p>
            <a:r>
              <a:rPr lang="en-IE" sz="3200" dirty="0">
                <a:solidFill>
                  <a:srgbClr val="195562"/>
                </a:solidFill>
                <a:cs typeface="Arial" panose="020B0604020202020204" pitchFamily="34" charset="0"/>
              </a:rPr>
              <a:t>Ja vēlaties iekļaut attēlus, kas nav iekļauti šajās vietnēs, varat apmeklēt bezmaksas krājumu fotoattēlu vietni:</a:t>
            </a:r>
          </a:p>
          <a:p>
            <a:pPr algn="ctr"/>
            <a:endParaRPr lang="en-IE" sz="1800" dirty="0"/>
          </a:p>
        </p:txBody>
      </p:sp>
      <p:pic>
        <p:nvPicPr>
          <p:cNvPr id="10" name="Picture 2">
            <a:hlinkClick r:id="rId5"/>
            <a:extLst>
              <a:ext uri="{FF2B5EF4-FFF2-40B4-BE49-F238E27FC236}">
                <a16:creationId xmlns:a16="http://schemas.microsoft.com/office/drawing/2014/main" id="{37B5B3AD-3AE6-4A7F-9258-DE52C8C20777}"/>
              </a:ext>
            </a:extLst>
          </p:cNvPr>
          <p:cNvPicPr>
            <a:picLocks noChangeAspect="1" noChangeArrowheads="1"/>
          </p:cNvPicPr>
          <p:nvPr/>
        </p:nvPicPr>
        <p:blipFill>
          <a:blip r:embed="rId6"/>
          <a:srcRect/>
          <a:stretch/>
        </p:blipFill>
        <p:spPr bwMode="auto">
          <a:xfrm>
            <a:off x="5337594" y="4688102"/>
            <a:ext cx="1278584" cy="127858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hlinkClick r:id="rId7"/>
            <a:extLst>
              <a:ext uri="{FF2B5EF4-FFF2-40B4-BE49-F238E27FC236}">
                <a16:creationId xmlns:a16="http://schemas.microsoft.com/office/drawing/2014/main" id="{EBBD4279-C404-448E-B5D7-D1D80051C08C}"/>
              </a:ext>
            </a:extLst>
          </p:cNvPr>
          <p:cNvPicPr>
            <a:picLocks noChangeAspect="1" noChangeArrowheads="1"/>
          </p:cNvPicPr>
          <p:nvPr/>
        </p:nvPicPr>
        <p:blipFill>
          <a:blip r:embed="rId8"/>
          <a:srcRect/>
          <a:stretch/>
        </p:blipFill>
        <p:spPr bwMode="auto">
          <a:xfrm>
            <a:off x="2416018" y="4688102"/>
            <a:ext cx="2840178" cy="95961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22 Ways to Sell Photos Online – How to Sell Photos in 2020?">
            <a:extLst>
              <a:ext uri="{FF2B5EF4-FFF2-40B4-BE49-F238E27FC236}">
                <a16:creationId xmlns:a16="http://schemas.microsoft.com/office/drawing/2014/main" id="{1F266FC7-17D9-40F7-8D76-81EF0B7279E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22445" y="4800162"/>
            <a:ext cx="2724666" cy="847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609177"/>
      </p:ext>
    </p:extLst>
  </p:cSld>
  <p:clrMapOvr>
    <a:masterClrMapping/>
  </p:clrMapOvr>
</p:sld>
</file>

<file path=ppt/slides/slide26.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8" name="Textfeld 7">
            <a:extLst>
              <a:ext uri="{FF2B5EF4-FFF2-40B4-BE49-F238E27FC236}">
                <a16:creationId xmlns:a16="http://schemas.microsoft.com/office/drawing/2014/main" id="{4B655011-3D68-4A1B-A909-E92BD671D461}"/>
              </a:ext>
            </a:extLst>
          </p:cNvPr>
          <p:cNvSpPr txBox="1"/>
          <p:nvPr/>
        </p:nvSpPr>
        <p:spPr>
          <a:xfrm>
            <a:off x="959997" y="796009"/>
            <a:ext cx="10047809" cy="1354217"/>
          </a:xfrm>
          <a:prstGeom prst="rect">
            <a:avLst/>
          </a:prstGeom>
          <a:noFill/>
        </p:spPr>
        <p:txBody>
          <a:bodyPr wrap="square">
            <a:spAutoFit/>
          </a:bodyPr>
          <a:lstStyle/>
          <a:p>
            <a:pPr algn="ctr"/>
            <a:r>
              <a:rPr lang="en-IE" sz="3200" dirty="0">
                <a:solidFill>
                  <a:srgbClr val="195562"/>
                </a:solidFill>
                <a:cs typeface="Arial" panose="020B0604020202020204" pitchFamily="34" charset="0"/>
              </a:rPr>
              <a:t>Infografikā varat iekļaut arī QR kodu, lai iegūtu papildu resursus vai papildu informāciju.</a:t>
            </a:r>
          </a:p>
          <a:p>
            <a:pPr algn="ctr"/>
            <a:endParaRPr lang="en-IE" sz="1800" dirty="0"/>
          </a:p>
        </p:txBody>
      </p:sp>
      <p:pic>
        <p:nvPicPr>
          <p:cNvPr id="9" name="Grafik 8">
            <a:extLst>
              <a:ext uri="{FF2B5EF4-FFF2-40B4-BE49-F238E27FC236}">
                <a16:creationId xmlns:a16="http://schemas.microsoft.com/office/drawing/2014/main" id="{C98BEE9B-7E35-426D-B5D0-6FA415714AFA}"/>
              </a:ext>
            </a:extLst>
          </p:cNvPr>
          <p:cNvPicPr>
            <a:picLocks noChangeAspect="1"/>
          </p:cNvPicPr>
          <p:nvPr/>
        </p:nvPicPr>
        <p:blipFill>
          <a:blip r:embed="rId5"/>
          <a:stretch>
            <a:fillRect/>
          </a:stretch>
        </p:blipFill>
        <p:spPr>
          <a:xfrm>
            <a:off x="1680658" y="1987119"/>
            <a:ext cx="8830683" cy="4074872"/>
          </a:xfrm>
          <a:prstGeom prst="rect">
            <a:avLst/>
          </a:prstGeom>
        </p:spPr>
      </p:pic>
    </p:spTree>
    <p:extLst>
      <p:ext uri="{BB962C8B-B14F-4D97-AF65-F5344CB8AC3E}">
        <p14:creationId xmlns:p14="http://schemas.microsoft.com/office/powerpoint/2010/main" val="1488671998"/>
      </p:ext>
    </p:extLst>
  </p:cSld>
  <p:clrMapOvr>
    <a:masterClrMapping/>
  </p:clrMapOvr>
</p:sld>
</file>

<file path=ppt/slides/slide27.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0" name="Textfeld 9">
            <a:extLst>
              <a:ext uri="{FF2B5EF4-FFF2-40B4-BE49-F238E27FC236}">
                <a16:creationId xmlns:a16="http://schemas.microsoft.com/office/drawing/2014/main" id="{97EAF0DC-B76E-433D-AC33-B79E0A563A13}"/>
              </a:ext>
            </a:extLst>
          </p:cNvPr>
          <p:cNvSpPr txBox="1"/>
          <p:nvPr/>
        </p:nvSpPr>
        <p:spPr>
          <a:xfrm>
            <a:off x="1146810" y="2156806"/>
            <a:ext cx="5676265" cy="3338799"/>
          </a:xfrm>
          <a:prstGeom prst="rect">
            <a:avLst/>
          </a:prstGeom>
          <a:noFill/>
        </p:spPr>
        <p:txBody>
          <a:bodyPr wrap="square">
            <a:spAutoFit/>
          </a:bodyPr>
          <a:lstStyle/>
          <a:p>
            <a:pPr algn="just">
              <a:lnSpc>
                <a:spcPct val="107000"/>
              </a:lnSpc>
              <a:spcAft>
                <a:spcPts val="800"/>
              </a:spcAft>
            </a:pPr>
            <a:r>
              <a:rPr lang="en-US" sz="2400" dirty="0">
                <a:solidFill>
                  <a:srgbClr val="195562"/>
                </a:solidFill>
                <a:effectLst/>
                <a:ea typeface="Calibri" panose="020F0502020204030204" pitchFamily="34" charset="0"/>
                <a:cs typeface="Times New Roman" panose="02020603050405020304" pitchFamily="18" charset="0"/>
              </a:rPr>
              <a:t>Varat izmantot bezmaksas tiešsaistes QR kodu ģeneratorus, lai izveidotu savu QR kodu, ko pievienot savai infografikai un nodrošināt izglītojamajiem vieglu piekļuvi saitēm uz turpmāko lasāmvielu un resursiem.</a:t>
            </a:r>
          </a:p>
          <a:p>
            <a:pPr algn="just">
              <a:lnSpc>
                <a:spcPct val="107000"/>
              </a:lnSpc>
              <a:spcAft>
                <a:spcPts val="800"/>
              </a:spcAft>
            </a:pPr>
            <a:r>
              <a:rPr lang="en-IE" sz="2400" b="1" dirty="0" err="1">
                <a:solidFill>
                  <a:srgbClr val="29BA86"/>
                </a:solidFill>
                <a:effectLst/>
                <a:ea typeface="Calibri" panose="020F0502020204030204" pitchFamily="34" charset="0"/>
                <a:cs typeface="Times New Roman" panose="02020603050405020304" pitchFamily="18" charset="0"/>
              </a:rPr>
              <a:t>QRCode </a:t>
            </a:r>
            <a:r>
              <a:rPr lang="en-IE" sz="2400" b="1" dirty="0">
                <a:solidFill>
                  <a:srgbClr val="29BA86"/>
                </a:solidFill>
                <a:effectLst/>
                <a:ea typeface="Calibri" panose="020F0502020204030204" pitchFamily="34" charset="0"/>
                <a:cs typeface="Times New Roman" panose="02020603050405020304" pitchFamily="18" charset="0"/>
              </a:rPr>
              <a:t>Monkey </a:t>
            </a:r>
            <a:r>
              <a:rPr lang="en-IE" sz="2400" dirty="0">
                <a:solidFill>
                  <a:srgbClr val="195562"/>
                </a:solidFill>
                <a:effectLst/>
                <a:ea typeface="Calibri" panose="020F0502020204030204" pitchFamily="34" charset="0"/>
                <a:cs typeface="Times New Roman" panose="02020603050405020304" pitchFamily="18" charset="0"/>
              </a:rPr>
              <a:t>ir </a:t>
            </a:r>
            <a:r>
              <a:rPr lang="en-IE" sz="2400" dirty="0">
                <a:solidFill>
                  <a:srgbClr val="195562"/>
                </a:solidFill>
                <a:ea typeface="Calibri" panose="020F0502020204030204" pitchFamily="34" charset="0"/>
                <a:cs typeface="Times New Roman" panose="02020603050405020304" pitchFamily="18" charset="0"/>
              </a:rPr>
              <a:t>viens no populārākajiem un ļauj jums personalizēt QR kodu ar </a:t>
            </a:r>
            <a:r>
              <a:rPr lang="en-US" sz="2400" b="0" i="0" dirty="0">
                <a:solidFill>
                  <a:srgbClr val="195562"/>
                </a:solidFill>
                <a:effectLst/>
              </a:rPr>
              <a:t>logotipa attēliem un krāsu opcijām.</a:t>
            </a:r>
            <a:endParaRPr lang="de-DE" sz="2400" dirty="0">
              <a:solidFill>
                <a:srgbClr val="195562"/>
              </a:solidFill>
              <a:effectLst/>
              <a:ea typeface="Calibri" panose="020F0502020204030204" pitchFamily="34" charset="0"/>
              <a:cs typeface="Times New Roman" panose="02020603050405020304" pitchFamily="18" charset="0"/>
            </a:endParaRPr>
          </a:p>
        </p:txBody>
      </p:sp>
      <p:pic>
        <p:nvPicPr>
          <p:cNvPr id="3" name="Grafik 2">
            <a:extLst>
              <a:ext uri="{FF2B5EF4-FFF2-40B4-BE49-F238E27FC236}">
                <a16:creationId xmlns:a16="http://schemas.microsoft.com/office/drawing/2014/main" id="{7D50B176-D7EE-4081-8668-146842A3CCD4}"/>
              </a:ext>
            </a:extLst>
          </p:cNvPr>
          <p:cNvPicPr>
            <a:picLocks noChangeAspect="1"/>
          </p:cNvPicPr>
          <p:nvPr/>
        </p:nvPicPr>
        <p:blipFill>
          <a:blip r:embed="rId5"/>
          <a:stretch>
            <a:fillRect/>
          </a:stretch>
        </p:blipFill>
        <p:spPr>
          <a:xfrm>
            <a:off x="7635329" y="2156806"/>
            <a:ext cx="3435221" cy="786171"/>
          </a:xfrm>
          <a:prstGeom prst="rect">
            <a:avLst/>
          </a:prstGeom>
        </p:spPr>
      </p:pic>
      <p:sp>
        <p:nvSpPr>
          <p:cNvPr id="14" name="TextBox 8">
            <a:extLst>
              <a:ext uri="{FF2B5EF4-FFF2-40B4-BE49-F238E27FC236}">
                <a16:creationId xmlns:a16="http://schemas.microsoft.com/office/drawing/2014/main" id="{CB828819-C46A-4BB3-91BD-A202D3AD34CD}"/>
              </a:ext>
            </a:extLst>
          </p:cNvPr>
          <p:cNvSpPr txBox="1"/>
          <p:nvPr/>
        </p:nvSpPr>
        <p:spPr>
          <a:xfrm>
            <a:off x="1146810" y="1225875"/>
            <a:ext cx="7014257" cy="646331"/>
          </a:xfrm>
          <a:prstGeom prst="rect">
            <a:avLst/>
          </a:prstGeom>
          <a:noFill/>
        </p:spPr>
        <p:txBody>
          <a:bodyPr wrap="square">
            <a:spAutoFit/>
          </a:bodyPr>
          <a:lstStyle/>
          <a:p>
            <a:r>
              <a:rPr lang="en-IE" sz="3600" b="1" dirty="0">
                <a:solidFill>
                  <a:srgbClr val="29BA86"/>
                </a:solidFill>
                <a:latin typeface="Segoe UI" panose="020B0502040204020203" pitchFamily="34" charset="0"/>
                <a:ea typeface="Source Sans Pro Bold" panose="020B0703030403020204" pitchFamily="34" charset="0"/>
                <a:cs typeface="Segoe UI" panose="020B0502040204020203" pitchFamily="34" charset="0"/>
              </a:rPr>
              <a:t>Tiešsaistes QR kodu rīki</a:t>
            </a:r>
            <a:endParaRPr lang="en-IE" sz="3600" b="1" dirty="0">
              <a:solidFill>
                <a:srgbClr val="29BA86"/>
              </a:solidFill>
              <a:latin typeface="Segoe UI" panose="020B0502040204020203" pitchFamily="34" charset="0"/>
              <a:cs typeface="Segoe UI" panose="020B0502040204020203" pitchFamily="34" charset="0"/>
            </a:endParaRPr>
          </a:p>
        </p:txBody>
      </p:sp>
      <p:pic>
        <p:nvPicPr>
          <p:cNvPr id="7176" name="Picture 8" descr="QRCode Monkey - The free QR Code Generator to create custom QR Codes with  Logo">
            <a:extLst>
              <a:ext uri="{FF2B5EF4-FFF2-40B4-BE49-F238E27FC236}">
                <a16:creationId xmlns:a16="http://schemas.microsoft.com/office/drawing/2014/main" id="{21C1BCA0-753A-4ECB-94ED-0A4B81815E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12904" y="2952055"/>
            <a:ext cx="2680070" cy="2680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240170"/>
      </p:ext>
    </p:extLst>
  </p:cSld>
  <p:clrMapOvr>
    <a:masterClrMapping/>
  </p:clrMapOvr>
</p:sld>
</file>

<file path=ppt/slides/slide28.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41231" y="108086"/>
            <a:ext cx="495921" cy="495921"/>
          </a:xfrm>
          <a:prstGeom prst="rect">
            <a:avLst/>
          </a:prstGeom>
        </p:spPr>
      </p:pic>
      <p:pic>
        <p:nvPicPr>
          <p:cNvPr id="2" name="Onlinemedien 1" title="Canva Tutorial: Infographics">
            <a:hlinkClick r:id="" action="ppaction://media"/>
            <a:extLst>
              <a:ext uri="{FF2B5EF4-FFF2-40B4-BE49-F238E27FC236}">
                <a16:creationId xmlns:a16="http://schemas.microsoft.com/office/drawing/2014/main" id="{1A7789B1-BA89-479D-A5A4-919E760BE448}"/>
              </a:ext>
            </a:extLst>
          </p:cNvPr>
          <p:cNvPicPr>
            <a:picLocks noRot="1" noChangeAspect="1"/>
          </p:cNvPicPr>
          <p:nvPr>
            <a:videoFile r:link="rId1"/>
          </p:nvPr>
        </p:nvPicPr>
        <p:blipFill>
          <a:blip r:embed="rId6"/>
          <a:stretch>
            <a:fillRect/>
          </a:stretch>
        </p:blipFill>
        <p:spPr>
          <a:xfrm>
            <a:off x="2092632" y="1710034"/>
            <a:ext cx="7743343" cy="4374989"/>
          </a:xfrm>
          <a:prstGeom prst="rect">
            <a:avLst/>
          </a:prstGeom>
        </p:spPr>
      </p:pic>
      <p:pic>
        <p:nvPicPr>
          <p:cNvPr id="11" name="Picture 2" descr="Canva - Wikipedia">
            <a:extLst>
              <a:ext uri="{FF2B5EF4-FFF2-40B4-BE49-F238E27FC236}">
                <a16:creationId xmlns:a16="http://schemas.microsoft.com/office/drawing/2014/main" id="{1B7C53D7-55F4-4D4F-9851-4BB225039C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9243" y="604007"/>
            <a:ext cx="2645255" cy="1011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36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9.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0" name="Textfeld 9">
            <a:extLst>
              <a:ext uri="{FF2B5EF4-FFF2-40B4-BE49-F238E27FC236}">
                <a16:creationId xmlns:a16="http://schemas.microsoft.com/office/drawing/2014/main" id="{97EAF0DC-B76E-433D-AC33-B79E0A563A13}"/>
              </a:ext>
            </a:extLst>
          </p:cNvPr>
          <p:cNvSpPr txBox="1"/>
          <p:nvPr/>
        </p:nvSpPr>
        <p:spPr>
          <a:xfrm>
            <a:off x="1217490" y="2013228"/>
            <a:ext cx="9394666" cy="1969770"/>
          </a:xfrm>
          <a:prstGeom prst="rect">
            <a:avLst/>
          </a:prstGeom>
          <a:noFill/>
        </p:spPr>
        <p:txBody>
          <a:bodyPr wrap="square">
            <a:spAutoFit/>
          </a:bodyPr>
          <a:lstStyle/>
          <a:p>
            <a:pPr algn="ctr"/>
            <a:r>
              <a:rPr lang="de-DE" sz="8000" b="1" dirty="0">
                <a:solidFill>
                  <a:srgbClr val="195562"/>
                </a:solidFill>
                <a:cs typeface="Arial" panose="020B0604020202020204" pitchFamily="34" charset="0"/>
              </a:rPr>
              <a:t>PALDIES </a:t>
            </a:r>
            <a:r>
              <a:rPr lang="de-DE" sz="8000" b="1" dirty="0">
                <a:solidFill>
                  <a:srgbClr val="195562"/>
                </a:solidFill>
                <a:cs typeface="Arial" panose="020B0604020202020204" pitchFamily="34" charset="0"/>
                <a:sym typeface="Wingdings" panose="05000000000000000000" pitchFamily="2" charset="2"/>
              </a:rPr>
              <a:t></a:t>
            </a:r>
            <a:endParaRPr lang="en-IE" sz="7200" b="1" dirty="0">
              <a:solidFill>
                <a:srgbClr val="195562"/>
              </a:solidFill>
              <a:cs typeface="Arial" panose="020B0604020202020204" pitchFamily="34" charset="0"/>
            </a:endParaRPr>
          </a:p>
          <a:p>
            <a:endParaRPr lang="en-US" sz="2400" dirty="0">
              <a:solidFill>
                <a:srgbClr val="195562"/>
              </a:solidFill>
            </a:endParaRPr>
          </a:p>
          <a:p>
            <a:endParaRPr lang="en-US" dirty="0">
              <a:latin typeface="Arial" panose="020B0604020202020204" pitchFamily="34" charset="0"/>
              <a:cs typeface="Arial" panose="020B0604020202020204" pitchFamily="34" charset="0"/>
            </a:endParaRPr>
          </a:p>
        </p:txBody>
      </p:sp>
      <p:pic>
        <p:nvPicPr>
          <p:cNvPr id="8" name="Graphic 2">
            <a:extLst>
              <a:ext uri="{FF2B5EF4-FFF2-40B4-BE49-F238E27FC236}">
                <a16:creationId xmlns:a16="http://schemas.microsoft.com/office/drawing/2014/main" id="{53F51F8A-5AFE-468D-99A2-C6F54AB43A0C}"/>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52290" r="71473"/>
          <a:stretch/>
        </p:blipFill>
        <p:spPr>
          <a:xfrm rot="5400000">
            <a:off x="7321526" y="1987527"/>
            <a:ext cx="3644945" cy="6096001"/>
          </a:xfrm>
          <a:prstGeom prst="rect">
            <a:avLst/>
          </a:prstGeom>
        </p:spPr>
      </p:pic>
    </p:spTree>
    <p:extLst>
      <p:ext uri="{BB962C8B-B14F-4D97-AF65-F5344CB8AC3E}">
        <p14:creationId xmlns:p14="http://schemas.microsoft.com/office/powerpoint/2010/main" val="447875443"/>
      </p:ext>
    </p:extLst>
  </p:cSld>
  <p:clrMapOvr>
    <a:masterClrMapping/>
  </p:clrMapOvr>
</p:sld>
</file>

<file path=ppt/slides/slide3.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Text&#10;&#10;Description automatically generated">
            <a:extLst>
              <a:ext uri="{FF2B5EF4-FFF2-40B4-BE49-F238E27FC236}">
                <a16:creationId xmlns:a16="http://schemas.microsoft.com/office/drawing/2014/main" id="{1F7BAF40-FC82-436C-976B-CAD2D83A3D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32" name="TextBox 31">
            <a:extLst>
              <a:ext uri="{FF2B5EF4-FFF2-40B4-BE49-F238E27FC236}">
                <a16:creationId xmlns:a16="http://schemas.microsoft.com/office/drawing/2014/main" id="{0CE7BC70-096B-4E70-9609-5C487768B159}"/>
              </a:ext>
            </a:extLst>
          </p:cNvPr>
          <p:cNvSpPr txBox="1"/>
          <p:nvPr/>
        </p:nvSpPr>
        <p:spPr>
          <a:xfrm>
            <a:off x="1459131" y="4353982"/>
            <a:ext cx="1681480" cy="738664"/>
          </a:xfrm>
          <a:prstGeom prst="rect">
            <a:avLst/>
          </a:prstGeom>
          <a:noFill/>
        </p:spPr>
        <p:txBody>
          <a:bodyPr wrap="square" rtlCol="0">
            <a:spAutoFit/>
          </a:bodyPr>
          <a:lstStyle/>
          <a:p>
            <a:pPr algn="ctr"/>
            <a:r>
              <a:rPr lang="en-IE"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Šeit jūs varētu aprakstīt sadaļas tēmu.</a:t>
            </a:r>
          </a:p>
        </p:txBody>
      </p:sp>
      <p:sp>
        <p:nvSpPr>
          <p:cNvPr id="34" name="TextBox 33">
            <a:extLst>
              <a:ext uri="{FF2B5EF4-FFF2-40B4-BE49-F238E27FC236}">
                <a16:creationId xmlns:a16="http://schemas.microsoft.com/office/drawing/2014/main" id="{D1D2DFB1-1C8D-4863-A0C1-EFFC3352A2D2}"/>
              </a:ext>
            </a:extLst>
          </p:cNvPr>
          <p:cNvSpPr txBox="1"/>
          <p:nvPr/>
        </p:nvSpPr>
        <p:spPr>
          <a:xfrm>
            <a:off x="3989883" y="4353982"/>
            <a:ext cx="1681480" cy="738664"/>
          </a:xfrm>
          <a:prstGeom prst="rect">
            <a:avLst/>
          </a:prstGeom>
          <a:noFill/>
        </p:spPr>
        <p:txBody>
          <a:bodyPr wrap="square" rtlCol="0">
            <a:spAutoFit/>
          </a:bodyPr>
          <a:lstStyle/>
          <a:p>
            <a:pPr algn="ctr"/>
            <a:r>
              <a:rPr lang="en-IE"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Šeit jūs varētu aprakstīt sadaļas tēmu.</a:t>
            </a:r>
          </a:p>
        </p:txBody>
      </p:sp>
      <p:sp>
        <p:nvSpPr>
          <p:cNvPr id="35" name="TextBox 34">
            <a:extLst>
              <a:ext uri="{FF2B5EF4-FFF2-40B4-BE49-F238E27FC236}">
                <a16:creationId xmlns:a16="http://schemas.microsoft.com/office/drawing/2014/main" id="{7A720F05-E5A1-4216-A5A2-E0BF5D000479}"/>
              </a:ext>
            </a:extLst>
          </p:cNvPr>
          <p:cNvSpPr txBox="1"/>
          <p:nvPr/>
        </p:nvSpPr>
        <p:spPr>
          <a:xfrm>
            <a:off x="6520636" y="4353982"/>
            <a:ext cx="1681480" cy="738664"/>
          </a:xfrm>
          <a:prstGeom prst="rect">
            <a:avLst/>
          </a:prstGeom>
          <a:noFill/>
        </p:spPr>
        <p:txBody>
          <a:bodyPr wrap="square" rtlCol="0">
            <a:spAutoFit/>
          </a:bodyPr>
          <a:lstStyle/>
          <a:p>
            <a:pPr algn="ctr"/>
            <a:r>
              <a:rPr lang="en-IE"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Šeit jūs varētu aprakstīt sadaļas tēmu.</a:t>
            </a:r>
          </a:p>
        </p:txBody>
      </p:sp>
      <p:sp>
        <p:nvSpPr>
          <p:cNvPr id="18" name="Title 1">
            <a:extLst>
              <a:ext uri="{FF2B5EF4-FFF2-40B4-BE49-F238E27FC236}">
                <a16:creationId xmlns:a16="http://schemas.microsoft.com/office/drawing/2014/main" id="{DDCB5C4B-3FE5-4B99-B867-3A575DC4F78E}"/>
              </a:ext>
            </a:extLst>
          </p:cNvPr>
          <p:cNvSpPr>
            <a:spLocks noGrp="1"/>
          </p:cNvSpPr>
          <p:nvPr>
            <p:ph type="title"/>
          </p:nvPr>
        </p:nvSpPr>
        <p:spPr>
          <a:xfrm>
            <a:off x="3665588" y="787857"/>
            <a:ext cx="4618228" cy="491738"/>
          </a:xfrm>
        </p:spPr>
        <p:txBody>
          <a:bodyPr>
            <a:noAutofit/>
          </a:bodyPr>
          <a:lstStyle/>
          <a:p>
            <a:pPr algn="ctr"/>
            <a:r>
              <a:rPr lang="en-IE" sz="36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Mācību rezultāti</a:t>
            </a:r>
          </a:p>
        </p:txBody>
      </p:sp>
      <p:pic>
        <p:nvPicPr>
          <p:cNvPr id="22" name="Graphic 21">
            <a:extLst>
              <a:ext uri="{FF2B5EF4-FFF2-40B4-BE49-F238E27FC236}">
                <a16:creationId xmlns:a16="http://schemas.microsoft.com/office/drawing/2014/main" id="{90A1F8D4-1037-4A14-8F3A-E10815CE1A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graphicFrame>
        <p:nvGraphicFramePr>
          <p:cNvPr id="2" name="Tabelle 2">
            <a:extLst>
              <a:ext uri="{FF2B5EF4-FFF2-40B4-BE49-F238E27FC236}">
                <a16:creationId xmlns:a16="http://schemas.microsoft.com/office/drawing/2014/main" id="{0E268870-F2C9-4B0C-87A3-3EADA3739E45}"/>
              </a:ext>
            </a:extLst>
          </p:cNvPr>
          <p:cNvGraphicFramePr>
            <a:graphicFrameLocks noGrp="1"/>
          </p:cNvGraphicFramePr>
          <p:nvPr>
            <p:extLst>
              <p:ext uri="{D42A27DB-BD31-4B8C-83A1-F6EECF244321}">
                <p14:modId xmlns:p14="http://schemas.microsoft.com/office/powerpoint/2010/main" val="684638019"/>
              </p:ext>
            </p:extLst>
          </p:nvPr>
        </p:nvGraphicFramePr>
        <p:xfrm>
          <a:off x="1940767" y="1518160"/>
          <a:ext cx="8219232" cy="4450080"/>
        </p:xfrm>
        <a:graphic>
          <a:graphicData uri="http://schemas.openxmlformats.org/drawingml/2006/table">
            <a:tbl>
              <a:tblPr firstRow="1" bandRow="1">
                <a:tableStyleId>{5C22544A-7EE6-4342-B048-85BDC9FD1C3A}</a:tableStyleId>
              </a:tblPr>
              <a:tblGrid>
                <a:gridCol w="2054808">
                  <a:extLst>
                    <a:ext uri="{9D8B030D-6E8A-4147-A177-3AD203B41FA5}">
                      <a16:colId xmlns:a16="http://schemas.microsoft.com/office/drawing/2014/main" val="3256120725"/>
                    </a:ext>
                  </a:extLst>
                </a:gridCol>
                <a:gridCol w="2054808">
                  <a:extLst>
                    <a:ext uri="{9D8B030D-6E8A-4147-A177-3AD203B41FA5}">
                      <a16:colId xmlns:a16="http://schemas.microsoft.com/office/drawing/2014/main" val="3181457169"/>
                    </a:ext>
                  </a:extLst>
                </a:gridCol>
                <a:gridCol w="2054808">
                  <a:extLst>
                    <a:ext uri="{9D8B030D-6E8A-4147-A177-3AD203B41FA5}">
                      <a16:colId xmlns:a16="http://schemas.microsoft.com/office/drawing/2014/main" val="4209634872"/>
                    </a:ext>
                  </a:extLst>
                </a:gridCol>
                <a:gridCol w="2054808">
                  <a:extLst>
                    <a:ext uri="{9D8B030D-6E8A-4147-A177-3AD203B41FA5}">
                      <a16:colId xmlns:a16="http://schemas.microsoft.com/office/drawing/2014/main" val="19463412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5. Instrumenti tiešsaistes mācību materiālu izstrādei</a:t>
                      </a:r>
                      <a:endParaRPr lang="de-DE" sz="1400" b="1" dirty="0"/>
                    </a:p>
                    <a:p>
                      <a:endParaRPr lang="de-DE"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6. Videoklipu un viktorīnu izveide tiešsaistes mācīšanai </a:t>
                      </a:r>
                      <a:endParaRPr lang="de-DE" sz="1400" b="1" dirty="0"/>
                    </a:p>
                    <a:p>
                      <a:endParaRPr lang="de-DE"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7. Mikroapmācība</a:t>
                      </a:r>
                      <a:endParaRPr lang="de-DE" sz="1400" b="1" dirty="0"/>
                    </a:p>
                    <a:p>
                      <a:endParaRPr lang="de-DE"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i="0" kern="1200" dirty="0">
                          <a:solidFill>
                            <a:schemeClr val="bg1"/>
                          </a:solidFill>
                          <a:effectLst/>
                          <a:latin typeface="+mn-lt"/>
                          <a:ea typeface="+mn-ea"/>
                          <a:cs typeface="+mn-cs"/>
                        </a:rPr>
                        <a:t>8. </a:t>
                      </a:r>
                      <a:r>
                        <a:rPr lang="de-DE" sz="1400" b="1" i="0" kern="1200" dirty="0" err="1">
                          <a:solidFill>
                            <a:schemeClr val="bg1"/>
                          </a:solidFill>
                          <a:effectLst/>
                          <a:latin typeface="+mn-lt"/>
                          <a:ea typeface="+mn-ea"/>
                          <a:cs typeface="+mn-cs"/>
                        </a:rPr>
                        <a:t>Infografikas </a:t>
                      </a:r>
                      <a:r>
                        <a:rPr lang="de-DE" sz="1400" b="1" i="0" kern="1200" dirty="0" err="1">
                          <a:solidFill>
                            <a:schemeClr val="bg1"/>
                          </a:solidFill>
                          <a:effectLst/>
                          <a:latin typeface="+mn-lt"/>
                          <a:ea typeface="+mn-ea"/>
                          <a:cs typeface="+mn-cs"/>
                        </a:rPr>
                        <a:t>veidošana</a:t>
                      </a:r>
                      <a:endParaRPr lang="de-DE" sz="1400" b="1" dirty="0">
                        <a:solidFill>
                          <a:schemeClr val="bg1"/>
                        </a:solidFill>
                      </a:endParaRPr>
                    </a:p>
                    <a:p>
                      <a:endParaRPr lang="de-DE" sz="1400" dirty="0"/>
                    </a:p>
                  </a:txBody>
                  <a:tcPr/>
                </a:tc>
                <a:extLst>
                  <a:ext uri="{0D108BD9-81ED-4DB2-BD59-A6C34878D82A}">
                    <a16:rowId xmlns:a16="http://schemas.microsoft.com/office/drawing/2014/main" val="747309238"/>
                  </a:ext>
                </a:extLst>
              </a:tr>
              <a:tr h="370840">
                <a:tc>
                  <a:txBody>
                    <a:bodyPr/>
                    <a:lstStyle/>
                    <a:p>
                      <a:pPr marL="171450" indent="-171450">
                        <a:buFont typeface="Arial" panose="020B0604020202020204" pitchFamily="34" charset="0"/>
                        <a:buChar char="•"/>
                      </a:pPr>
                      <a:r>
                        <a:rPr lang="en-US" sz="1400" b="0" dirty="0" err="1"/>
                        <a:t>Atpazīt </a:t>
                      </a:r>
                      <a:r>
                        <a:rPr lang="en-US" sz="1400" b="0" dirty="0"/>
                        <a:t>esošos atvērtā koda rīkus tiešsaistes mācību resursu izveidei;</a:t>
                      </a:r>
                    </a:p>
                    <a:p>
                      <a:pPr marL="171450" indent="-171450">
                        <a:buFont typeface="Arial" panose="020B0604020202020204" pitchFamily="34" charset="0"/>
                        <a:buChar char="•"/>
                      </a:pPr>
                      <a:r>
                        <a:rPr lang="en-US" sz="1400" b="0" dirty="0"/>
                        <a:t>Izpratne par to, kāda veida resursus var izstrādāt, izmantojot atvērtā koda rīkus (video, audio lekcijas, mācību spēles, infografikas, </a:t>
                      </a:r>
                      <a:r>
                        <a:rPr lang="en-US" sz="1400" b="0" dirty="0" err="1"/>
                        <a:t>eduzīnas u</a:t>
                      </a:r>
                      <a:r>
                        <a:rPr lang="en-US" sz="1400" b="0" dirty="0"/>
                        <a:t>. c.).</a:t>
                      </a:r>
                    </a:p>
                    <a:p>
                      <a:pPr marL="171450" indent="-171450">
                        <a:buFont typeface="Arial" panose="020B0604020202020204" pitchFamily="34" charset="0"/>
                        <a:buChar char="•"/>
                      </a:pPr>
                      <a:r>
                        <a:rPr lang="en-US" sz="1400" b="0" dirty="0"/>
                        <a:t>Izvēlēties savām vajadzībām vispiemērotākos rīkus.</a:t>
                      </a:r>
                      <a:endParaRPr lang="de-DE" sz="1400" b="0" dirty="0"/>
                    </a:p>
                    <a:p>
                      <a:endParaRPr lang="de-DE" sz="1400" dirty="0"/>
                    </a:p>
                  </a:txBody>
                  <a:tcPr/>
                </a:tc>
                <a:tc>
                  <a:txBody>
                    <a:bodyPr/>
                    <a:lstStyle/>
                    <a:p>
                      <a:pPr marL="171450" indent="-171450">
                        <a:buFont typeface="Arial" panose="020B0604020202020204" pitchFamily="34" charset="0"/>
                        <a:buChar char="•"/>
                      </a:pPr>
                      <a:r>
                        <a:rPr lang="de-DE" sz="1400" b="0" i="0" kern="1200" dirty="0">
                          <a:solidFill>
                            <a:schemeClr val="dk1"/>
                          </a:solidFill>
                          <a:effectLst/>
                          <a:latin typeface="+mn-lt"/>
                          <a:ea typeface="+mn-ea"/>
                          <a:cs typeface="+mn-cs"/>
                        </a:rPr>
                        <a:t>Izmantojiet atvērtā koda </a:t>
                      </a:r>
                      <a:r>
                        <a:rPr lang="de-DE" sz="1400" b="0" i="0" kern="1200" dirty="0" err="1">
                          <a:solidFill>
                            <a:schemeClr val="dk1"/>
                          </a:solidFill>
                          <a:effectLst/>
                          <a:latin typeface="+mn-lt"/>
                          <a:ea typeface="+mn-ea"/>
                          <a:cs typeface="+mn-cs"/>
                        </a:rPr>
                        <a:t>programmatūru, </a:t>
                      </a:r>
                      <a:r>
                        <a:rPr lang="de-DE" sz="1400" b="0" i="0" kern="1200" dirty="0" err="1">
                          <a:solidFill>
                            <a:schemeClr val="dk1"/>
                          </a:solidFill>
                          <a:effectLst/>
                          <a:latin typeface="+mn-lt"/>
                          <a:ea typeface="+mn-ea"/>
                          <a:cs typeface="+mn-cs"/>
                        </a:rPr>
                        <a:t>lai </a:t>
                      </a:r>
                      <a:r>
                        <a:rPr lang="de-DE" sz="1400" b="0" i="0" kern="1200" dirty="0">
                          <a:solidFill>
                            <a:schemeClr val="dk1"/>
                          </a:solidFill>
                          <a:effectLst/>
                          <a:latin typeface="+mn-lt"/>
                          <a:ea typeface="+mn-ea"/>
                          <a:cs typeface="+mn-cs"/>
                        </a:rPr>
                        <a:t>izveidotu </a:t>
                      </a:r>
                      <a:r>
                        <a:rPr lang="de-DE" sz="1400" b="0" i="0" kern="1200" dirty="0" err="1">
                          <a:solidFill>
                            <a:schemeClr val="dk1"/>
                          </a:solidFill>
                          <a:effectLst/>
                          <a:latin typeface="+mn-lt"/>
                          <a:ea typeface="+mn-ea"/>
                          <a:cs typeface="+mn-cs"/>
                        </a:rPr>
                        <a:t>video </a:t>
                      </a:r>
                      <a:r>
                        <a:rPr lang="de-DE" sz="1400" b="0" i="0" kern="1200" dirty="0" err="1">
                          <a:solidFill>
                            <a:schemeClr val="dk1"/>
                          </a:solidFill>
                          <a:effectLst/>
                          <a:latin typeface="+mn-lt"/>
                          <a:ea typeface="+mn-ea"/>
                          <a:cs typeface="+mn-cs"/>
                        </a:rPr>
                        <a:t>lekciju </a:t>
                      </a:r>
                      <a:r>
                        <a:rPr lang="de-DE" sz="1400" b="0" i="0" kern="1200" dirty="0" err="1">
                          <a:solidFill>
                            <a:schemeClr val="dk1"/>
                          </a:solidFill>
                          <a:effectLst/>
                          <a:latin typeface="+mn-lt"/>
                          <a:ea typeface="+mn-ea"/>
                          <a:cs typeface="+mn-cs"/>
                        </a:rPr>
                        <a:t>vai </a:t>
                      </a:r>
                      <a:r>
                        <a:rPr lang="de-DE" sz="1400" b="0" i="0" kern="1200" dirty="0" err="1">
                          <a:solidFill>
                            <a:schemeClr val="dk1"/>
                          </a:solidFill>
                          <a:effectLst/>
                          <a:latin typeface="+mn-lt"/>
                          <a:ea typeface="+mn-ea"/>
                          <a:cs typeface="+mn-cs"/>
                        </a:rPr>
                        <a:t>skaidrojošu </a:t>
                      </a:r>
                      <a:r>
                        <a:rPr lang="de-DE" sz="1400" b="0" i="0" kern="1200" dirty="0" err="1">
                          <a:solidFill>
                            <a:schemeClr val="dk1"/>
                          </a:solidFill>
                          <a:effectLst/>
                          <a:latin typeface="+mn-lt"/>
                          <a:ea typeface="+mn-ea"/>
                          <a:cs typeface="+mn-cs"/>
                        </a:rPr>
                        <a:t>video</a:t>
                      </a:r>
                      <a:endParaRPr lang="de-DE" sz="1400" b="0" i="0" kern="1200" dirty="0">
                        <a:solidFill>
                          <a:schemeClr val="dk1"/>
                        </a:solidFill>
                        <a:effectLst/>
                        <a:latin typeface="+mn-lt"/>
                        <a:ea typeface="+mn-ea"/>
                        <a:cs typeface="+mn-cs"/>
                      </a:endParaRPr>
                    </a:p>
                    <a:p>
                      <a:pPr marL="171450" indent="-171450">
                        <a:buFont typeface="Arial" panose="020B0604020202020204" pitchFamily="34" charset="0"/>
                        <a:buChar char="•"/>
                      </a:pPr>
                      <a:r>
                        <a:rPr lang="de-DE" sz="1400" b="0" i="0" kern="1200" dirty="0" err="1">
                          <a:solidFill>
                            <a:schemeClr val="dk1"/>
                          </a:solidFill>
                          <a:effectLst/>
                          <a:latin typeface="+mn-lt"/>
                          <a:ea typeface="+mn-ea"/>
                          <a:cs typeface="+mn-cs"/>
                        </a:rPr>
                        <a:t>Izpratne par </a:t>
                      </a:r>
                      <a:r>
                        <a:rPr lang="de-DE" sz="1400" b="0" i="0" kern="1200" dirty="0">
                          <a:solidFill>
                            <a:schemeClr val="dk1"/>
                          </a:solidFill>
                          <a:effectLst/>
                          <a:latin typeface="+mn-lt"/>
                          <a:ea typeface="+mn-ea"/>
                          <a:cs typeface="+mn-cs"/>
                        </a:rPr>
                        <a:t>atvērtā pirmkoda </a:t>
                      </a:r>
                      <a:r>
                        <a:rPr lang="de-DE" sz="1400" b="0" i="0" kern="1200" dirty="0" err="1">
                          <a:solidFill>
                            <a:schemeClr val="dk1"/>
                          </a:solidFill>
                          <a:effectLst/>
                          <a:latin typeface="+mn-lt"/>
                          <a:ea typeface="+mn-ea"/>
                          <a:cs typeface="+mn-cs"/>
                        </a:rPr>
                        <a:t>video </a:t>
                      </a:r>
                      <a:r>
                        <a:rPr lang="de-DE" sz="1400" b="0" i="0" kern="1200" dirty="0" err="1">
                          <a:solidFill>
                            <a:schemeClr val="dk1"/>
                          </a:solidFill>
                          <a:effectLst/>
                          <a:latin typeface="+mn-lt"/>
                          <a:ea typeface="+mn-ea"/>
                          <a:cs typeface="+mn-cs"/>
                        </a:rPr>
                        <a:t>programmatūras </a:t>
                      </a:r>
                      <a:r>
                        <a:rPr lang="de-DE" sz="1400" b="0" i="0" kern="1200" dirty="0" err="1">
                          <a:solidFill>
                            <a:schemeClr val="dk1"/>
                          </a:solidFill>
                          <a:effectLst/>
                          <a:latin typeface="+mn-lt"/>
                          <a:ea typeface="+mn-ea"/>
                          <a:cs typeface="+mn-cs"/>
                        </a:rPr>
                        <a:t>(</a:t>
                      </a:r>
                      <a:r>
                        <a:rPr lang="de-DE" sz="1400" b="0" i="0" kern="1200" dirty="0">
                          <a:solidFill>
                            <a:schemeClr val="dk1"/>
                          </a:solidFill>
                          <a:effectLst/>
                          <a:latin typeface="+mn-lt"/>
                          <a:ea typeface="+mn-ea"/>
                          <a:cs typeface="+mn-cs"/>
                        </a:rPr>
                        <a:t>piemēram, </a:t>
                      </a:r>
                      <a:r>
                        <a:rPr lang="de-DE" sz="1400" b="0" i="0" kern="1200" dirty="0" err="1">
                          <a:solidFill>
                            <a:schemeClr val="dk1"/>
                          </a:solidFill>
                          <a:effectLst/>
                          <a:latin typeface="+mn-lt"/>
                          <a:ea typeface="+mn-ea"/>
                          <a:cs typeface="+mn-cs"/>
                        </a:rPr>
                        <a:t>Powtoon) </a:t>
                      </a:r>
                      <a:r>
                        <a:rPr lang="de-DE" sz="1400" b="0" i="0" kern="1200" dirty="0" err="1">
                          <a:solidFill>
                            <a:schemeClr val="dk1"/>
                          </a:solidFill>
                          <a:effectLst/>
                          <a:latin typeface="+mn-lt"/>
                          <a:ea typeface="+mn-ea"/>
                          <a:cs typeface="+mn-cs"/>
                        </a:rPr>
                        <a:t>pamatfunkcijām</a:t>
                      </a:r>
                      <a:r>
                        <a:rPr lang="de-DE" sz="1400" b="0" i="0" kern="1200" dirty="0">
                          <a:solidFill>
                            <a:schemeClr val="dk1"/>
                          </a:solidFill>
                          <a:effectLst/>
                          <a:latin typeface="+mn-lt"/>
                          <a:ea typeface="+mn-ea"/>
                          <a:cs typeface="+mn-cs"/>
                        </a:rPr>
                        <a:t>.</a:t>
                      </a:r>
                    </a:p>
                    <a:p>
                      <a:pPr marL="171450" indent="-171450">
                        <a:buFont typeface="Arial" panose="020B0604020202020204" pitchFamily="34" charset="0"/>
                        <a:buChar char="•"/>
                      </a:pPr>
                      <a:r>
                        <a:rPr lang="de-DE" sz="1400" b="0" i="0" kern="1200" dirty="0">
                          <a:solidFill>
                            <a:schemeClr val="dk1"/>
                          </a:solidFill>
                          <a:effectLst/>
                          <a:latin typeface="+mn-lt"/>
                          <a:ea typeface="+mn-ea"/>
                          <a:cs typeface="+mn-cs"/>
                        </a:rPr>
                        <a:t>izveidot </a:t>
                      </a:r>
                      <a:r>
                        <a:rPr lang="de-DE" sz="1400" b="0" i="0" kern="1200" dirty="0" err="1">
                          <a:solidFill>
                            <a:schemeClr val="dk1"/>
                          </a:solidFill>
                          <a:effectLst/>
                          <a:latin typeface="+mn-lt"/>
                          <a:ea typeface="+mn-ea"/>
                          <a:cs typeface="+mn-cs"/>
                        </a:rPr>
                        <a:t>viktorīnas, </a:t>
                      </a:r>
                      <a:r>
                        <a:rPr lang="de-DE" sz="1400" b="0" i="0" kern="1200" dirty="0" err="1">
                          <a:solidFill>
                            <a:schemeClr val="dk1"/>
                          </a:solidFill>
                          <a:effectLst/>
                          <a:latin typeface="+mn-lt"/>
                          <a:ea typeface="+mn-ea"/>
                          <a:cs typeface="+mn-cs"/>
                        </a:rPr>
                        <a:t>izmantojot </a:t>
                      </a:r>
                      <a:r>
                        <a:rPr lang="de-DE" sz="1400" b="0" i="0" kern="1200" dirty="0">
                          <a:solidFill>
                            <a:schemeClr val="dk1"/>
                          </a:solidFill>
                          <a:effectLst/>
                          <a:latin typeface="+mn-lt"/>
                          <a:ea typeface="+mn-ea"/>
                          <a:cs typeface="+mn-cs"/>
                        </a:rPr>
                        <a:t>atvērtā koda </a:t>
                      </a:r>
                      <a:r>
                        <a:rPr lang="de-DE" sz="1400" b="0" i="0" kern="1200" dirty="0" err="1">
                          <a:solidFill>
                            <a:schemeClr val="dk1"/>
                          </a:solidFill>
                          <a:effectLst/>
                          <a:latin typeface="+mn-lt"/>
                          <a:ea typeface="+mn-ea"/>
                          <a:cs typeface="+mn-cs"/>
                        </a:rPr>
                        <a:t>rīkus (piemēram, </a:t>
                      </a:r>
                      <a:r>
                        <a:rPr lang="de-DE" sz="1400" b="0" i="0" kern="1200" dirty="0">
                          <a:solidFill>
                            <a:schemeClr val="dk1"/>
                          </a:solidFill>
                          <a:effectLst/>
                          <a:latin typeface="+mn-lt"/>
                          <a:ea typeface="+mn-ea"/>
                          <a:cs typeface="+mn-cs"/>
                        </a:rPr>
                        <a:t>Google veidlapas).</a:t>
                      </a:r>
                    </a:p>
                    <a:p>
                      <a:endParaRPr lang="de-DE" sz="1400" dirty="0"/>
                    </a:p>
                  </a:txBody>
                  <a:tcPr/>
                </a:tc>
                <a:tc>
                  <a:txBody>
                    <a:bodyPr/>
                    <a:lstStyle/>
                    <a:p>
                      <a:pPr marL="171450" indent="-171450">
                        <a:buFont typeface="Arial" panose="020B0604020202020204" pitchFamily="34" charset="0"/>
                        <a:buChar char="•"/>
                      </a:pPr>
                      <a:r>
                        <a:rPr lang="en-US" sz="1400" dirty="0"/>
                        <a:t>Izpratne par to, kas ir mini mācību resursu formāts (piem., </a:t>
                      </a:r>
                      <a:r>
                        <a:rPr lang="en-US" sz="1400" dirty="0" err="1"/>
                        <a:t>Eduzine)</a:t>
                      </a:r>
                      <a:r>
                        <a:rPr lang="en-US" sz="1400" dirty="0"/>
                        <a:t>.</a:t>
                      </a:r>
                    </a:p>
                    <a:p>
                      <a:pPr marL="171450" indent="-171450">
                        <a:buFont typeface="Arial" panose="020B0604020202020204" pitchFamily="34" charset="0"/>
                        <a:buChar char="•"/>
                      </a:pPr>
                      <a:r>
                        <a:rPr lang="en-US" sz="1400" dirty="0"/>
                        <a:t>Izpratne par to, kā izveidot mini mācību formāta resursu struktūru.</a:t>
                      </a:r>
                    </a:p>
                    <a:p>
                      <a:pPr marL="171450" indent="-171450">
                        <a:buFont typeface="Arial" panose="020B0604020202020204" pitchFamily="34" charset="0"/>
                        <a:buChar char="•"/>
                      </a:pPr>
                      <a:r>
                        <a:rPr lang="en-US" sz="1400" dirty="0"/>
                        <a:t>Pārlūkojiet tiešsaistes resursus, lai atrastu atbalsta resursus no uzticamiem avotiem.</a:t>
                      </a:r>
                    </a:p>
                    <a:p>
                      <a:endParaRPr lang="de-DE" sz="1400" dirty="0"/>
                    </a:p>
                  </a:txBody>
                  <a:tcPr/>
                </a:tc>
                <a:tc>
                  <a:txBody>
                    <a:bodyPr/>
                    <a:lstStyle/>
                    <a:p>
                      <a:pPr marL="171450" indent="-171450">
                        <a:buFont typeface="Arial" panose="020B0604020202020204" pitchFamily="34" charset="0"/>
                        <a:buChar char="•"/>
                      </a:pPr>
                      <a:r>
                        <a:rPr lang="de-DE" sz="1400" b="0" dirty="0"/>
                        <a:t>Izmantojiet atvērtus dizaina </a:t>
                      </a:r>
                      <a:r>
                        <a:rPr lang="de-DE" sz="1400" b="0" dirty="0" err="1"/>
                        <a:t>rīkus </a:t>
                      </a:r>
                      <a:r>
                        <a:rPr lang="de-DE" sz="1400" b="0" dirty="0"/>
                        <a:t>(piemēram, </a:t>
                      </a:r>
                      <a:r>
                        <a:rPr lang="de-DE" sz="1400" b="0" dirty="0" err="1"/>
                        <a:t>Canva)</a:t>
                      </a:r>
                      <a:r>
                        <a:rPr lang="de-DE" sz="1400" b="0" dirty="0"/>
                        <a:t>.</a:t>
                      </a:r>
                    </a:p>
                    <a:p>
                      <a:pPr marL="171450" indent="-171450">
                        <a:buFont typeface="Arial" panose="020B0604020202020204" pitchFamily="34" charset="0"/>
                        <a:buChar char="•"/>
                      </a:pPr>
                      <a:r>
                        <a:rPr lang="de-DE" sz="1400" b="0" dirty="0" err="1"/>
                        <a:t>Izprast </a:t>
                      </a:r>
                      <a:r>
                        <a:rPr lang="de-DE" sz="1400" b="0" dirty="0"/>
                        <a:t>dizaina </a:t>
                      </a:r>
                      <a:r>
                        <a:rPr lang="de-DE" sz="1400" b="0" dirty="0" err="1"/>
                        <a:t>pamatprincipus (</a:t>
                      </a:r>
                      <a:r>
                        <a:rPr lang="de-DE" sz="1400" b="0" dirty="0" err="1"/>
                        <a:t>līdzsvars</a:t>
                      </a:r>
                      <a:r>
                        <a:rPr lang="de-DE" sz="1400" b="0" dirty="0"/>
                        <a:t>, </a:t>
                      </a:r>
                      <a:r>
                        <a:rPr lang="de-DE" sz="1400" b="0" dirty="0" err="1"/>
                        <a:t>kontrasts</a:t>
                      </a:r>
                      <a:r>
                        <a:rPr lang="de-DE" sz="1400" b="0" dirty="0"/>
                        <a:t>, </a:t>
                      </a:r>
                      <a:r>
                        <a:rPr lang="de-DE" sz="1400" b="0" dirty="0" err="1"/>
                        <a:t>proporcijas, </a:t>
                      </a:r>
                      <a:r>
                        <a:rPr lang="de-DE" sz="1400" b="0" dirty="0"/>
                        <a:t>...).</a:t>
                      </a:r>
                    </a:p>
                    <a:p>
                      <a:pPr marL="171450" indent="-171450">
                        <a:buFont typeface="Arial" panose="020B0604020202020204" pitchFamily="34" charset="0"/>
                        <a:buChar char="•"/>
                      </a:pPr>
                      <a:r>
                        <a:rPr lang="de-DE" sz="1400" b="0" dirty="0"/>
                        <a:t>izveidot QR </a:t>
                      </a:r>
                      <a:r>
                        <a:rPr lang="de-DE" sz="1400" b="0" dirty="0" err="1"/>
                        <a:t>kodus, izmantojot </a:t>
                      </a:r>
                      <a:r>
                        <a:rPr lang="de-DE" sz="1400" b="0" dirty="0"/>
                        <a:t>tiešsaistes </a:t>
                      </a:r>
                      <a:r>
                        <a:rPr lang="de-DE" sz="1400" b="0" dirty="0" err="1"/>
                        <a:t>rīkus (piemēram, </a:t>
                      </a:r>
                      <a:r>
                        <a:rPr lang="de-DE" sz="1400" b="0" dirty="0"/>
                        <a:t>QR code </a:t>
                      </a:r>
                      <a:r>
                        <a:rPr lang="de-DE" sz="1400" b="0" dirty="0" err="1"/>
                        <a:t>monkey)</a:t>
                      </a:r>
                      <a:r>
                        <a:rPr lang="de-DE" sz="1400" b="0" dirty="0"/>
                        <a:t>.</a:t>
                      </a:r>
                      <a:endParaRPr lang="de-DE" sz="1400" dirty="0"/>
                    </a:p>
                  </a:txBody>
                  <a:tcPr/>
                </a:tc>
                <a:extLst>
                  <a:ext uri="{0D108BD9-81ED-4DB2-BD59-A6C34878D82A}">
                    <a16:rowId xmlns:a16="http://schemas.microsoft.com/office/drawing/2014/main" val="2863191690"/>
                  </a:ext>
                </a:extLst>
              </a:tr>
            </a:tbl>
          </a:graphicData>
        </a:graphic>
      </p:graphicFrame>
    </p:spTree>
    <p:extLst>
      <p:ext uri="{BB962C8B-B14F-4D97-AF65-F5344CB8AC3E}">
        <p14:creationId xmlns:p14="http://schemas.microsoft.com/office/powerpoint/2010/main" val="303332243"/>
      </p:ext>
    </p:extLst>
  </p:cSld>
  <p:clrMapOvr>
    <a:masterClrMapping/>
  </p:clrMapOvr>
</p:sld>
</file>

<file path=ppt/slides/slide30.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2EEF9A8-0EF0-4F47-9334-882352D03E6F}"/>
              </a:ext>
            </a:extLst>
          </p:cNvPr>
          <p:cNvSpPr txBox="1"/>
          <p:nvPr/>
        </p:nvSpPr>
        <p:spPr>
          <a:xfrm>
            <a:off x="5185019" y="6117162"/>
            <a:ext cx="6771640" cy="553998"/>
          </a:xfrm>
          <a:prstGeom prst="rect">
            <a:avLst/>
          </a:prstGeom>
          <a:noFill/>
        </p:spPr>
        <p:txBody>
          <a:bodyPr wrap="square" rtlCol="0">
            <a:spAutoFit/>
          </a:bodyPr>
          <a:lstStyle/>
          <a:p>
            <a:pPr algn="r"/>
            <a:r>
              <a:rPr lang="en-IE" sz="1000" dirty="0">
                <a:latin typeface="Segoe UI" panose="020B0502040204020203" pitchFamily="34" charset="0"/>
                <a:ea typeface="Source Sans Pro" panose="020B0503030403020204" pitchFamily="34" charset="0"/>
                <a:cs typeface="Segoe UI" panose="020B0502040204020203" pitchFamily="34" charset="0"/>
              </a:rPr>
              <a:t>"Eiropas Komisijas atbalsts šīs publikācijas izdošanai nenozīmē tās satura, kas atspoguļo tikai autoru viedokli, apstiprinājumu, un Komisija nav atbildīga par tajā ietvertās informācijas iespējamo izmantošanu." </a:t>
            </a:r>
            <a:r>
              <a:rPr lang="en-IE" sz="1000" dirty="0">
                <a:latin typeface="Segoe UI" panose="020B0502040204020203" pitchFamily="34" charset="0"/>
                <a:ea typeface="Source Sans Pro" panose="020B0503030403020204" pitchFamily="34" charset="0"/>
                <a:cs typeface="Segoe UI" panose="020B0502040204020203" pitchFamily="34" charset="0"/>
              </a:rPr>
              <a:t>Projekta numurs: </a:t>
            </a:r>
            <a:r>
              <a:rPr lang="en-GB" sz="1000" b="0" i="0" dirty="0">
                <a:solidFill>
                  <a:srgbClr val="222222"/>
                </a:solidFill>
                <a:effectLst/>
                <a:latin typeface="Arial" panose="020B0604020202020204" pitchFamily="34" charset="0"/>
              </a:rPr>
              <a:t>2020-1-UK01-KA226-VET-094435</a:t>
            </a:r>
            <a:endParaRPr lang="en-IE" sz="1000" dirty="0">
              <a:latin typeface="Segoe UI" panose="020B0502040204020203" pitchFamily="34" charset="0"/>
              <a:ea typeface="Source Sans Pro" panose="020B0503030403020204" pitchFamily="34" charset="0"/>
              <a:cs typeface="Segoe UI" panose="020B0502040204020203" pitchFamily="34" charset="0"/>
            </a:endParaRPr>
          </a:p>
        </p:txBody>
      </p:sp>
      <p:pic>
        <p:nvPicPr>
          <p:cNvPr id="16" name="Picture 15" descr="Text&#10;&#10;Description automatically generated">
            <a:extLst>
              <a:ext uri="{FF2B5EF4-FFF2-40B4-BE49-F238E27FC236}">
                <a16:creationId xmlns:a16="http://schemas.microsoft.com/office/drawing/2014/main" id="{1046E75C-E353-4A3C-B7E4-09408ABF9D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17" name="Google Shape;123;p19">
            <a:extLst>
              <a:ext uri="{FF2B5EF4-FFF2-40B4-BE49-F238E27FC236}">
                <a16:creationId xmlns:a16="http://schemas.microsoft.com/office/drawing/2014/main" id="{8B66006C-4DCB-433C-BE7A-F55AD5F33B2E}"/>
              </a:ext>
            </a:extLst>
          </p:cNvPr>
          <p:cNvPicPr preferRelativeResize="0"/>
          <p:nvPr/>
        </p:nvPicPr>
        <p:blipFill>
          <a:blip r:embed="rId3">
            <a:extLst>
              <a:ext uri="{28A0092B-C50C-407E-A947-70E740481C1C}">
                <a14:useLocalDpi xmlns:a14="http://schemas.microsoft.com/office/drawing/2010/main" val="0"/>
              </a:ext>
            </a:extLst>
          </a:blip>
          <a:srcRect/>
          <a:stretch/>
        </p:blipFill>
        <p:spPr>
          <a:xfrm>
            <a:off x="4843244" y="1002244"/>
            <a:ext cx="2505512" cy="1859858"/>
          </a:xfrm>
          <a:prstGeom prst="rect">
            <a:avLst/>
          </a:prstGeom>
          <a:noFill/>
          <a:ln>
            <a:noFill/>
          </a:ln>
        </p:spPr>
      </p:pic>
      <p:sp>
        <p:nvSpPr>
          <p:cNvPr id="25" name="Rectangle 24">
            <a:extLst>
              <a:ext uri="{FF2B5EF4-FFF2-40B4-BE49-F238E27FC236}">
                <a16:creationId xmlns:a16="http://schemas.microsoft.com/office/drawing/2014/main" id="{BED7CE50-14A4-4A31-8650-6A391461465B}"/>
              </a:ext>
            </a:extLst>
          </p:cNvPr>
          <p:cNvSpPr/>
          <p:nvPr/>
        </p:nvSpPr>
        <p:spPr>
          <a:xfrm>
            <a:off x="10353554" y="57149"/>
            <a:ext cx="1838446" cy="793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0" name="Graphic 9">
            <a:extLst>
              <a:ext uri="{FF2B5EF4-FFF2-40B4-BE49-F238E27FC236}">
                <a16:creationId xmlns:a16="http://schemas.microsoft.com/office/drawing/2014/main" id="{839559AF-F531-471B-B912-415886E9B0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41231" y="108086"/>
            <a:ext cx="495921" cy="495921"/>
          </a:xfrm>
          <a:prstGeom prst="rect">
            <a:avLst/>
          </a:prstGeom>
        </p:spPr>
      </p:pic>
      <p:grpSp>
        <p:nvGrpSpPr>
          <p:cNvPr id="4" name="Group 3">
            <a:extLst>
              <a:ext uri="{FF2B5EF4-FFF2-40B4-BE49-F238E27FC236}">
                <a16:creationId xmlns:a16="http://schemas.microsoft.com/office/drawing/2014/main" id="{994B2738-5C23-4020-BF8B-17FE11517D3B}"/>
              </a:ext>
            </a:extLst>
          </p:cNvPr>
          <p:cNvGrpSpPr/>
          <p:nvPr/>
        </p:nvGrpSpPr>
        <p:grpSpPr>
          <a:xfrm>
            <a:off x="2569288" y="3802743"/>
            <a:ext cx="7053424" cy="1670958"/>
            <a:chOff x="2569288" y="3802743"/>
            <a:chExt cx="7053424" cy="1670958"/>
          </a:xfrm>
        </p:grpSpPr>
        <p:pic>
          <p:nvPicPr>
            <p:cNvPr id="7" name="Picture 6" descr="Qr code&#10;&#10;Description automatically generated">
              <a:extLst>
                <a:ext uri="{FF2B5EF4-FFF2-40B4-BE49-F238E27FC236}">
                  <a16:creationId xmlns:a16="http://schemas.microsoft.com/office/drawing/2014/main" id="{87F0A8DB-9B38-4BB3-A152-AC62251D92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69288" y="3802743"/>
              <a:ext cx="7053424" cy="1635034"/>
            </a:xfrm>
            <a:prstGeom prst="rect">
              <a:avLst/>
            </a:prstGeom>
          </p:spPr>
        </p:pic>
        <p:pic>
          <p:nvPicPr>
            <p:cNvPr id="3" name="Picture 2" descr="Logo&#10;&#10;Description automatically generated">
              <a:extLst>
                <a:ext uri="{FF2B5EF4-FFF2-40B4-BE49-F238E27FC236}">
                  <a16:creationId xmlns:a16="http://schemas.microsoft.com/office/drawing/2014/main" id="{CF051DE7-F699-4841-AE26-414818A1050B}"/>
                </a:ext>
              </a:extLst>
            </p:cNvPr>
            <p:cNvPicPr>
              <a:picLocks noChangeAspect="1"/>
            </p:cNvPicPr>
            <p:nvPr/>
          </p:nvPicPr>
          <p:blipFill rotWithShape="1">
            <a:blip r:embed="rId7">
              <a:extLst>
                <a:ext uri="{28A0092B-C50C-407E-A947-70E740481C1C}">
                  <a14:useLocalDpi xmlns:a14="http://schemas.microsoft.com/office/drawing/2010/main" val="0"/>
                </a:ext>
              </a:extLst>
            </a:blip>
            <a:srcRect l="25161" t="26529" r="30393" b="26992"/>
            <a:stretch/>
          </p:blipFill>
          <p:spPr>
            <a:xfrm>
              <a:off x="6749430" y="4580527"/>
              <a:ext cx="854122" cy="893174"/>
            </a:xfrm>
            <a:prstGeom prst="rect">
              <a:avLst/>
            </a:prstGeom>
          </p:spPr>
        </p:pic>
      </p:grpSp>
    </p:spTree>
    <p:extLst>
      <p:ext uri="{BB962C8B-B14F-4D97-AF65-F5344CB8AC3E}">
        <p14:creationId xmlns:p14="http://schemas.microsoft.com/office/powerpoint/2010/main" val="1793413496"/>
      </p:ext>
    </p:extLst>
  </p:cSld>
  <p:clrMapOvr>
    <a:masterClrMapping/>
  </p:clrMapOvr>
</p:sld>
</file>

<file path=ppt/slides/slide4.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B2F7796-DB8C-4E3A-A0F6-4F8A8145AEF5}"/>
              </a:ext>
            </a:extLst>
          </p:cNvPr>
          <p:cNvSpPr>
            <a:spLocks noGrp="1"/>
          </p:cNvSpPr>
          <p:nvPr>
            <p:ph type="title"/>
          </p:nvPr>
        </p:nvSpPr>
        <p:spPr>
          <a:xfrm>
            <a:off x="2584581" y="479123"/>
            <a:ext cx="6746032" cy="752518"/>
          </a:xfrm>
        </p:spPr>
        <p:txBody>
          <a:bodyPr>
            <a:noAutofit/>
          </a:bodyPr>
          <a:lstStyle/>
          <a:p>
            <a:pPr algn="ctr"/>
            <a:r>
              <a:rPr lang="en-IE" sz="36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Apmācība darba vietā - B daļa</a:t>
            </a:r>
          </a:p>
        </p:txBody>
      </p:sp>
      <p:sp>
        <p:nvSpPr>
          <p:cNvPr id="14" name="Title 1">
            <a:extLst>
              <a:ext uri="{FF2B5EF4-FFF2-40B4-BE49-F238E27FC236}">
                <a16:creationId xmlns:a16="http://schemas.microsoft.com/office/drawing/2014/main" id="{0E21429E-2746-46D2-AA7C-D3EBF3087088}"/>
              </a:ext>
            </a:extLst>
          </p:cNvPr>
          <p:cNvSpPr txBox="1">
            <a:spLocks/>
          </p:cNvSpPr>
          <p:nvPr/>
        </p:nvSpPr>
        <p:spPr>
          <a:xfrm>
            <a:off x="2444467" y="5131593"/>
            <a:ext cx="1163221"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3200" b="1" dirty="0">
                <a:solidFill>
                  <a:srgbClr val="195562"/>
                </a:solidFill>
                <a:latin typeface="Segoe UI" panose="020B0502040204020203" pitchFamily="34" charset="0"/>
                <a:ea typeface="Source Sans Pro Bold" panose="020B0703030403020204" pitchFamily="34" charset="0"/>
                <a:cs typeface="Segoe UI" panose="020B0502040204020203" pitchFamily="34" charset="0"/>
              </a:rPr>
              <a:t>8.</a:t>
            </a:r>
          </a:p>
        </p:txBody>
      </p:sp>
      <p:sp>
        <p:nvSpPr>
          <p:cNvPr id="23" name="Rectangle 22">
            <a:extLst>
              <a:ext uri="{FF2B5EF4-FFF2-40B4-BE49-F238E27FC236}">
                <a16:creationId xmlns:a16="http://schemas.microsoft.com/office/drawing/2014/main" id="{AF01E518-C33C-4016-9AF2-A35615136671}"/>
              </a:ext>
            </a:extLst>
          </p:cNvPr>
          <p:cNvSpPr/>
          <p:nvPr/>
        </p:nvSpPr>
        <p:spPr>
          <a:xfrm>
            <a:off x="0" y="6198244"/>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25" name="Picture 24" descr="Text&#10;&#10;Description automatically generated">
            <a:extLst>
              <a:ext uri="{FF2B5EF4-FFF2-40B4-BE49-F238E27FC236}">
                <a16:creationId xmlns:a16="http://schemas.microsoft.com/office/drawing/2014/main" id="{690947FD-64AB-4746-83F8-A7D42DF8F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26" name="Rectangle 25">
            <a:extLst>
              <a:ext uri="{FF2B5EF4-FFF2-40B4-BE49-F238E27FC236}">
                <a16:creationId xmlns:a16="http://schemas.microsoft.com/office/drawing/2014/main" id="{89B62EBC-739A-4B6E-BF62-8B2CC98A5899}"/>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27" name="Picture 26" descr="Text&#10;&#10;Description automatically generated">
            <a:extLst>
              <a:ext uri="{FF2B5EF4-FFF2-40B4-BE49-F238E27FC236}">
                <a16:creationId xmlns:a16="http://schemas.microsoft.com/office/drawing/2014/main" id="{B4C45CDC-5AFD-403D-A05E-4FD31FC150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4" name="Graphic 3">
            <a:extLst>
              <a:ext uri="{FF2B5EF4-FFF2-40B4-BE49-F238E27FC236}">
                <a16:creationId xmlns:a16="http://schemas.microsoft.com/office/drawing/2014/main" id="{951B8CA5-A809-4F32-A275-C5057BE1DE9B}"/>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926"/>
          <a:stretch/>
        </p:blipFill>
        <p:spPr>
          <a:xfrm>
            <a:off x="1045611" y="0"/>
            <a:ext cx="897978" cy="5820508"/>
          </a:xfrm>
          <a:prstGeom prst="rect">
            <a:avLst/>
          </a:prstGeom>
        </p:spPr>
      </p:pic>
      <p:pic>
        <p:nvPicPr>
          <p:cNvPr id="29" name="Graphic 28">
            <a:extLst>
              <a:ext uri="{FF2B5EF4-FFF2-40B4-BE49-F238E27FC236}">
                <a16:creationId xmlns:a16="http://schemas.microsoft.com/office/drawing/2014/main" id="{A1001FC8-5637-4FFB-BBC1-F83612BD573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41231" y="108086"/>
            <a:ext cx="495921" cy="495921"/>
          </a:xfrm>
          <a:prstGeom prst="rect">
            <a:avLst/>
          </a:prstGeom>
        </p:spPr>
      </p:pic>
      <p:sp>
        <p:nvSpPr>
          <p:cNvPr id="11" name="Title 1">
            <a:extLst>
              <a:ext uri="{FF2B5EF4-FFF2-40B4-BE49-F238E27FC236}">
                <a16:creationId xmlns:a16="http://schemas.microsoft.com/office/drawing/2014/main" id="{5D728A5F-1AEE-4BD4-B839-251601704A06}"/>
              </a:ext>
            </a:extLst>
          </p:cNvPr>
          <p:cNvSpPr txBox="1">
            <a:spLocks/>
          </p:cNvSpPr>
          <p:nvPr/>
        </p:nvSpPr>
        <p:spPr>
          <a:xfrm>
            <a:off x="3324841" y="5077162"/>
            <a:ext cx="5832000" cy="600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3200" b="1" dirty="0">
                <a:solidFill>
                  <a:srgbClr val="195562"/>
                </a:solidFill>
                <a:latin typeface="Segoe UI" panose="020B0502040204020203" pitchFamily="34" charset="0"/>
                <a:ea typeface="Source Sans Pro" panose="020B0503030403020204" pitchFamily="34" charset="0"/>
                <a:cs typeface="Segoe UI" panose="020B0502040204020203" pitchFamily="34" charset="0"/>
              </a:rPr>
              <a:t>Infografikas veidošana</a:t>
            </a:r>
          </a:p>
        </p:txBody>
      </p:sp>
      <p:sp>
        <p:nvSpPr>
          <p:cNvPr id="12" name="Title 1">
            <a:extLst>
              <a:ext uri="{FF2B5EF4-FFF2-40B4-BE49-F238E27FC236}">
                <a16:creationId xmlns:a16="http://schemas.microsoft.com/office/drawing/2014/main" id="{6D7BF085-88E8-46D8-9C40-0C17CC4BED6F}"/>
              </a:ext>
            </a:extLst>
          </p:cNvPr>
          <p:cNvSpPr txBox="1">
            <a:spLocks/>
          </p:cNvSpPr>
          <p:nvPr/>
        </p:nvSpPr>
        <p:spPr>
          <a:xfrm>
            <a:off x="3324841" y="1562959"/>
            <a:ext cx="5832000" cy="600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000" dirty="0">
                <a:solidFill>
                  <a:srgbClr val="195562"/>
                </a:solidFill>
                <a:latin typeface="Segoe UI" panose="020B0502040204020203" pitchFamily="34" charset="0"/>
                <a:ea typeface="Source Sans Pro" panose="020B0503030403020204" pitchFamily="34" charset="0"/>
                <a:cs typeface="Segoe UI" panose="020B0502040204020203" pitchFamily="34" charset="0"/>
              </a:rPr>
              <a:t>Instrumenti tiešsaistes mācību materiālu izstrādei</a:t>
            </a:r>
          </a:p>
        </p:txBody>
      </p:sp>
      <p:sp>
        <p:nvSpPr>
          <p:cNvPr id="15" name="Textfeld 14">
            <a:extLst>
              <a:ext uri="{FF2B5EF4-FFF2-40B4-BE49-F238E27FC236}">
                <a16:creationId xmlns:a16="http://schemas.microsoft.com/office/drawing/2014/main" id="{95C6CA53-6C76-4279-913D-BFACB2345781}"/>
              </a:ext>
            </a:extLst>
          </p:cNvPr>
          <p:cNvSpPr txBox="1"/>
          <p:nvPr/>
        </p:nvSpPr>
        <p:spPr>
          <a:xfrm>
            <a:off x="3234613" y="2781507"/>
            <a:ext cx="60960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195562"/>
                </a:solidFill>
                <a:latin typeface="Sagoe UI"/>
              </a:rPr>
              <a:t> Videoklipu un viktorīnu izveide tiešsaistes mācīšanai </a:t>
            </a:r>
            <a:endParaRPr lang="de-DE" sz="2000" dirty="0">
              <a:solidFill>
                <a:srgbClr val="195562"/>
              </a:solidFill>
              <a:latin typeface="Sagoe UI"/>
            </a:endParaRPr>
          </a:p>
        </p:txBody>
      </p:sp>
      <p:sp>
        <p:nvSpPr>
          <p:cNvPr id="16" name="Title 1">
            <a:extLst>
              <a:ext uri="{FF2B5EF4-FFF2-40B4-BE49-F238E27FC236}">
                <a16:creationId xmlns:a16="http://schemas.microsoft.com/office/drawing/2014/main" id="{BF4658C0-18A9-4BFB-B01F-2C6C783F339A}"/>
              </a:ext>
            </a:extLst>
          </p:cNvPr>
          <p:cNvSpPr txBox="1">
            <a:spLocks/>
          </p:cNvSpPr>
          <p:nvPr/>
        </p:nvSpPr>
        <p:spPr>
          <a:xfrm>
            <a:off x="3324841" y="3902119"/>
            <a:ext cx="5832000" cy="600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000" dirty="0">
                <a:solidFill>
                  <a:srgbClr val="195562"/>
                </a:solidFill>
                <a:latin typeface="Segoe UI" panose="020B0502040204020203" pitchFamily="34" charset="0"/>
                <a:ea typeface="Source Sans Pro" panose="020B0503030403020204" pitchFamily="34" charset="0"/>
                <a:cs typeface="Segoe UI" panose="020B0502040204020203" pitchFamily="34" charset="0"/>
              </a:rPr>
              <a:t>Mikroapmācība</a:t>
            </a:r>
          </a:p>
        </p:txBody>
      </p:sp>
      <p:sp>
        <p:nvSpPr>
          <p:cNvPr id="17" name="Title 1">
            <a:extLst>
              <a:ext uri="{FF2B5EF4-FFF2-40B4-BE49-F238E27FC236}">
                <a16:creationId xmlns:a16="http://schemas.microsoft.com/office/drawing/2014/main" id="{58F99E24-90F6-4731-9174-C5918D9790F4}"/>
              </a:ext>
            </a:extLst>
          </p:cNvPr>
          <p:cNvSpPr txBox="1">
            <a:spLocks/>
          </p:cNvSpPr>
          <p:nvPr/>
        </p:nvSpPr>
        <p:spPr>
          <a:xfrm>
            <a:off x="2444467" y="3949278"/>
            <a:ext cx="1163221"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000" dirty="0">
                <a:solidFill>
                  <a:srgbClr val="195562"/>
                </a:solidFill>
                <a:latin typeface="Segoe UI" panose="020B0502040204020203" pitchFamily="34" charset="0"/>
                <a:ea typeface="Source Sans Pro Bold" panose="020B0703030403020204" pitchFamily="34" charset="0"/>
                <a:cs typeface="Segoe UI" panose="020B0502040204020203" pitchFamily="34" charset="0"/>
              </a:rPr>
              <a:t>7.</a:t>
            </a:r>
          </a:p>
        </p:txBody>
      </p:sp>
      <p:sp>
        <p:nvSpPr>
          <p:cNvPr id="18" name="Title 1">
            <a:extLst>
              <a:ext uri="{FF2B5EF4-FFF2-40B4-BE49-F238E27FC236}">
                <a16:creationId xmlns:a16="http://schemas.microsoft.com/office/drawing/2014/main" id="{AE519539-7970-4A76-B696-CAEDD1400D1E}"/>
              </a:ext>
            </a:extLst>
          </p:cNvPr>
          <p:cNvSpPr txBox="1">
            <a:spLocks/>
          </p:cNvSpPr>
          <p:nvPr/>
        </p:nvSpPr>
        <p:spPr>
          <a:xfrm>
            <a:off x="2444466" y="2781507"/>
            <a:ext cx="1163221"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000" dirty="0">
                <a:solidFill>
                  <a:srgbClr val="195562"/>
                </a:solidFill>
                <a:latin typeface="Segoe UI" panose="020B0502040204020203" pitchFamily="34" charset="0"/>
                <a:ea typeface="Source Sans Pro Bold" panose="020B0703030403020204" pitchFamily="34" charset="0"/>
                <a:cs typeface="Segoe UI" panose="020B0502040204020203" pitchFamily="34" charset="0"/>
              </a:rPr>
              <a:t>6.</a:t>
            </a:r>
          </a:p>
        </p:txBody>
      </p:sp>
      <p:sp>
        <p:nvSpPr>
          <p:cNvPr id="19" name="Title 1">
            <a:extLst>
              <a:ext uri="{FF2B5EF4-FFF2-40B4-BE49-F238E27FC236}">
                <a16:creationId xmlns:a16="http://schemas.microsoft.com/office/drawing/2014/main" id="{33E93694-689A-4BBB-A757-D4E5FA8B50D1}"/>
              </a:ext>
            </a:extLst>
          </p:cNvPr>
          <p:cNvSpPr txBox="1">
            <a:spLocks/>
          </p:cNvSpPr>
          <p:nvPr/>
        </p:nvSpPr>
        <p:spPr>
          <a:xfrm>
            <a:off x="2444465" y="1564423"/>
            <a:ext cx="1163221"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000" dirty="0">
                <a:solidFill>
                  <a:srgbClr val="195562"/>
                </a:solidFill>
                <a:latin typeface="Segoe UI" panose="020B0502040204020203" pitchFamily="34" charset="0"/>
                <a:ea typeface="Source Sans Pro Bold" panose="020B0703030403020204" pitchFamily="34" charset="0"/>
                <a:cs typeface="Segoe UI" panose="020B0502040204020203" pitchFamily="34" charset="0"/>
              </a:rPr>
              <a:t>5.</a:t>
            </a:r>
          </a:p>
        </p:txBody>
      </p:sp>
    </p:spTree>
    <p:extLst>
      <p:ext uri="{BB962C8B-B14F-4D97-AF65-F5344CB8AC3E}">
        <p14:creationId xmlns:p14="http://schemas.microsoft.com/office/powerpoint/2010/main" val="1011973995"/>
      </p:ext>
    </p:extLst>
  </p:cSld>
  <p:clrMapOvr>
    <a:masterClrMapping/>
  </p:clrMapOvr>
</p:sld>
</file>

<file path=ppt/slides/slide5.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1146811" y="1088729"/>
            <a:ext cx="5784932" cy="646331"/>
          </a:xfrm>
          <a:prstGeom prst="rect">
            <a:avLst/>
          </a:prstGeom>
          <a:noFill/>
        </p:spPr>
        <p:txBody>
          <a:bodyPr wrap="square">
            <a:spAutoFit/>
          </a:bodyPr>
          <a:lstStyle/>
          <a:p>
            <a:r>
              <a:rPr lang="en-IE" sz="3600" b="1" dirty="0">
                <a:solidFill>
                  <a:srgbClr val="29BA86"/>
                </a:solidFill>
                <a:latin typeface="Segoe UI" panose="020B0502040204020203" pitchFamily="34" charset="0"/>
                <a:ea typeface="Source Sans Pro Bold" panose="020B0703030403020204" pitchFamily="34" charset="0"/>
                <a:cs typeface="Segoe UI" panose="020B0502040204020203" pitchFamily="34" charset="0"/>
              </a:rPr>
              <a:t>Kas ir infografika?</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0" name="Textfeld 9">
            <a:extLst>
              <a:ext uri="{FF2B5EF4-FFF2-40B4-BE49-F238E27FC236}">
                <a16:creationId xmlns:a16="http://schemas.microsoft.com/office/drawing/2014/main" id="{97EAF0DC-B76E-433D-AC33-B79E0A563A13}"/>
              </a:ext>
            </a:extLst>
          </p:cNvPr>
          <p:cNvSpPr txBox="1"/>
          <p:nvPr/>
        </p:nvSpPr>
        <p:spPr>
          <a:xfrm>
            <a:off x="1217490" y="2194683"/>
            <a:ext cx="5635594" cy="3539430"/>
          </a:xfrm>
          <a:prstGeom prst="rect">
            <a:avLst/>
          </a:prstGeom>
          <a:noFill/>
        </p:spPr>
        <p:txBody>
          <a:bodyPr wrap="square">
            <a:spAutoFit/>
          </a:bodyPr>
          <a:lstStyle/>
          <a:p>
            <a:pPr algn="just"/>
            <a:r>
              <a:rPr lang="en-IE" sz="3200" dirty="0">
                <a:solidFill>
                  <a:srgbClr val="195562"/>
                </a:solidFill>
              </a:rPr>
              <a:t>Infografika jeb informatīvā grafika ir informācijas vai datu vizuāls attēlojums. To izmanto, lai ātri nodotu ziņu un vienkāršotā veidā attēlotu lielu datu apjomu. </a:t>
            </a:r>
          </a:p>
        </p:txBody>
      </p:sp>
      <p:pic>
        <p:nvPicPr>
          <p:cNvPr id="8" name="Picture 2" descr="Circular economy — European Environment Agency">
            <a:extLst>
              <a:ext uri="{FF2B5EF4-FFF2-40B4-BE49-F238E27FC236}">
                <a16:creationId xmlns:a16="http://schemas.microsoft.com/office/drawing/2014/main" id="{0170D6C1-9C58-444B-9A69-282E9680BC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1935" y="915430"/>
            <a:ext cx="4045642" cy="5541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872344"/>
      </p:ext>
    </p:extLst>
  </p:cSld>
  <p:clrMapOvr>
    <a:masterClrMapping/>
  </p:clrMapOvr>
</p:sld>
</file>

<file path=ppt/slides/slide6.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1146810" y="980798"/>
            <a:ext cx="7014257" cy="646331"/>
          </a:xfrm>
          <a:prstGeom prst="rect">
            <a:avLst/>
          </a:prstGeom>
          <a:noFill/>
        </p:spPr>
        <p:txBody>
          <a:bodyPr wrap="square">
            <a:spAutoFit/>
          </a:bodyPr>
          <a:lstStyle/>
          <a:p>
            <a:r>
              <a:rPr lang="en-IE" sz="3600" b="1" dirty="0">
                <a:solidFill>
                  <a:srgbClr val="29BA86"/>
                </a:solidFill>
                <a:latin typeface="Segoe UI" panose="020B0502040204020203" pitchFamily="34" charset="0"/>
                <a:ea typeface="Source Sans Pro Bold" panose="020B0703030403020204" pitchFamily="34" charset="0"/>
                <a:cs typeface="Segoe UI" panose="020B0502040204020203" pitchFamily="34" charset="0"/>
              </a:rPr>
              <a:t>Kas ir infografika?</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0" name="Textfeld 9">
            <a:extLst>
              <a:ext uri="{FF2B5EF4-FFF2-40B4-BE49-F238E27FC236}">
                <a16:creationId xmlns:a16="http://schemas.microsoft.com/office/drawing/2014/main" id="{97EAF0DC-B76E-433D-AC33-B79E0A563A13}"/>
              </a:ext>
            </a:extLst>
          </p:cNvPr>
          <p:cNvSpPr txBox="1"/>
          <p:nvPr/>
        </p:nvSpPr>
        <p:spPr>
          <a:xfrm>
            <a:off x="1217491" y="2036738"/>
            <a:ext cx="5635594" cy="3416320"/>
          </a:xfrm>
          <a:prstGeom prst="rect">
            <a:avLst/>
          </a:prstGeom>
          <a:noFill/>
        </p:spPr>
        <p:txBody>
          <a:bodyPr wrap="square">
            <a:spAutoFit/>
          </a:bodyPr>
          <a:lstStyle/>
          <a:p>
            <a:pPr algn="just"/>
            <a:r>
              <a:rPr lang="en-IE" sz="3600" dirty="0">
                <a:solidFill>
                  <a:srgbClr val="195562"/>
                </a:solidFill>
                <a:cs typeface="Arial" panose="020B0604020202020204" pitchFamily="34" charset="0"/>
              </a:rPr>
              <a:t>Infografikas spēj pārvērst datus vizuālā stāstā. </a:t>
            </a:r>
            <a:endParaRPr lang="en-IE" sz="3600" dirty="0">
              <a:solidFill>
                <a:srgbClr val="195562"/>
              </a:solidFill>
            </a:endParaRPr>
          </a:p>
          <a:p>
            <a:pPr algn="just"/>
            <a:r>
              <a:rPr lang="en-IE" sz="3600" dirty="0">
                <a:solidFill>
                  <a:srgbClr val="195562"/>
                </a:solidFill>
              </a:rPr>
              <a:t>Efektīva infografika ir </a:t>
            </a:r>
            <a:r>
              <a:rPr lang="en-IE" sz="3600" b="1" dirty="0">
                <a:solidFill>
                  <a:srgbClr val="195562"/>
                </a:solidFill>
              </a:rPr>
              <a:t>skaidra</a:t>
            </a:r>
            <a:r>
              <a:rPr lang="en-IE" sz="3600" dirty="0">
                <a:solidFill>
                  <a:srgbClr val="195562"/>
                </a:solidFill>
              </a:rPr>
              <a:t>, </a:t>
            </a:r>
            <a:r>
              <a:rPr lang="en-IE" sz="3600" b="1" dirty="0">
                <a:solidFill>
                  <a:srgbClr val="195562"/>
                </a:solidFill>
              </a:rPr>
              <a:t>efektīva </a:t>
            </a:r>
            <a:r>
              <a:rPr lang="en-IE" sz="3600" dirty="0">
                <a:solidFill>
                  <a:srgbClr val="195562"/>
                </a:solidFill>
              </a:rPr>
              <a:t>un </a:t>
            </a:r>
            <a:r>
              <a:rPr lang="en-IE" sz="3600" b="1" dirty="0">
                <a:solidFill>
                  <a:srgbClr val="195562"/>
                </a:solidFill>
              </a:rPr>
              <a:t>vizuāli saistoša</a:t>
            </a:r>
            <a:r>
              <a:rPr lang="en-IE" sz="3600" dirty="0">
                <a:solidFill>
                  <a:srgbClr val="195562"/>
                </a:solidFill>
              </a:rPr>
              <a:t>.</a:t>
            </a:r>
          </a:p>
        </p:txBody>
      </p:sp>
      <p:pic>
        <p:nvPicPr>
          <p:cNvPr id="2052" name="Picture 4" descr="INFOGRAPHIC: Copper's contribution the the EU's circular economy |  MINING.com | Economy infographic, Circular economy, Economy">
            <a:extLst>
              <a:ext uri="{FF2B5EF4-FFF2-40B4-BE49-F238E27FC236}">
                <a16:creationId xmlns:a16="http://schemas.microsoft.com/office/drawing/2014/main" id="{BD7BED71-0CD8-4DE7-96E1-1B7A1C7071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9644" y="1114769"/>
            <a:ext cx="3796988" cy="5451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172659"/>
      </p:ext>
    </p:extLst>
  </p:cSld>
  <p:clrMapOvr>
    <a:masterClrMapping/>
  </p:clrMapOvr>
</p:sld>
</file>

<file path=ppt/slides/slide7.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0" name="Textfeld 9">
            <a:extLst>
              <a:ext uri="{FF2B5EF4-FFF2-40B4-BE49-F238E27FC236}">
                <a16:creationId xmlns:a16="http://schemas.microsoft.com/office/drawing/2014/main" id="{97EAF0DC-B76E-433D-AC33-B79E0A563A13}"/>
              </a:ext>
            </a:extLst>
          </p:cNvPr>
          <p:cNvSpPr txBox="1"/>
          <p:nvPr/>
        </p:nvSpPr>
        <p:spPr>
          <a:xfrm>
            <a:off x="881339" y="1827190"/>
            <a:ext cx="10010950" cy="1938992"/>
          </a:xfrm>
          <a:prstGeom prst="rect">
            <a:avLst/>
          </a:prstGeom>
          <a:noFill/>
        </p:spPr>
        <p:txBody>
          <a:bodyPr wrap="square">
            <a:spAutoFit/>
          </a:bodyPr>
          <a:lstStyle/>
          <a:p>
            <a:pPr algn="ctr"/>
            <a:r>
              <a:rPr lang="en-US" sz="4000" dirty="0">
                <a:solidFill>
                  <a:srgbClr val="195562"/>
                </a:solidFill>
                <a:cs typeface="Arial" panose="020B0604020202020204" pitchFamily="34" charset="0"/>
              </a:rPr>
              <a:t>Infografikas var būt arī dažādos formātos atkarībā no izvēlētās tēmas un veida, kādā vēlaties dalīties ar informāciju.</a:t>
            </a:r>
          </a:p>
        </p:txBody>
      </p:sp>
      <p:pic>
        <p:nvPicPr>
          <p:cNvPr id="11" name="Graphic 2">
            <a:extLst>
              <a:ext uri="{FF2B5EF4-FFF2-40B4-BE49-F238E27FC236}">
                <a16:creationId xmlns:a16="http://schemas.microsoft.com/office/drawing/2014/main" id="{EB156036-52EA-422E-88CF-8A8943E3D292}"/>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52290" r="71473"/>
          <a:stretch/>
        </p:blipFill>
        <p:spPr>
          <a:xfrm rot="5400000">
            <a:off x="7321526" y="1987527"/>
            <a:ext cx="3644945" cy="6096001"/>
          </a:xfrm>
          <a:prstGeom prst="rect">
            <a:avLst/>
          </a:prstGeom>
        </p:spPr>
      </p:pic>
    </p:spTree>
    <p:extLst>
      <p:ext uri="{BB962C8B-B14F-4D97-AF65-F5344CB8AC3E}">
        <p14:creationId xmlns:p14="http://schemas.microsoft.com/office/powerpoint/2010/main" val="2423087567"/>
      </p:ext>
    </p:extLst>
  </p:cSld>
  <p:clrMapOvr>
    <a:masterClrMapping/>
  </p:clrMapOvr>
</p:sld>
</file>

<file path=ppt/slides/slide8.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62005" y="874968"/>
            <a:ext cx="7014257" cy="646331"/>
          </a:xfrm>
          <a:prstGeom prst="rect">
            <a:avLst/>
          </a:prstGeom>
          <a:noFill/>
        </p:spPr>
        <p:txBody>
          <a:bodyPr wrap="square">
            <a:spAutoFit/>
          </a:bodyPr>
          <a:lstStyle/>
          <a:p>
            <a:r>
              <a:rPr lang="en-IE" sz="3600" b="1" dirty="0">
                <a:solidFill>
                  <a:srgbClr val="29BA86"/>
                </a:solidFill>
                <a:latin typeface="Segoe UI" panose="020B0502040204020203" pitchFamily="34" charset="0"/>
                <a:ea typeface="Source Sans Pro Bold" panose="020B0703030403020204" pitchFamily="34" charset="0"/>
                <a:cs typeface="Segoe UI" panose="020B0502040204020203" pitchFamily="34" charset="0"/>
              </a:rPr>
              <a:t>Statistikas infografika</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pic>
        <p:nvPicPr>
          <p:cNvPr id="2052" name="Picture 4" descr="Company annual report infographic">
            <a:extLst>
              <a:ext uri="{FF2B5EF4-FFF2-40B4-BE49-F238E27FC236}">
                <a16:creationId xmlns:a16="http://schemas.microsoft.com/office/drawing/2014/main" id="{403025FF-3226-449E-84A3-1588F94D34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3690" y="874968"/>
            <a:ext cx="4059161" cy="5629398"/>
          </a:xfrm>
          <a:prstGeom prst="rect">
            <a:avLst/>
          </a:prstGeom>
          <a:noFill/>
          <a:extLst>
            <a:ext uri="{909E8E84-426E-40DD-AFC4-6F175D3DCCD1}">
              <a14:hiddenFill xmlns:a14="http://schemas.microsoft.com/office/drawing/2010/main">
                <a:solidFill>
                  <a:srgbClr val="FFFFFF"/>
                </a:solidFill>
              </a14:hiddenFill>
            </a:ext>
          </a:extLst>
        </p:spPr>
      </p:pic>
      <p:sp>
        <p:nvSpPr>
          <p:cNvPr id="13" name="Textfeld 12">
            <a:extLst>
              <a:ext uri="{FF2B5EF4-FFF2-40B4-BE49-F238E27FC236}">
                <a16:creationId xmlns:a16="http://schemas.microsoft.com/office/drawing/2014/main" id="{1C4E0C8F-3699-49EB-A7F2-E138BA89A6CA}"/>
              </a:ext>
            </a:extLst>
          </p:cNvPr>
          <p:cNvSpPr txBox="1"/>
          <p:nvPr/>
        </p:nvSpPr>
        <p:spPr>
          <a:xfrm>
            <a:off x="962005" y="1774360"/>
            <a:ext cx="6184935" cy="4323684"/>
          </a:xfrm>
          <a:prstGeom prst="rect">
            <a:avLst/>
          </a:prstGeom>
          <a:noFill/>
        </p:spPr>
        <p:txBody>
          <a:bodyPr wrap="square">
            <a:spAutoFit/>
          </a:bodyPr>
          <a:lstStyle/>
          <a:p>
            <a:pPr algn="just">
              <a:lnSpc>
                <a:spcPct val="107000"/>
              </a:lnSpc>
              <a:spcAft>
                <a:spcPts val="800"/>
              </a:spcAft>
            </a:pPr>
            <a:r>
              <a:rPr lang="en-US" sz="2800" dirty="0">
                <a:solidFill>
                  <a:srgbClr val="195562"/>
                </a:solidFill>
                <a:effectLst/>
                <a:ea typeface="Calibri" panose="020F0502020204030204" pitchFamily="34" charset="0"/>
                <a:cs typeface="Times New Roman" panose="02020603050405020304" pitchFamily="18" charset="0"/>
              </a:rPr>
              <a:t>Statistikas infografika ir ideāli piemērota sarežģītu datu un informācijas ilustrēšanai, izmantojot diagrammas, grafikus, diagrammas, ikonas, attēlus un skaistus fontus. Tas ir labākais risinājums, lai attēlotu apsekojumu datus, oficiālus datus vai datus no citiem avotiem utt.</a:t>
            </a:r>
            <a:endParaRPr lang="de-DE" sz="2800" dirty="0">
              <a:solidFill>
                <a:srgbClr val="195562"/>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a:solidFill>
                  <a:srgbClr val="195562"/>
                </a:solidFill>
                <a:effectLst/>
                <a:ea typeface="Calibri" panose="020F0502020204030204" pitchFamily="34" charset="0"/>
                <a:cs typeface="Times New Roman" panose="02020603050405020304" pitchFamily="18" charset="0"/>
              </a:rPr>
              <a:t>Tas ļauj vieglāk saprast argumentus, kas balstīti uz datiem, kā arī interesantāk uztvert faktus un statistiku.</a:t>
            </a:r>
            <a:endParaRPr lang="de-DE" sz="2800" dirty="0">
              <a:solidFill>
                <a:srgbClr val="195562"/>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7701311"/>
      </p:ext>
    </p:extLst>
  </p:cSld>
  <p:clrMapOvr>
    <a:masterClrMapping/>
  </p:clrMapOvr>
</p:sld>
</file>

<file path=ppt/slides/slide9.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1060100"/>
            <a:ext cx="7014257" cy="646331"/>
          </a:xfrm>
          <a:prstGeom prst="rect">
            <a:avLst/>
          </a:prstGeom>
          <a:noFill/>
        </p:spPr>
        <p:txBody>
          <a:bodyPr wrap="square">
            <a:spAutoFit/>
          </a:bodyPr>
          <a:lstStyle/>
          <a:p>
            <a:r>
              <a:rPr lang="en-IE" sz="3600" b="1" dirty="0">
                <a:solidFill>
                  <a:srgbClr val="29BA86"/>
                </a:solidFill>
                <a:latin typeface="Segoe UI" panose="020B0502040204020203" pitchFamily="34" charset="0"/>
                <a:ea typeface="Source Sans Pro Bold" panose="020B0703030403020204" pitchFamily="34" charset="0"/>
                <a:cs typeface="Segoe UI" panose="020B0502040204020203" pitchFamily="34" charset="0"/>
              </a:rPr>
              <a:t>Infografikas karte</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0" name="Textfeld 9">
            <a:extLst>
              <a:ext uri="{FF2B5EF4-FFF2-40B4-BE49-F238E27FC236}">
                <a16:creationId xmlns:a16="http://schemas.microsoft.com/office/drawing/2014/main" id="{97EAF0DC-B76E-433D-AC33-B79E0A563A13}"/>
              </a:ext>
            </a:extLst>
          </p:cNvPr>
          <p:cNvSpPr txBox="1"/>
          <p:nvPr/>
        </p:nvSpPr>
        <p:spPr>
          <a:xfrm>
            <a:off x="952983" y="2134878"/>
            <a:ext cx="5143017" cy="3816429"/>
          </a:xfrm>
          <a:prstGeom prst="rect">
            <a:avLst/>
          </a:prstGeom>
          <a:noFill/>
        </p:spPr>
        <p:txBody>
          <a:bodyPr wrap="square">
            <a:spAutoFit/>
          </a:bodyPr>
          <a:lstStyle/>
          <a:p>
            <a:pPr algn="just"/>
            <a:r>
              <a:rPr lang="en-US" sz="3200" b="0" i="0" dirty="0">
                <a:solidFill>
                  <a:srgbClr val="195562"/>
                </a:solidFill>
                <a:effectLst/>
              </a:rPr>
              <a:t>Karšu infografikas formāts ir ideāli piemērots, lai atspoguļotu un kopīgotu datu tendences, pamatojoties uz atrašanās vietu.</a:t>
            </a:r>
          </a:p>
          <a:p>
            <a:pPr algn="just" fontAlgn="base"/>
            <a:r>
              <a:rPr lang="en-US" sz="3200" dirty="0">
                <a:solidFill>
                  <a:srgbClr val="195562"/>
                </a:solidFill>
              </a:rPr>
              <a:t>To var izmantot, lai salīdzinātu vietas un kultūras, izmantojot uz atrašanās vietu orientētus datus.</a:t>
            </a:r>
          </a:p>
          <a:p>
            <a:endParaRPr lang="en-IE" sz="1800" dirty="0"/>
          </a:p>
        </p:txBody>
      </p:sp>
      <p:pic>
        <p:nvPicPr>
          <p:cNvPr id="3076" name="Picture 4" descr="Flat europe map infographic Free Vector">
            <a:extLst>
              <a:ext uri="{FF2B5EF4-FFF2-40B4-BE49-F238E27FC236}">
                <a16:creationId xmlns:a16="http://schemas.microsoft.com/office/drawing/2014/main" id="{B09DF21E-9CAB-43CF-966E-30E4C80114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292" y="2134878"/>
            <a:ext cx="5431920" cy="3618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8486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ap:Properties xmlns:vt="http://schemas.openxmlformats.org/officeDocument/2006/docPropsVTypes" xmlns:ap="http://schemas.openxmlformats.org/officeDocument/2006/extended-properties">
  <ap:Template>Office Theme</ap:Template>
  <ap:TotalTime>0</ap:TotalTime>
  <ap:Words>1272</ap:Words>
  <ap:Application>Microsoft Office PowerPoint</ap:Application>
  <ap:PresentationFormat>Breitbild</ap:PresentationFormat>
  <ap:Paragraphs>98</ap:Paragraphs>
  <ap:Slides>30</ap:Slides>
  <ap:Notes>0</ap:Notes>
  <ap:HiddenSlides>0</ap:HiddenSlides>
  <ap:MMClips>1</ap:MMClips>
  <ap:ScaleCrop>false</ap:ScaleCrop>
  <ap:HeadingPairs>
    <vt:vector baseType="variant" size="6">
      <vt:variant>
        <vt:lpstr>Verwendete Schriftarten</vt:lpstr>
      </vt:variant>
      <vt:variant>
        <vt:i4>5</vt:i4>
      </vt:variant>
      <vt:variant>
        <vt:lpstr>Design</vt:lpstr>
      </vt:variant>
      <vt:variant>
        <vt:i4>1</vt:i4>
      </vt:variant>
      <vt:variant>
        <vt:lpstr>Folientitel</vt:lpstr>
      </vt:variant>
      <vt:variant>
        <vt:i4>30</vt:i4>
      </vt:variant>
    </vt:vector>
  </ap:HeadingPairs>
  <ap:TitlesOfParts>
    <vt:vector baseType="lpstr" size="36">
      <vt:lpstr>Arial</vt:lpstr>
      <vt:lpstr>Calibri</vt:lpstr>
      <vt:lpstr>Calibri Light</vt:lpstr>
      <vt:lpstr>Sagoe UI</vt:lpstr>
      <vt:lpstr>Segoe UI</vt:lpstr>
      <vt:lpstr>Office Theme</vt:lpstr>
      <vt:lpstr>In-Service Training – Part B   </vt:lpstr>
      <vt:lpstr>PowerPoint-Präsentation</vt:lpstr>
      <vt:lpstr>Learning Outcomes</vt:lpstr>
      <vt:lpstr>In-service Training – Part B</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ap:TitlesOfParts>
  <ap:LinksUpToDate>false</ap:LinksUpToDate>
  <ap:SharedDoc>false</ap:SharedDoc>
  <ap:HyperlinksChanged>false</ap:HyperlinksChanged>
  <ap:AppVersion>16.0000</ap:AppVersion>
</ap:Properties>
</file>

<file path=docProps/core.xml><?xml version="1.0" encoding="utf-8"?>
<coreProperties xmlns:dc="http://purl.org/dc/elements/1.1/" xmlns:dcterms="http://purl.org/dc/terms/" xmlns:xsi="http://www.w3.org/2001/XMLSchema-instance" xmlns="http://schemas.openxmlformats.org/package/2006/metadata/core-properties">
  <dc:title>Branding Guide</dc:title>
  <dc:creator>Gary</dc:creator>
  <lastModifiedBy>ludovica@skillselevationfhb.com</lastModifiedBy>
  <revision>190</revision>
  <dcterms:created xsi:type="dcterms:W3CDTF">2021-04-20T08:47:25.0000000Z</dcterms:created>
  <dcterms:modified xsi:type="dcterms:W3CDTF">2022-03-18T18:49:01.0000000Z</dcterms:modified>
  <keywords>, docId:84D70F7B75B7B323075938F47600FE28</keywords>
</coreProperties>
</file>