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Quattrocento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ShIDkqrdIIQUsTpIoS7slKcfG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italic.fntdata"/><Relationship Id="rId10" Type="http://schemas.openxmlformats.org/officeDocument/2006/relationships/font" Target="fonts/QuattrocentoSans-bold.fntdata"/><Relationship Id="rId13" Type="http://customschemas.google.com/relationships/presentationmetadata" Target="metadata"/><Relationship Id="rId12" Type="http://schemas.openxmlformats.org/officeDocument/2006/relationships/font" Target="fonts/Quattrocento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Quattrocento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/>
          <p:nvPr>
            <p:ph type="ctrTitle"/>
          </p:nvPr>
        </p:nvSpPr>
        <p:spPr>
          <a:xfrm>
            <a:off x="3303013" y="4760111"/>
            <a:ext cx="5585974" cy="937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</a:pP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IO1: Mācību darba vietā programma</a:t>
            </a:r>
            <a:b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modulis: aprites ekonomika pret lineāro ekonomiku</a:t>
            </a:r>
            <a:b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20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PPT1</a:t>
            </a:r>
            <a:endParaRPr/>
          </a:p>
        </p:txBody>
      </p:sp>
      <p:pic>
        <p:nvPicPr>
          <p:cNvPr descr="Text&#10;&#10;Description automatically generated" id="89" name="Google Shape;8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9122" y="1299400"/>
            <a:ext cx="4205268" cy="312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274" y="2409507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8026" y="2409507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778" y="2409506"/>
            <a:ext cx="2013790" cy="2968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99" name="Google Shape;9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7"/>
          <p:cNvSpPr txBox="1"/>
          <p:nvPr/>
        </p:nvSpPr>
        <p:spPr>
          <a:xfrm>
            <a:off x="1533430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ZINĀT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7"/>
          <p:cNvSpPr txBox="1"/>
          <p:nvPr/>
        </p:nvSpPr>
        <p:spPr>
          <a:xfrm>
            <a:off x="4064181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ATZĪST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7"/>
          <p:cNvSpPr txBox="1"/>
          <p:nvPr/>
        </p:nvSpPr>
        <p:spPr>
          <a:xfrm>
            <a:off x="6594934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COMPREHEND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/>
          <p:nvPr/>
        </p:nvSpPr>
        <p:spPr>
          <a:xfrm>
            <a:off x="1533429" y="3524186"/>
            <a:ext cx="168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Uzziniet, kas ir aprites ekonomika un tās priekšrocības</a:t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37"/>
          <p:cNvSpPr txBox="1"/>
          <p:nvPr/>
        </p:nvSpPr>
        <p:spPr>
          <a:xfrm>
            <a:off x="4064165" y="3416473"/>
            <a:ext cx="1681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Izpratne par atšķirībām starp lineāro un aprites ekonomiku</a:t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37"/>
          <p:cNvSpPr txBox="1"/>
          <p:nvPr/>
        </p:nvSpPr>
        <p:spPr>
          <a:xfrm>
            <a:off x="6594934" y="3416477"/>
            <a:ext cx="1681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Izprast aprites ekonomikas izaicinājumus un iespējas. </a:t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37"/>
          <p:cNvSpPr txBox="1"/>
          <p:nvPr>
            <p:ph type="title"/>
          </p:nvPr>
        </p:nvSpPr>
        <p:spPr>
          <a:xfrm>
            <a:off x="2692861" y="934784"/>
            <a:ext cx="6192371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BB89"/>
              </a:buClr>
              <a:buSzPts val="3600"/>
              <a:buFont typeface="Quattrocento Sans"/>
              <a:buNone/>
            </a:pPr>
            <a:r>
              <a:rPr b="1" lang="en-GB" sz="3600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MĒRĶI</a:t>
            </a:r>
            <a:endParaRPr/>
          </a:p>
        </p:txBody>
      </p:sp>
      <p:pic>
        <p:nvPicPr>
          <p:cNvPr id="107" name="Google Shape;10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9530" y="2409506"/>
            <a:ext cx="2013790" cy="2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7"/>
          <p:cNvSpPr txBox="1"/>
          <p:nvPr/>
        </p:nvSpPr>
        <p:spPr>
          <a:xfrm>
            <a:off x="9125686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9BB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ZINĀT</a:t>
            </a:r>
            <a:endParaRPr b="1" i="0" sz="1400" u="none" cap="none" strike="noStrike">
              <a:solidFill>
                <a:srgbClr val="29BB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37"/>
          <p:cNvSpPr txBox="1"/>
          <p:nvPr/>
        </p:nvSpPr>
        <p:spPr>
          <a:xfrm>
            <a:off x="9125685" y="3524173"/>
            <a:ext cx="168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Zināšanas par pāreju uz aprites ekonomikas modeli</a:t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15" name="Google Shape;115;p38"/>
          <p:cNvPicPr preferRelativeResize="0"/>
          <p:nvPr/>
        </p:nvPicPr>
        <p:blipFill rotWithShape="1">
          <a:blip r:embed="rId3">
            <a:alphaModFix/>
          </a:blip>
          <a:srcRect b="7840" l="0" r="0" t="7849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425" y="-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8"/>
          <p:cNvSpPr txBox="1"/>
          <p:nvPr/>
        </p:nvSpPr>
        <p:spPr>
          <a:xfrm>
            <a:off x="123930" y="1671985"/>
            <a:ext cx="62649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lang="en-GB" sz="400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PIEMĒROJUMA STUDIJS: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lang="en-GB" sz="400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SONIAN </a:t>
            </a:r>
            <a:endParaRPr b="1" sz="4000">
              <a:solidFill>
                <a:srgbClr val="19556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lang="en-GB" sz="400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WOOD </a:t>
            </a:r>
            <a:endParaRPr b="1" sz="4000">
              <a:solidFill>
                <a:srgbClr val="19556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lang="en-GB" sz="4000">
                <a:solidFill>
                  <a:srgbClr val="19556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</a:t>
            </a:r>
            <a:endParaRPr b="1" i="0" sz="4000" u="none" cap="none" strike="noStrike">
              <a:solidFill>
                <a:srgbClr val="19556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38"/>
          <p:cNvSpPr/>
          <p:nvPr/>
        </p:nvSpPr>
        <p:spPr>
          <a:xfrm>
            <a:off x="0" y="6193737"/>
            <a:ext cx="2293500" cy="5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t/>
            </a: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119" name="Google Shape;11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42795"/>
            <a:ext cx="1964298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1231" y="108086"/>
            <a:ext cx="495922" cy="495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8"/>
          <p:cNvSpPr txBox="1"/>
          <p:nvPr/>
        </p:nvSpPr>
        <p:spPr>
          <a:xfrm>
            <a:off x="3390223" y="670519"/>
            <a:ext cx="8151000" cy="5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GB" sz="24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 dara </a:t>
            </a: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Sonian Wood Coop? </a:t>
            </a:r>
            <a:endParaRPr b="1" i="0" sz="240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Kā šis uzņēmums veicina vietējās ekonomikas stiprināšanu?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Identificēt ekonomiskās problēmas, kas var rasties šim sociālajam uzņēmumam.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Kā ģimenes uzņēmumiem aizsargāt šo kooperatīvo modeli no lielo investoru pārņemšanas?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Sniedziet 3 reālus piemērus, kā šī koksne tiek izmantota vietējā mērogā.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Kā šis projekts veicina aprites ekonomiku?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8"/>
          <p:cNvSpPr txBox="1"/>
          <p:nvPr/>
        </p:nvSpPr>
        <p:spPr>
          <a:xfrm>
            <a:off x="235344" y="4360345"/>
            <a:ext cx="619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https://sonianwoodcoop.be/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 txBox="1"/>
          <p:nvPr/>
        </p:nvSpPr>
        <p:spPr>
          <a:xfrm>
            <a:off x="5185019" y="6117162"/>
            <a:ext cx="67716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"Eiropas Komisijas atbalsts šīs publikācijas izdošanai nenozīmē tās satura, kas atspoguļo tikai autoru viedokli, apstiprinājumu, un Komisija nav atbildīga par tajā ietvertās informācijas iespējamo izmantošanu." Projekta numurs: </a:t>
            </a:r>
            <a:r>
              <a:rPr b="0" i="0" lang="en-GB" sz="1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2020-1-UK01-KA226-VET-094435</a:t>
            </a:r>
            <a:endParaRPr b="0" i="0" sz="1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Text&#10;&#10;Description automatically generated" id="128" name="Google Shape;1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42795"/>
            <a:ext cx="1964299" cy="4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3244" y="1002244"/>
            <a:ext cx="2505512" cy="185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41231" y="108086"/>
            <a:ext cx="495921" cy="495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39"/>
          <p:cNvGrpSpPr/>
          <p:nvPr/>
        </p:nvGrpSpPr>
        <p:grpSpPr>
          <a:xfrm>
            <a:off x="2569288" y="3802743"/>
            <a:ext cx="7053424" cy="1670958"/>
            <a:chOff x="2569288" y="3802743"/>
            <a:chExt cx="7053424" cy="1670958"/>
          </a:xfrm>
        </p:grpSpPr>
        <p:pic>
          <p:nvPicPr>
            <p:cNvPr descr="Qr code&#10;&#10;Description automatically generated" id="133" name="Google Shape;133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9288" y="3802743"/>
              <a:ext cx="7053424" cy="1635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134" name="Google Shape;134;p39"/>
            <p:cNvPicPr preferRelativeResize="0"/>
            <p:nvPr/>
          </p:nvPicPr>
          <p:blipFill rotWithShape="1">
            <a:blip r:embed="rId7">
              <a:alphaModFix/>
            </a:blip>
            <a:srcRect b="26992" l="25160" r="30392" t="26528"/>
            <a:stretch/>
          </p:blipFill>
          <p:spPr>
            <a:xfrm>
              <a:off x="6749430" y="4580527"/>
              <a:ext cx="854122" cy="8931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2021-04-20T08:47:25.0000000Z</dcterms:created>
  <dc:creator>Gary</dc:creator>
</cp:coreProperties>
</file>