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2" r:id="rId4"/>
    <p:sldId id="264" r:id="rId5"/>
    <p:sldId id="293" r:id="rId6"/>
    <p:sldId id="343" r:id="rId7"/>
    <p:sldId id="344" r:id="rId8"/>
    <p:sldId id="374" r:id="rId9"/>
    <p:sldId id="377" r:id="rId10"/>
    <p:sldId id="352" r:id="rId11"/>
    <p:sldId id="348" r:id="rId12"/>
    <p:sldId id="332" r:id="rId13"/>
    <p:sldId id="354" r:id="rId14"/>
    <p:sldId id="355" r:id="rId15"/>
    <p:sldId id="372" r:id="rId16"/>
    <p:sldId id="356" r:id="rId17"/>
    <p:sldId id="333" r:id="rId18"/>
    <p:sldId id="334" r:id="rId19"/>
    <p:sldId id="335" r:id="rId20"/>
    <p:sldId id="336" r:id="rId21"/>
    <p:sldId id="337" r:id="rId22"/>
    <p:sldId id="338" r:id="rId23"/>
    <p:sldId id="339" r:id="rId24"/>
    <p:sldId id="357" r:id="rId25"/>
    <p:sldId id="340" r:id="rId26"/>
    <p:sldId id="341" r:id="rId27"/>
    <p:sldId id="331" r:id="rId28"/>
    <p:sldId id="358" r:id="rId29"/>
    <p:sldId id="365" r:id="rId30"/>
    <p:sldId id="366" r:id="rId31"/>
    <p:sldId id="367" r:id="rId32"/>
    <p:sldId id="368" r:id="rId33"/>
    <p:sldId id="369" r:id="rId34"/>
    <p:sldId id="370" r:id="rId35"/>
    <p:sldId id="371" r:id="rId36"/>
    <p:sldId id="342" r:id="rId37"/>
    <p:sldId id="2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28A"/>
    <a:srgbClr val="195562"/>
    <a:srgbClr val="29BA86"/>
    <a:srgbClr val="179D96"/>
    <a:srgbClr val="04B9D9"/>
    <a:srgbClr val="29BB89"/>
    <a:srgbClr val="FFFFFF"/>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EF2B5-656F-42B9-85DF-464D55B01485}" v="43" dt="2022-03-18T18:20:54.199"/>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varScale="1">
        <p:scale>
          <a:sx n="81" d="100"/>
          <a:sy n="81" d="100"/>
        </p:scale>
        <p:origin x="91"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ovica@skillselevationfhb.com" userId="d66ab3223affaa58" providerId="LiveId" clId="{1E49CFCF-41C2-4A28-9A6C-2AE4C6DAE613}"/>
    <pc:docChg chg="undo redo custSel addSld delSld modSld sldOrd">
      <pc:chgData name="ludovica@skillselevationfhb.com" userId="d66ab3223affaa58" providerId="LiveId" clId="{1E49CFCF-41C2-4A28-9A6C-2AE4C6DAE613}" dt="2022-03-16T15:45:15.478" v="12167" actId="1076"/>
      <pc:docMkLst>
        <pc:docMk/>
      </pc:docMkLst>
      <pc:sldChg chg="modSp mod">
        <pc:chgData name="ludovica@skillselevationfhb.com" userId="d66ab3223affaa58" providerId="LiveId" clId="{1E49CFCF-41C2-4A28-9A6C-2AE4C6DAE613}" dt="2022-03-10T17:07:24.749" v="9218" actId="207"/>
        <pc:sldMkLst>
          <pc:docMk/>
          <pc:sldMk cId="1012648940" sldId="256"/>
        </pc:sldMkLst>
        <pc:spChg chg="mod">
          <ac:chgData name="ludovica@skillselevationfhb.com" userId="d66ab3223affaa58" providerId="LiveId" clId="{1E49CFCF-41C2-4A28-9A6C-2AE4C6DAE613}" dt="2022-03-10T17:07:24.749" v="9218" actId="207"/>
          <ac:spMkLst>
            <pc:docMk/>
            <pc:sldMk cId="1012648940" sldId="256"/>
            <ac:spMk id="2" creationId="{2E5D74FA-911C-48E3-9849-254607C81E95}"/>
          </ac:spMkLst>
        </pc:spChg>
      </pc:sldChg>
      <pc:sldChg chg="addSp delSp modSp del mod">
        <pc:chgData name="ludovica@skillselevationfhb.com" userId="d66ab3223affaa58" providerId="LiveId" clId="{1E49CFCF-41C2-4A28-9A6C-2AE4C6DAE613}" dt="2022-03-08T12:45:56.001" v="312" actId="2696"/>
        <pc:sldMkLst>
          <pc:docMk/>
          <pc:sldMk cId="1420086940" sldId="257"/>
        </pc:sldMkLst>
        <pc:spChg chg="del">
          <ac:chgData name="ludovica@skillselevationfhb.com" userId="d66ab3223affaa58" providerId="LiveId" clId="{1E49CFCF-41C2-4A28-9A6C-2AE4C6DAE613}" dt="2022-03-08T12:20:55.415" v="83" actId="21"/>
          <ac:spMkLst>
            <pc:docMk/>
            <pc:sldMk cId="1420086940" sldId="257"/>
            <ac:spMk id="11" creationId="{F58D6A29-ABF4-4C62-AB18-E3342113E243}"/>
          </ac:spMkLst>
        </pc:spChg>
        <pc:spChg chg="mod">
          <ac:chgData name="ludovica@skillselevationfhb.com" userId="d66ab3223affaa58" providerId="LiveId" clId="{1E49CFCF-41C2-4A28-9A6C-2AE4C6DAE613}" dt="2022-03-08T12:27:21.910" v="189" actId="1076"/>
          <ac:spMkLst>
            <pc:docMk/>
            <pc:sldMk cId="1420086940" sldId="257"/>
            <ac:spMk id="18" creationId="{DDCB5C4B-3FE5-4B99-B867-3A575DC4F78E}"/>
          </ac:spMkLst>
        </pc:spChg>
        <pc:spChg chg="del mod">
          <ac:chgData name="ludovica@skillselevationfhb.com" userId="d66ab3223affaa58" providerId="LiveId" clId="{1E49CFCF-41C2-4A28-9A6C-2AE4C6DAE613}" dt="2022-03-08T12:20:57.646" v="84" actId="21"/>
          <ac:spMkLst>
            <pc:docMk/>
            <pc:sldMk cId="1420086940" sldId="257"/>
            <ac:spMk id="29" creationId="{295B5783-3E87-49EA-90BD-4302731872E4}"/>
          </ac:spMkLst>
        </pc:spChg>
        <pc:spChg chg="del">
          <ac:chgData name="ludovica@skillselevationfhb.com" userId="d66ab3223affaa58" providerId="LiveId" clId="{1E49CFCF-41C2-4A28-9A6C-2AE4C6DAE613}" dt="2022-03-08T12:21:05.243" v="89" actId="21"/>
          <ac:spMkLst>
            <pc:docMk/>
            <pc:sldMk cId="1420086940" sldId="257"/>
            <ac:spMk id="30" creationId="{C48D579B-7518-430E-9AA0-655A44BD4FE1}"/>
          </ac:spMkLst>
        </pc:spChg>
        <pc:spChg chg="del mod">
          <ac:chgData name="ludovica@skillselevationfhb.com" userId="d66ab3223affaa58" providerId="LiveId" clId="{1E49CFCF-41C2-4A28-9A6C-2AE4C6DAE613}" dt="2022-03-08T12:21:02.822" v="88" actId="21"/>
          <ac:spMkLst>
            <pc:docMk/>
            <pc:sldMk cId="1420086940" sldId="257"/>
            <ac:spMk id="31" creationId="{F65D8BF8-8D1F-45B8-8EE3-2B5A48719C1E}"/>
          </ac:spMkLst>
        </pc:spChg>
        <pc:spChg chg="del">
          <ac:chgData name="ludovica@skillselevationfhb.com" userId="d66ab3223affaa58" providerId="LiveId" clId="{1E49CFCF-41C2-4A28-9A6C-2AE4C6DAE613}" dt="2022-03-08T12:36:05.557" v="250" actId="21"/>
          <ac:spMkLst>
            <pc:docMk/>
            <pc:sldMk cId="1420086940" sldId="257"/>
            <ac:spMk id="37" creationId="{7E396FDC-43D1-46F9-B39C-DB4C6459C74F}"/>
          </ac:spMkLst>
        </pc:spChg>
        <pc:graphicFrameChg chg="add del mod modGraphic">
          <ac:chgData name="ludovica@skillselevationfhb.com" userId="d66ab3223affaa58" providerId="LiveId" clId="{1E49CFCF-41C2-4A28-9A6C-2AE4C6DAE613}" dt="2022-03-08T12:24:48.204" v="151" actId="21"/>
          <ac:graphicFrameMkLst>
            <pc:docMk/>
            <pc:sldMk cId="1420086940" sldId="257"/>
            <ac:graphicFrameMk id="2" creationId="{1069D263-2335-4871-9D29-B91BC94A6990}"/>
          </ac:graphicFrameMkLst>
        </pc:graphicFrameChg>
        <pc:graphicFrameChg chg="add del mod">
          <ac:chgData name="ludovica@skillselevationfhb.com" userId="d66ab3223affaa58" providerId="LiveId" clId="{1E49CFCF-41C2-4A28-9A6C-2AE4C6DAE613}" dt="2022-03-08T12:24:08.331" v="125" actId="3680"/>
          <ac:graphicFrameMkLst>
            <pc:docMk/>
            <pc:sldMk cId="1420086940" sldId="257"/>
            <ac:graphicFrameMk id="3" creationId="{B9A86059-11CB-4ABC-9E6B-1C4C378563CB}"/>
          </ac:graphicFrameMkLst>
        </pc:graphicFrameChg>
        <pc:graphicFrameChg chg="add del mod modGraphic">
          <ac:chgData name="ludovica@skillselevationfhb.com" userId="d66ab3223affaa58" providerId="LiveId" clId="{1E49CFCF-41C2-4A28-9A6C-2AE4C6DAE613}" dt="2022-03-08T12:43:25.335" v="289" actId="21"/>
          <ac:graphicFrameMkLst>
            <pc:docMk/>
            <pc:sldMk cId="1420086940" sldId="257"/>
            <ac:graphicFrameMk id="4" creationId="{9EF9D713-C5E0-492A-889E-74F237918FF3}"/>
          </ac:graphicFrameMkLst>
        </pc:graphicFrameChg>
        <pc:graphicFrameChg chg="add del">
          <ac:chgData name="ludovica@skillselevationfhb.com" userId="d66ab3223affaa58" providerId="LiveId" clId="{1E49CFCF-41C2-4A28-9A6C-2AE4C6DAE613}" dt="2022-03-08T12:39:47.236" v="254" actId="21"/>
          <ac:graphicFrameMkLst>
            <pc:docMk/>
            <pc:sldMk cId="1420086940" sldId="257"/>
            <ac:graphicFrameMk id="5" creationId="{16BE873D-FFE5-4771-9C8F-5DEC2BC0548C}"/>
          </ac:graphicFrameMkLst>
        </pc:graphicFrameChg>
        <pc:graphicFrameChg chg="add del mod modGraphic">
          <ac:chgData name="ludovica@skillselevationfhb.com" userId="d66ab3223affaa58" providerId="LiveId" clId="{1E49CFCF-41C2-4A28-9A6C-2AE4C6DAE613}" dt="2022-03-08T12:43:24.725" v="288" actId="14734"/>
          <ac:graphicFrameMkLst>
            <pc:docMk/>
            <pc:sldMk cId="1420086940" sldId="257"/>
            <ac:graphicFrameMk id="7" creationId="{33D71D93-2E1E-4A81-BFF6-C6CEF4A4B1B6}"/>
          </ac:graphicFrameMkLst>
        </pc:graphicFrameChg>
        <pc:graphicFrameChg chg="add del">
          <ac:chgData name="ludovica@skillselevationfhb.com" userId="d66ab3223affaa58" providerId="LiveId" clId="{1E49CFCF-41C2-4A28-9A6C-2AE4C6DAE613}" dt="2022-03-08T12:43:10.949" v="282" actId="3680"/>
          <ac:graphicFrameMkLst>
            <pc:docMk/>
            <pc:sldMk cId="1420086940" sldId="257"/>
            <ac:graphicFrameMk id="8" creationId="{1702D8E8-46BD-4DBA-B1AC-201433842308}"/>
          </ac:graphicFrameMkLst>
        </pc:graphicFrameChg>
        <pc:graphicFrameChg chg="add del mod">
          <ac:chgData name="ludovica@skillselevationfhb.com" userId="d66ab3223affaa58" providerId="LiveId" clId="{1E49CFCF-41C2-4A28-9A6C-2AE4C6DAE613}" dt="2022-03-08T12:43:16.025" v="286"/>
          <ac:graphicFrameMkLst>
            <pc:docMk/>
            <pc:sldMk cId="1420086940" sldId="257"/>
            <ac:graphicFrameMk id="23" creationId="{B9AD48AB-BF2D-4D91-A170-35621A22BEEC}"/>
          </ac:graphicFrameMkLst>
        </pc:graphicFrameChg>
        <pc:picChg chg="del">
          <ac:chgData name="ludovica@skillselevationfhb.com" userId="d66ab3223affaa58" providerId="LiveId" clId="{1E49CFCF-41C2-4A28-9A6C-2AE4C6DAE613}" dt="2022-03-08T12:20:47.396" v="80" actId="21"/>
          <ac:picMkLst>
            <pc:docMk/>
            <pc:sldMk cId="1420086940" sldId="257"/>
            <ac:picMk id="6" creationId="{A3FEFAED-3DDE-4A89-872E-E646C67DAC1D}"/>
          </ac:picMkLst>
        </pc:picChg>
        <pc:picChg chg="del">
          <ac:chgData name="ludovica@skillselevationfhb.com" userId="d66ab3223affaa58" providerId="LiveId" clId="{1E49CFCF-41C2-4A28-9A6C-2AE4C6DAE613}" dt="2022-03-08T12:20:49.574" v="81" actId="21"/>
          <ac:picMkLst>
            <pc:docMk/>
            <pc:sldMk cId="1420086940" sldId="257"/>
            <ac:picMk id="24" creationId="{425891DB-D6E7-4CDE-8A56-5813AC00D51B}"/>
          </ac:picMkLst>
        </pc:picChg>
        <pc:picChg chg="del">
          <ac:chgData name="ludovica@skillselevationfhb.com" userId="d66ab3223affaa58" providerId="LiveId" clId="{1E49CFCF-41C2-4A28-9A6C-2AE4C6DAE613}" dt="2022-03-08T12:20:58.955" v="85" actId="478"/>
          <ac:picMkLst>
            <pc:docMk/>
            <pc:sldMk cId="1420086940" sldId="257"/>
            <ac:picMk id="26" creationId="{006D52E4-F8A8-431F-85F7-02C1630A2434}"/>
          </ac:picMkLst>
        </pc:picChg>
        <pc:picChg chg="del">
          <ac:chgData name="ludovica@skillselevationfhb.com" userId="d66ab3223affaa58" providerId="LiveId" clId="{1E49CFCF-41C2-4A28-9A6C-2AE4C6DAE613}" dt="2022-03-08T12:20:59.660" v="86" actId="478"/>
          <ac:picMkLst>
            <pc:docMk/>
            <pc:sldMk cId="1420086940" sldId="257"/>
            <ac:picMk id="27" creationId="{6F17AA1B-D73B-40AA-953E-F9665EE88392}"/>
          </ac:picMkLst>
        </pc:picChg>
      </pc:sldChg>
      <pc:sldChg chg="modSp mod ord">
        <pc:chgData name="ludovica@skillselevationfhb.com" userId="d66ab3223affaa58" providerId="LiveId" clId="{1E49CFCF-41C2-4A28-9A6C-2AE4C6DAE613}" dt="2022-03-10T17:08:02.191" v="9233" actId="403"/>
        <pc:sldMkLst>
          <pc:docMk/>
          <pc:sldMk cId="416725586" sldId="258"/>
        </pc:sldMkLst>
        <pc:spChg chg="mod">
          <ac:chgData name="ludovica@skillselevationfhb.com" userId="d66ab3223affaa58" providerId="LiveId" clId="{1E49CFCF-41C2-4A28-9A6C-2AE4C6DAE613}" dt="2022-03-10T12:01:24.184" v="5674" actId="20577"/>
          <ac:spMkLst>
            <pc:docMk/>
            <pc:sldMk cId="416725586" sldId="258"/>
            <ac:spMk id="15" creationId="{7DC7E40B-8849-46B0-8DED-E94836E7DC96}"/>
          </ac:spMkLst>
        </pc:spChg>
        <pc:spChg chg="mod">
          <ac:chgData name="ludovica@skillselevationfhb.com" userId="d66ab3223affaa58" providerId="LiveId" clId="{1E49CFCF-41C2-4A28-9A6C-2AE4C6DAE613}" dt="2022-03-10T17:08:02.191" v="9233" actId="403"/>
          <ac:spMkLst>
            <pc:docMk/>
            <pc:sldMk cId="416725586" sldId="258"/>
            <ac:spMk id="16" creationId="{7CCBE002-9590-4D67-9ED4-3A8F6ABCBCC8}"/>
          </ac:spMkLst>
        </pc:spChg>
      </pc:sldChg>
      <pc:sldChg chg="addSp delSp modSp add del mod ord">
        <pc:chgData name="ludovica@skillselevationfhb.com" userId="d66ab3223affaa58" providerId="LiveId" clId="{1E49CFCF-41C2-4A28-9A6C-2AE4C6DAE613}" dt="2022-03-11T18:23:02.569" v="11025" actId="1076"/>
        <pc:sldMkLst>
          <pc:docMk/>
          <pc:sldMk cId="1011973995" sldId="264"/>
        </pc:sldMkLst>
        <pc:spChg chg="add mod">
          <ac:chgData name="ludovica@skillselevationfhb.com" userId="d66ab3223affaa58" providerId="LiveId" clId="{1E49CFCF-41C2-4A28-9A6C-2AE4C6DAE613}" dt="2022-03-11T18:23:02.569" v="11025" actId="1076"/>
          <ac:spMkLst>
            <pc:docMk/>
            <pc:sldMk cId="1011973995" sldId="264"/>
            <ac:spMk id="11" creationId="{5D728A5F-1AEE-4BD4-B839-251601704A06}"/>
          </ac:spMkLst>
        </pc:spChg>
        <pc:spChg chg="mod">
          <ac:chgData name="ludovica@skillselevationfhb.com" userId="d66ab3223affaa58" providerId="LiveId" clId="{1E49CFCF-41C2-4A28-9A6C-2AE4C6DAE613}" dt="2022-03-11T11:12:32.352" v="10857" actId="1076"/>
          <ac:spMkLst>
            <pc:docMk/>
            <pc:sldMk cId="1011973995" sldId="264"/>
            <ac:spMk id="13" creationId="{0B2F7796-DB8C-4E3A-A0F6-4F8A8145AEF5}"/>
          </ac:spMkLst>
        </pc:spChg>
        <pc:spChg chg="mod">
          <ac:chgData name="ludovica@skillselevationfhb.com" userId="d66ab3223affaa58" providerId="LiveId" clId="{1E49CFCF-41C2-4A28-9A6C-2AE4C6DAE613}" dt="2022-03-09T08:53:27.346" v="2981" actId="404"/>
          <ac:spMkLst>
            <pc:docMk/>
            <pc:sldMk cId="1011973995" sldId="264"/>
            <ac:spMk id="14" creationId="{0E21429E-2746-46D2-AA7C-D3EBF3087088}"/>
          </ac:spMkLst>
        </pc:spChg>
        <pc:spChg chg="del mod">
          <ac:chgData name="ludovica@skillselevationfhb.com" userId="d66ab3223affaa58" providerId="LiveId" clId="{1E49CFCF-41C2-4A28-9A6C-2AE4C6DAE613}" dt="2022-03-08T12:49:23.690" v="445" actId="21"/>
          <ac:spMkLst>
            <pc:docMk/>
            <pc:sldMk cId="1011973995" sldId="264"/>
            <ac:spMk id="15" creationId="{B613844C-D20E-4B6B-9B38-0014A6A395E0}"/>
          </ac:spMkLst>
        </pc:spChg>
        <pc:spChg chg="del mod">
          <ac:chgData name="ludovica@skillselevationfhb.com" userId="d66ab3223affaa58" providerId="LiveId" clId="{1E49CFCF-41C2-4A28-9A6C-2AE4C6DAE613}" dt="2022-03-08T13:00:47.396" v="528" actId="21"/>
          <ac:spMkLst>
            <pc:docMk/>
            <pc:sldMk cId="1011973995" sldId="264"/>
            <ac:spMk id="16" creationId="{B1B13B66-0FF7-48D6-9649-E2CF49A33A6D}"/>
          </ac:spMkLst>
        </pc:spChg>
        <pc:spChg chg="del mod">
          <ac:chgData name="ludovica@skillselevationfhb.com" userId="d66ab3223affaa58" providerId="LiveId" clId="{1E49CFCF-41C2-4A28-9A6C-2AE4C6DAE613}" dt="2022-03-11T18:22:58.636" v="11024" actId="21"/>
          <ac:spMkLst>
            <pc:docMk/>
            <pc:sldMk cId="1011973995" sldId="264"/>
            <ac:spMk id="17" creationId="{38F59BD4-4CAA-4F4C-85FB-5C87043F4003}"/>
          </ac:spMkLst>
        </pc:spChg>
        <pc:spChg chg="del">
          <ac:chgData name="ludovica@skillselevationfhb.com" userId="d66ab3223affaa58" providerId="LiveId" clId="{1E49CFCF-41C2-4A28-9A6C-2AE4C6DAE613}" dt="2022-03-08T12:49:48.878" v="466" actId="21"/>
          <ac:spMkLst>
            <pc:docMk/>
            <pc:sldMk cId="1011973995" sldId="264"/>
            <ac:spMk id="18" creationId="{933395C1-3FD2-4B24-A45A-28E0D999B1C4}"/>
          </ac:spMkLst>
        </pc:spChg>
        <pc:spChg chg="del">
          <ac:chgData name="ludovica@skillselevationfhb.com" userId="d66ab3223affaa58" providerId="LiveId" clId="{1E49CFCF-41C2-4A28-9A6C-2AE4C6DAE613}" dt="2022-03-08T12:50:02.869" v="470" actId="21"/>
          <ac:spMkLst>
            <pc:docMk/>
            <pc:sldMk cId="1011973995" sldId="264"/>
            <ac:spMk id="19" creationId="{F3632FC2-5D5F-4526-8F2E-B1387289CCBB}"/>
          </ac:spMkLst>
        </pc:spChg>
        <pc:spChg chg="del">
          <ac:chgData name="ludovica@skillselevationfhb.com" userId="d66ab3223affaa58" providerId="LiveId" clId="{1E49CFCF-41C2-4A28-9A6C-2AE4C6DAE613}" dt="2022-03-08T12:49:53.112" v="467" actId="21"/>
          <ac:spMkLst>
            <pc:docMk/>
            <pc:sldMk cId="1011973995" sldId="264"/>
            <ac:spMk id="20" creationId="{E1179226-08F3-4176-A662-AEFD9DDC43BB}"/>
          </ac:spMkLst>
        </pc:spChg>
        <pc:spChg chg="del">
          <ac:chgData name="ludovica@skillselevationfhb.com" userId="d66ab3223affaa58" providerId="LiveId" clId="{1E49CFCF-41C2-4A28-9A6C-2AE4C6DAE613}" dt="2022-03-08T12:50:05.480" v="471" actId="21"/>
          <ac:spMkLst>
            <pc:docMk/>
            <pc:sldMk cId="1011973995" sldId="264"/>
            <ac:spMk id="21" creationId="{47567D2E-4A65-4757-8E71-5D385602F374}"/>
          </ac:spMkLst>
        </pc:spChg>
        <pc:spChg chg="add del mod">
          <ac:chgData name="ludovica@skillselevationfhb.com" userId="d66ab3223affaa58" providerId="LiveId" clId="{1E49CFCF-41C2-4A28-9A6C-2AE4C6DAE613}" dt="2022-03-08T13:00:44.762" v="527" actId="21"/>
          <ac:spMkLst>
            <pc:docMk/>
            <pc:sldMk cId="1011973995" sldId="264"/>
            <ac:spMk id="22" creationId="{9A08A479-A8E6-44A3-AB9D-A5F05A4A1AF9}"/>
          </ac:spMkLst>
        </pc:spChg>
        <pc:spChg chg="add del mod">
          <ac:chgData name="ludovica@skillselevationfhb.com" userId="d66ab3223affaa58" providerId="LiveId" clId="{1E49CFCF-41C2-4A28-9A6C-2AE4C6DAE613}" dt="2022-03-08T14:31:34.312" v="726"/>
          <ac:spMkLst>
            <pc:docMk/>
            <pc:sldMk cId="1011973995" sldId="264"/>
            <ac:spMk id="24" creationId="{0D11B364-D9DC-493A-BBF7-EF285F56D68A}"/>
          </ac:spMkLst>
        </pc:spChg>
        <pc:spChg chg="add del mod">
          <ac:chgData name="ludovica@skillselevationfhb.com" userId="d66ab3223affaa58" providerId="LiveId" clId="{1E49CFCF-41C2-4A28-9A6C-2AE4C6DAE613}" dt="2022-03-08T14:31:32.557" v="722"/>
          <ac:spMkLst>
            <pc:docMk/>
            <pc:sldMk cId="1011973995" sldId="264"/>
            <ac:spMk id="28" creationId="{64920174-E6D3-4DD0-B22A-04D274C54DB4}"/>
          </ac:spMkLst>
        </pc:spChg>
      </pc:sldChg>
      <pc:sldChg chg="del">
        <pc:chgData name="ludovica@skillselevationfhb.com" userId="d66ab3223affaa58" providerId="LiveId" clId="{1E49CFCF-41C2-4A28-9A6C-2AE4C6DAE613}" dt="2022-03-11T13:10:26.757" v="10870" actId="47"/>
        <pc:sldMkLst>
          <pc:docMk/>
          <pc:sldMk cId="1503972779" sldId="265"/>
        </pc:sldMkLst>
      </pc:sldChg>
      <pc:sldChg chg="del">
        <pc:chgData name="ludovica@skillselevationfhb.com" userId="d66ab3223affaa58" providerId="LiveId" clId="{1E49CFCF-41C2-4A28-9A6C-2AE4C6DAE613}" dt="2022-03-11T13:10:29.240" v="10871" actId="47"/>
        <pc:sldMkLst>
          <pc:docMk/>
          <pc:sldMk cId="488209065" sldId="266"/>
        </pc:sldMkLst>
      </pc:sldChg>
      <pc:sldChg chg="del">
        <pc:chgData name="ludovica@skillselevationfhb.com" userId="d66ab3223affaa58" providerId="LiveId" clId="{1E49CFCF-41C2-4A28-9A6C-2AE4C6DAE613}" dt="2022-03-11T13:10:32.917" v="10872" actId="47"/>
        <pc:sldMkLst>
          <pc:docMk/>
          <pc:sldMk cId="3573087428" sldId="267"/>
        </pc:sldMkLst>
      </pc:sldChg>
      <pc:sldChg chg="addSp delSp modSp mod ord">
        <pc:chgData name="ludovica@skillselevationfhb.com" userId="d66ab3223affaa58" providerId="LiveId" clId="{1E49CFCF-41C2-4A28-9A6C-2AE4C6DAE613}" dt="2022-03-08T17:28:55.721" v="2118" actId="14100"/>
        <pc:sldMkLst>
          <pc:docMk/>
          <pc:sldMk cId="1852344420" sldId="268"/>
        </pc:sldMkLst>
        <pc:spChg chg="mod">
          <ac:chgData name="ludovica@skillselevationfhb.com" userId="d66ab3223affaa58" providerId="LiveId" clId="{1E49CFCF-41C2-4A28-9A6C-2AE4C6DAE613}" dt="2022-03-08T16:07:50.687" v="1329" actId="1076"/>
          <ac:spMkLst>
            <pc:docMk/>
            <pc:sldMk cId="1852344420" sldId="268"/>
            <ac:spMk id="9" creationId="{860BECD8-C24B-4AF3-9FE5-50B232840A41}"/>
          </ac:spMkLst>
        </pc:spChg>
        <pc:spChg chg="del">
          <ac:chgData name="ludovica@skillselevationfhb.com" userId="d66ab3223affaa58" providerId="LiveId" clId="{1E49CFCF-41C2-4A28-9A6C-2AE4C6DAE613}" dt="2022-03-08T13:24:41.735" v="561" actId="21"/>
          <ac:spMkLst>
            <pc:docMk/>
            <pc:sldMk cId="1852344420" sldId="268"/>
            <ac:spMk id="10" creationId="{DA9E6157-5214-4D01-AE76-7510E28CE1F5}"/>
          </ac:spMkLst>
        </pc:spChg>
        <pc:spChg chg="del">
          <ac:chgData name="ludovica@skillselevationfhb.com" userId="d66ab3223affaa58" providerId="LiveId" clId="{1E49CFCF-41C2-4A28-9A6C-2AE4C6DAE613}" dt="2022-03-08T13:24:45.038" v="562" actId="21"/>
          <ac:spMkLst>
            <pc:docMk/>
            <pc:sldMk cId="1852344420" sldId="268"/>
            <ac:spMk id="12" creationId="{9D8A77C8-7989-4ECD-8A15-470BFF644D20}"/>
          </ac:spMkLst>
        </pc:spChg>
        <pc:spChg chg="del topLvl">
          <ac:chgData name="ludovica@skillselevationfhb.com" userId="d66ab3223affaa58" providerId="LiveId" clId="{1E49CFCF-41C2-4A28-9A6C-2AE4C6DAE613}" dt="2022-03-08T13:24:50.983" v="563" actId="21"/>
          <ac:spMkLst>
            <pc:docMk/>
            <pc:sldMk cId="1852344420" sldId="268"/>
            <ac:spMk id="13" creationId="{2631CFD5-0458-45AC-B4DC-4AC47DDA59EA}"/>
          </ac:spMkLst>
        </pc:spChg>
        <pc:spChg chg="mod topLvl">
          <ac:chgData name="ludovica@skillselevationfhb.com" userId="d66ab3223affaa58" providerId="LiveId" clId="{1E49CFCF-41C2-4A28-9A6C-2AE4C6DAE613}" dt="2022-03-08T17:28:55.721" v="2118" actId="14100"/>
          <ac:spMkLst>
            <pc:docMk/>
            <pc:sldMk cId="1852344420" sldId="268"/>
            <ac:spMk id="14" creationId="{5CEAA509-EA64-40BD-A771-50421C7C663D}"/>
          </ac:spMkLst>
        </pc:spChg>
        <pc:spChg chg="add del mod">
          <ac:chgData name="ludovica@skillselevationfhb.com" userId="d66ab3223affaa58" providerId="LiveId" clId="{1E49CFCF-41C2-4A28-9A6C-2AE4C6DAE613}" dt="2022-03-08T13:25:41.047" v="593" actId="21"/>
          <ac:spMkLst>
            <pc:docMk/>
            <pc:sldMk cId="1852344420" sldId="268"/>
            <ac:spMk id="15" creationId="{E3D18A8E-86A3-4481-A336-22B69FA39983}"/>
          </ac:spMkLst>
        </pc:spChg>
        <pc:grpChg chg="del">
          <ac:chgData name="ludovica@skillselevationfhb.com" userId="d66ab3223affaa58" providerId="LiveId" clId="{1E49CFCF-41C2-4A28-9A6C-2AE4C6DAE613}" dt="2022-03-08T13:24:50.983" v="563" actId="21"/>
          <ac:grpSpMkLst>
            <pc:docMk/>
            <pc:sldMk cId="1852344420" sldId="268"/>
            <ac:grpSpMk id="24" creationId="{A12B2B55-FF0A-45C8-A913-E11397250CDC}"/>
          </ac:grpSpMkLst>
        </pc:grpChg>
        <pc:picChg chg="add del mod">
          <ac:chgData name="ludovica@skillselevationfhb.com" userId="d66ab3223affaa58" providerId="LiveId" clId="{1E49CFCF-41C2-4A28-9A6C-2AE4C6DAE613}" dt="2022-03-08T17:28:50.238" v="2117" actId="21"/>
          <ac:picMkLst>
            <pc:docMk/>
            <pc:sldMk cId="1852344420" sldId="268"/>
            <ac:picMk id="7170" creationId="{F55F233B-D674-4782-9FB6-7207169DD739}"/>
          </ac:picMkLst>
        </pc:picChg>
      </pc:sldChg>
      <pc:sldChg chg="del">
        <pc:chgData name="ludovica@skillselevationfhb.com" userId="d66ab3223affaa58" providerId="LiveId" clId="{1E49CFCF-41C2-4A28-9A6C-2AE4C6DAE613}" dt="2022-03-11T13:10:24.174" v="10869" actId="47"/>
        <pc:sldMkLst>
          <pc:docMk/>
          <pc:sldMk cId="589486949" sldId="269"/>
        </pc:sldMkLst>
      </pc:sldChg>
      <pc:sldChg chg="del">
        <pc:chgData name="ludovica@skillselevationfhb.com" userId="d66ab3223affaa58" providerId="LiveId" clId="{1E49CFCF-41C2-4A28-9A6C-2AE4C6DAE613}" dt="2022-03-11T13:10:20.957" v="10867" actId="47"/>
        <pc:sldMkLst>
          <pc:docMk/>
          <pc:sldMk cId="795432963" sldId="270"/>
        </pc:sldMkLst>
      </pc:sldChg>
      <pc:sldChg chg="del">
        <pc:chgData name="ludovica@skillselevationfhb.com" userId="d66ab3223affaa58" providerId="LiveId" clId="{1E49CFCF-41C2-4A28-9A6C-2AE4C6DAE613}" dt="2022-03-11T13:09:51.712" v="10862" actId="2696"/>
        <pc:sldMkLst>
          <pc:docMk/>
          <pc:sldMk cId="17640753" sldId="271"/>
        </pc:sldMkLst>
      </pc:sldChg>
      <pc:sldChg chg="del">
        <pc:chgData name="ludovica@skillselevationfhb.com" userId="d66ab3223affaa58" providerId="LiveId" clId="{1E49CFCF-41C2-4A28-9A6C-2AE4C6DAE613}" dt="2022-03-11T13:10:23.105" v="10868" actId="47"/>
        <pc:sldMkLst>
          <pc:docMk/>
          <pc:sldMk cId="2966577704" sldId="272"/>
        </pc:sldMkLst>
      </pc:sldChg>
      <pc:sldChg chg="del">
        <pc:chgData name="ludovica@skillselevationfhb.com" userId="d66ab3223affaa58" providerId="LiveId" clId="{1E49CFCF-41C2-4A28-9A6C-2AE4C6DAE613}" dt="2022-03-11T13:09:53.523" v="10863" actId="2696"/>
        <pc:sldMkLst>
          <pc:docMk/>
          <pc:sldMk cId="3167849056" sldId="273"/>
        </pc:sldMkLst>
      </pc:sldChg>
      <pc:sldChg chg="del">
        <pc:chgData name="ludovica@skillselevationfhb.com" userId="d66ab3223affaa58" providerId="LiveId" clId="{1E49CFCF-41C2-4A28-9A6C-2AE4C6DAE613}" dt="2022-03-11T13:10:18.051" v="10866" actId="47"/>
        <pc:sldMkLst>
          <pc:docMk/>
          <pc:sldMk cId="2834484732" sldId="274"/>
        </pc:sldMkLst>
      </pc:sldChg>
      <pc:sldChg chg="del">
        <pc:chgData name="ludovica@skillselevationfhb.com" userId="d66ab3223affaa58" providerId="LiveId" clId="{1E49CFCF-41C2-4A28-9A6C-2AE4C6DAE613}" dt="2022-03-11T13:10:35.706" v="10873" actId="47"/>
        <pc:sldMkLst>
          <pc:docMk/>
          <pc:sldMk cId="1559659975" sldId="275"/>
        </pc:sldMkLst>
      </pc:sldChg>
      <pc:sldChg chg="del">
        <pc:chgData name="ludovica@skillselevationfhb.com" userId="d66ab3223affaa58" providerId="LiveId" clId="{1E49CFCF-41C2-4A28-9A6C-2AE4C6DAE613}" dt="2022-03-11T13:10:09.388" v="10864" actId="47"/>
        <pc:sldMkLst>
          <pc:docMk/>
          <pc:sldMk cId="640567158" sldId="276"/>
        </pc:sldMkLst>
      </pc:sldChg>
      <pc:sldChg chg="del">
        <pc:chgData name="ludovica@skillselevationfhb.com" userId="d66ab3223affaa58" providerId="LiveId" clId="{1E49CFCF-41C2-4A28-9A6C-2AE4C6DAE613}" dt="2022-03-11T13:10:11.682" v="10865" actId="47"/>
        <pc:sldMkLst>
          <pc:docMk/>
          <pc:sldMk cId="384840435" sldId="277"/>
        </pc:sldMkLst>
      </pc:sldChg>
      <pc:sldChg chg="addSp delSp modSp add mod ord">
        <pc:chgData name="ludovica@skillselevationfhb.com" userId="d66ab3223affaa58" providerId="LiveId" clId="{1E49CFCF-41C2-4A28-9A6C-2AE4C6DAE613}" dt="2022-03-10T17:13:56.499" v="9300" actId="20577"/>
        <pc:sldMkLst>
          <pc:docMk/>
          <pc:sldMk cId="3442589205" sldId="281"/>
        </pc:sldMkLst>
        <pc:spChg chg="del">
          <ac:chgData name="ludovica@skillselevationfhb.com" userId="d66ab3223affaa58" providerId="LiveId" clId="{1E49CFCF-41C2-4A28-9A6C-2AE4C6DAE613}" dt="2022-03-08T16:43:11.317" v="1534" actId="21"/>
          <ac:spMkLst>
            <pc:docMk/>
            <pc:sldMk cId="3442589205" sldId="281"/>
            <ac:spMk id="11" creationId="{F58D6A29-ABF4-4C62-AB18-E3342113E243}"/>
          </ac:spMkLst>
        </pc:spChg>
        <pc:spChg chg="mod">
          <ac:chgData name="ludovica@skillselevationfhb.com" userId="d66ab3223affaa58" providerId="LiveId" clId="{1E49CFCF-41C2-4A28-9A6C-2AE4C6DAE613}" dt="2022-03-08T16:43:57.971" v="1560" actId="20577"/>
          <ac:spMkLst>
            <pc:docMk/>
            <pc:sldMk cId="3442589205" sldId="281"/>
            <ac:spMk id="18" creationId="{DDCB5C4B-3FE5-4B99-B867-3A575DC4F78E}"/>
          </ac:spMkLst>
        </pc:spChg>
        <pc:spChg chg="add mod">
          <ac:chgData name="ludovica@skillselevationfhb.com" userId="d66ab3223affaa58" providerId="LiveId" clId="{1E49CFCF-41C2-4A28-9A6C-2AE4C6DAE613}" dt="2022-03-10T17:13:56.499" v="9300" actId="20577"/>
          <ac:spMkLst>
            <pc:docMk/>
            <pc:sldMk cId="3442589205" sldId="281"/>
            <ac:spMk id="20" creationId="{7C41DCF4-42D8-41EE-83E6-08E7243A7E16}"/>
          </ac:spMkLst>
        </pc:spChg>
        <pc:spChg chg="del">
          <ac:chgData name="ludovica@skillselevationfhb.com" userId="d66ab3223affaa58" providerId="LiveId" clId="{1E49CFCF-41C2-4A28-9A6C-2AE4C6DAE613}" dt="2022-03-08T16:43:22.722" v="1541" actId="21"/>
          <ac:spMkLst>
            <pc:docMk/>
            <pc:sldMk cId="3442589205" sldId="281"/>
            <ac:spMk id="29" creationId="{295B5783-3E87-49EA-90BD-4302731872E4}"/>
          </ac:spMkLst>
        </pc:spChg>
        <pc:spChg chg="del">
          <ac:chgData name="ludovica@skillselevationfhb.com" userId="d66ab3223affaa58" providerId="LiveId" clId="{1E49CFCF-41C2-4A28-9A6C-2AE4C6DAE613}" dt="2022-03-08T16:43:20.688" v="1540" actId="21"/>
          <ac:spMkLst>
            <pc:docMk/>
            <pc:sldMk cId="3442589205" sldId="281"/>
            <ac:spMk id="30" creationId="{C48D579B-7518-430E-9AA0-655A44BD4FE1}"/>
          </ac:spMkLst>
        </pc:spChg>
        <pc:spChg chg="del mod">
          <ac:chgData name="ludovica@skillselevationfhb.com" userId="d66ab3223affaa58" providerId="LiveId" clId="{1E49CFCF-41C2-4A28-9A6C-2AE4C6DAE613}" dt="2022-03-08T16:43:18.658" v="1539" actId="21"/>
          <ac:spMkLst>
            <pc:docMk/>
            <pc:sldMk cId="3442589205" sldId="281"/>
            <ac:spMk id="31" creationId="{F65D8BF8-8D1F-45B8-8EE3-2B5A48719C1E}"/>
          </ac:spMkLst>
        </pc:spChg>
        <pc:picChg chg="del">
          <ac:chgData name="ludovica@skillselevationfhb.com" userId="d66ab3223affaa58" providerId="LiveId" clId="{1E49CFCF-41C2-4A28-9A6C-2AE4C6DAE613}" dt="2022-03-08T16:43:08.283" v="1533" actId="21"/>
          <ac:picMkLst>
            <pc:docMk/>
            <pc:sldMk cId="3442589205" sldId="281"/>
            <ac:picMk id="6" creationId="{A3FEFAED-3DDE-4A89-872E-E646C67DAC1D}"/>
          </ac:picMkLst>
        </pc:picChg>
        <pc:picChg chg="add del mod">
          <ac:chgData name="ludovica@skillselevationfhb.com" userId="d66ab3223affaa58" providerId="LiveId" clId="{1E49CFCF-41C2-4A28-9A6C-2AE4C6DAE613}" dt="2022-03-08T16:44:36.460" v="1576" actId="21"/>
          <ac:picMkLst>
            <pc:docMk/>
            <pc:sldMk cId="3442589205" sldId="281"/>
            <ac:picMk id="17" creationId="{EA2FB397-26E3-4075-A111-086918FC7595}"/>
          </ac:picMkLst>
        </pc:picChg>
        <pc:picChg chg="add mod">
          <ac:chgData name="ludovica@skillselevationfhb.com" userId="d66ab3223affaa58" providerId="LiveId" clId="{1E49CFCF-41C2-4A28-9A6C-2AE4C6DAE613}" dt="2022-03-08T16:45:00.244" v="1583" actId="1076"/>
          <ac:picMkLst>
            <pc:docMk/>
            <pc:sldMk cId="3442589205" sldId="281"/>
            <ac:picMk id="19" creationId="{A6256514-C58C-471B-B38E-7C831E99E327}"/>
          </ac:picMkLst>
        </pc:picChg>
        <pc:picChg chg="del">
          <ac:chgData name="ludovica@skillselevationfhb.com" userId="d66ab3223affaa58" providerId="LiveId" clId="{1E49CFCF-41C2-4A28-9A6C-2AE4C6DAE613}" dt="2022-03-08T16:43:13.156" v="1535" actId="21"/>
          <ac:picMkLst>
            <pc:docMk/>
            <pc:sldMk cId="3442589205" sldId="281"/>
            <ac:picMk id="24" creationId="{425891DB-D6E7-4CDE-8A56-5813AC00D51B}"/>
          </ac:picMkLst>
        </pc:picChg>
        <pc:picChg chg="del">
          <ac:chgData name="ludovica@skillselevationfhb.com" userId="d66ab3223affaa58" providerId="LiveId" clId="{1E49CFCF-41C2-4A28-9A6C-2AE4C6DAE613}" dt="2022-03-08T16:43:14.998" v="1536" actId="21"/>
          <ac:picMkLst>
            <pc:docMk/>
            <pc:sldMk cId="3442589205" sldId="281"/>
            <ac:picMk id="26" creationId="{006D52E4-F8A8-431F-85F7-02C1630A2434}"/>
          </ac:picMkLst>
        </pc:picChg>
        <pc:picChg chg="del">
          <ac:chgData name="ludovica@skillselevationfhb.com" userId="d66ab3223affaa58" providerId="LiveId" clId="{1E49CFCF-41C2-4A28-9A6C-2AE4C6DAE613}" dt="2022-03-08T16:43:16.008" v="1537" actId="478"/>
          <ac:picMkLst>
            <pc:docMk/>
            <pc:sldMk cId="3442589205" sldId="281"/>
            <ac:picMk id="27" creationId="{6F17AA1B-D73B-40AA-953E-F9665EE88392}"/>
          </ac:picMkLst>
        </pc:picChg>
      </pc:sldChg>
      <pc:sldChg chg="addSp delSp modSp add mod">
        <pc:chgData name="ludovica@skillselevationfhb.com" userId="d66ab3223affaa58" providerId="LiveId" clId="{1E49CFCF-41C2-4A28-9A6C-2AE4C6DAE613}" dt="2022-03-08T12:46:09.761" v="316" actId="113"/>
        <pc:sldMkLst>
          <pc:docMk/>
          <pc:sldMk cId="303332243" sldId="282"/>
        </pc:sldMkLst>
        <pc:graphicFrameChg chg="add mod modGraphic">
          <ac:chgData name="ludovica@skillselevationfhb.com" userId="d66ab3223affaa58" providerId="LiveId" clId="{1E49CFCF-41C2-4A28-9A6C-2AE4C6DAE613}" dt="2022-03-08T12:46:09.761" v="316" actId="113"/>
          <ac:graphicFrameMkLst>
            <pc:docMk/>
            <pc:sldMk cId="303332243" sldId="282"/>
            <ac:graphicFrameMk id="2" creationId="{0E268870-F2C9-4B0C-87A3-3EADA3739E45}"/>
          </ac:graphicFrameMkLst>
        </pc:graphicFrameChg>
        <pc:graphicFrameChg chg="del">
          <ac:chgData name="ludovica@skillselevationfhb.com" userId="d66ab3223affaa58" providerId="LiveId" clId="{1E49CFCF-41C2-4A28-9A6C-2AE4C6DAE613}" dt="2022-03-08T12:43:36.132" v="291" actId="21"/>
          <ac:graphicFrameMkLst>
            <pc:docMk/>
            <pc:sldMk cId="303332243" sldId="282"/>
            <ac:graphicFrameMk id="4" creationId="{9EF9D713-C5E0-492A-889E-74F237918FF3}"/>
          </ac:graphicFrameMkLst>
        </pc:graphicFrameChg>
        <pc:graphicFrameChg chg="del">
          <ac:chgData name="ludovica@skillselevationfhb.com" userId="d66ab3223affaa58" providerId="LiveId" clId="{1E49CFCF-41C2-4A28-9A6C-2AE4C6DAE613}" dt="2022-03-08T12:44:07.783" v="296" actId="21"/>
          <ac:graphicFrameMkLst>
            <pc:docMk/>
            <pc:sldMk cId="303332243" sldId="282"/>
            <ac:graphicFrameMk id="7" creationId="{33D71D93-2E1E-4A81-BFF6-C6CEF4A4B1B6}"/>
          </ac:graphicFrameMkLst>
        </pc:graphicFrameChg>
      </pc:sldChg>
      <pc:sldChg chg="addSp delSp modSp new del">
        <pc:chgData name="ludovica@skillselevationfhb.com" userId="d66ab3223affaa58" providerId="LiveId" clId="{1E49CFCF-41C2-4A28-9A6C-2AE4C6DAE613}" dt="2022-03-08T12:43:14.434" v="284" actId="680"/>
        <pc:sldMkLst>
          <pc:docMk/>
          <pc:sldMk cId="2951752366" sldId="282"/>
        </pc:sldMkLst>
        <pc:spChg chg="add del">
          <ac:chgData name="ludovica@skillselevationfhb.com" userId="d66ab3223affaa58" providerId="LiveId" clId="{1E49CFCF-41C2-4A28-9A6C-2AE4C6DAE613}" dt="2022-03-08T12:43:11.308" v="283"/>
          <ac:spMkLst>
            <pc:docMk/>
            <pc:sldMk cId="2951752366" sldId="282"/>
            <ac:spMk id="3" creationId="{01551A40-021A-420C-B785-33FA6E5C1FD8}"/>
          </ac:spMkLst>
        </pc:spChg>
        <pc:graphicFrameChg chg="add del mod">
          <ac:chgData name="ludovica@skillselevationfhb.com" userId="d66ab3223affaa58" providerId="LiveId" clId="{1E49CFCF-41C2-4A28-9A6C-2AE4C6DAE613}" dt="2022-03-08T12:43:11.308" v="283"/>
          <ac:graphicFrameMkLst>
            <pc:docMk/>
            <pc:sldMk cId="2951752366" sldId="282"/>
            <ac:graphicFrameMk id="4" creationId="{B92AEBA7-CE1E-4A71-8EFE-D16625905B0F}"/>
          </ac:graphicFrameMkLst>
        </pc:graphicFrameChg>
      </pc:sldChg>
      <pc:sldChg chg="addSp delSp modSp add del mod">
        <pc:chgData name="ludovica@skillselevationfhb.com" userId="d66ab3223affaa58" providerId="LiveId" clId="{1E49CFCF-41C2-4A28-9A6C-2AE4C6DAE613}" dt="2022-03-08T12:52:44.809" v="510" actId="2696"/>
        <pc:sldMkLst>
          <pc:docMk/>
          <pc:sldMk cId="63414229" sldId="283"/>
        </pc:sldMkLst>
        <pc:spChg chg="mod">
          <ac:chgData name="ludovica@skillselevationfhb.com" userId="d66ab3223affaa58" providerId="LiveId" clId="{1E49CFCF-41C2-4A28-9A6C-2AE4C6DAE613}" dt="2022-03-08T12:51:12.087" v="478" actId="20577"/>
          <ac:spMkLst>
            <pc:docMk/>
            <pc:sldMk cId="63414229" sldId="283"/>
            <ac:spMk id="13" creationId="{0B2F7796-DB8C-4E3A-A0F6-4F8A8145AEF5}"/>
          </ac:spMkLst>
        </pc:spChg>
        <pc:spChg chg="del">
          <ac:chgData name="ludovica@skillselevationfhb.com" userId="d66ab3223affaa58" providerId="LiveId" clId="{1E49CFCF-41C2-4A28-9A6C-2AE4C6DAE613}" dt="2022-03-08T12:52:02.658" v="507" actId="21"/>
          <ac:spMkLst>
            <pc:docMk/>
            <pc:sldMk cId="63414229" sldId="283"/>
            <ac:spMk id="14" creationId="{0E21429E-2746-46D2-AA7C-D3EBF3087088}"/>
          </ac:spMkLst>
        </pc:spChg>
        <pc:spChg chg="add mod">
          <ac:chgData name="ludovica@skillselevationfhb.com" userId="d66ab3223affaa58" providerId="LiveId" clId="{1E49CFCF-41C2-4A28-9A6C-2AE4C6DAE613}" dt="2022-03-08T12:51:33.212" v="486" actId="20577"/>
          <ac:spMkLst>
            <pc:docMk/>
            <pc:sldMk cId="63414229" sldId="283"/>
            <ac:spMk id="15" creationId="{2F8DEF99-BED9-43D5-AE6A-E03FC652A6D5}"/>
          </ac:spMkLst>
        </pc:spChg>
        <pc:spChg chg="del">
          <ac:chgData name="ludovica@skillselevationfhb.com" userId="d66ab3223affaa58" providerId="LiveId" clId="{1E49CFCF-41C2-4A28-9A6C-2AE4C6DAE613}" dt="2022-03-08T12:51:54.300" v="506" actId="21"/>
          <ac:spMkLst>
            <pc:docMk/>
            <pc:sldMk cId="63414229" sldId="283"/>
            <ac:spMk id="16" creationId="{B1B13B66-0FF7-48D6-9649-E2CF49A33A6D}"/>
          </ac:spMkLst>
        </pc:spChg>
        <pc:spChg chg="del">
          <ac:chgData name="ludovica@skillselevationfhb.com" userId="d66ab3223affaa58" providerId="LiveId" clId="{1E49CFCF-41C2-4A28-9A6C-2AE4C6DAE613}" dt="2022-03-08T12:52:04.835" v="508" actId="21"/>
          <ac:spMkLst>
            <pc:docMk/>
            <pc:sldMk cId="63414229" sldId="283"/>
            <ac:spMk id="17" creationId="{38F59BD4-4CAA-4F4C-85FB-5C87043F4003}"/>
          </ac:spMkLst>
        </pc:spChg>
        <pc:spChg chg="add mod">
          <ac:chgData name="ludovica@skillselevationfhb.com" userId="d66ab3223affaa58" providerId="LiveId" clId="{1E49CFCF-41C2-4A28-9A6C-2AE4C6DAE613}" dt="2022-03-08T12:52:11.024" v="509" actId="1076"/>
          <ac:spMkLst>
            <pc:docMk/>
            <pc:sldMk cId="63414229" sldId="283"/>
            <ac:spMk id="18" creationId="{2E74A9B8-1618-42BC-B5D7-5445665AF96D}"/>
          </ac:spMkLst>
        </pc:spChg>
        <pc:spChg chg="del">
          <ac:chgData name="ludovica@skillselevationfhb.com" userId="d66ab3223affaa58" providerId="LiveId" clId="{1E49CFCF-41C2-4A28-9A6C-2AE4C6DAE613}" dt="2022-03-08T12:51:52.037" v="505" actId="21"/>
          <ac:spMkLst>
            <pc:docMk/>
            <pc:sldMk cId="63414229" sldId="283"/>
            <ac:spMk id="22" creationId="{9A08A479-A8E6-44A3-AB9D-A5F05A4A1AF9}"/>
          </ac:spMkLst>
        </pc:spChg>
      </pc:sldChg>
      <pc:sldChg chg="addSp delSp modSp add mod ord">
        <pc:chgData name="ludovica@skillselevationfhb.com" userId="d66ab3223affaa58" providerId="LiveId" clId="{1E49CFCF-41C2-4A28-9A6C-2AE4C6DAE613}" dt="2022-03-11T09:28:58.017" v="9776" actId="1076"/>
        <pc:sldMkLst>
          <pc:docMk/>
          <pc:sldMk cId="1702633953" sldId="283"/>
        </pc:sldMkLst>
        <pc:spChg chg="add mod">
          <ac:chgData name="ludovica@skillselevationfhb.com" userId="d66ab3223affaa58" providerId="LiveId" clId="{1E49CFCF-41C2-4A28-9A6C-2AE4C6DAE613}" dt="2022-03-11T09:28:58.017" v="9776" actId="1076"/>
          <ac:spMkLst>
            <pc:docMk/>
            <pc:sldMk cId="1702633953" sldId="283"/>
            <ac:spMk id="12" creationId="{09E8F986-3277-4D04-94CC-78AA44F53E84}"/>
          </ac:spMkLst>
        </pc:spChg>
        <pc:spChg chg="mod">
          <ac:chgData name="ludovica@skillselevationfhb.com" userId="d66ab3223affaa58" providerId="LiveId" clId="{1E49CFCF-41C2-4A28-9A6C-2AE4C6DAE613}" dt="2022-03-11T08:56:11.324" v="9653" actId="20577"/>
          <ac:spMkLst>
            <pc:docMk/>
            <pc:sldMk cId="1702633953" sldId="283"/>
            <ac:spMk id="13" creationId="{0B2F7796-DB8C-4E3A-A0F6-4F8A8145AEF5}"/>
          </ac:spMkLst>
        </pc:spChg>
        <pc:spChg chg="del">
          <ac:chgData name="ludovica@skillselevationfhb.com" userId="d66ab3223affaa58" providerId="LiveId" clId="{1E49CFCF-41C2-4A28-9A6C-2AE4C6DAE613}" dt="2022-03-08T13:00:35.784" v="525" actId="21"/>
          <ac:spMkLst>
            <pc:docMk/>
            <pc:sldMk cId="1702633953" sldId="283"/>
            <ac:spMk id="14" creationId="{0E21429E-2746-46D2-AA7C-D3EBF3087088}"/>
          </ac:spMkLst>
        </pc:spChg>
        <pc:spChg chg="add mod">
          <ac:chgData name="ludovica@skillselevationfhb.com" userId="d66ab3223affaa58" providerId="LiveId" clId="{1E49CFCF-41C2-4A28-9A6C-2AE4C6DAE613}" dt="2022-03-11T08:56:23.855" v="9670" actId="1076"/>
          <ac:spMkLst>
            <pc:docMk/>
            <pc:sldMk cId="1702633953" sldId="283"/>
            <ac:spMk id="15" creationId="{66BF52A4-19F9-4961-A6DF-C271CDFE8941}"/>
          </ac:spMkLst>
        </pc:spChg>
        <pc:spChg chg="mod">
          <ac:chgData name="ludovica@skillselevationfhb.com" userId="d66ab3223affaa58" providerId="LiveId" clId="{1E49CFCF-41C2-4A28-9A6C-2AE4C6DAE613}" dt="2022-03-11T08:56:13.671" v="9655" actId="20577"/>
          <ac:spMkLst>
            <pc:docMk/>
            <pc:sldMk cId="1702633953" sldId="283"/>
            <ac:spMk id="16" creationId="{B1B13B66-0FF7-48D6-9649-E2CF49A33A6D}"/>
          </ac:spMkLst>
        </pc:spChg>
        <pc:spChg chg="del">
          <ac:chgData name="ludovica@skillselevationfhb.com" userId="d66ab3223affaa58" providerId="LiveId" clId="{1E49CFCF-41C2-4A28-9A6C-2AE4C6DAE613}" dt="2022-03-08T13:00:32.389" v="524" actId="21"/>
          <ac:spMkLst>
            <pc:docMk/>
            <pc:sldMk cId="1702633953" sldId="283"/>
            <ac:spMk id="17" creationId="{38F59BD4-4CAA-4F4C-85FB-5C87043F4003}"/>
          </ac:spMkLst>
        </pc:spChg>
        <pc:spChg chg="del mod">
          <ac:chgData name="ludovica@skillselevationfhb.com" userId="d66ab3223affaa58" providerId="LiveId" clId="{1E49CFCF-41C2-4A28-9A6C-2AE4C6DAE613}" dt="2022-03-08T14:30:31.344" v="704" actId="21"/>
          <ac:spMkLst>
            <pc:docMk/>
            <pc:sldMk cId="1702633953" sldId="283"/>
            <ac:spMk id="22" creationId="{9A08A479-A8E6-44A3-AB9D-A5F05A4A1AF9}"/>
          </ac:spMkLst>
        </pc:spChg>
      </pc:sldChg>
      <pc:sldChg chg="addSp delSp modSp add del mod ord">
        <pc:chgData name="ludovica@skillselevationfhb.com" userId="d66ab3223affaa58" providerId="LiveId" clId="{1E49CFCF-41C2-4A28-9A6C-2AE4C6DAE613}" dt="2022-03-10T12:14:45.919" v="5865" actId="403"/>
        <pc:sldMkLst>
          <pc:docMk/>
          <pc:sldMk cId="825119717" sldId="284"/>
        </pc:sldMkLst>
        <pc:spChg chg="mod">
          <ac:chgData name="ludovica@skillselevationfhb.com" userId="d66ab3223affaa58" providerId="LiveId" clId="{1E49CFCF-41C2-4A28-9A6C-2AE4C6DAE613}" dt="2022-03-10T12:14:38.837" v="5861" actId="1076"/>
          <ac:spMkLst>
            <pc:docMk/>
            <pc:sldMk cId="825119717" sldId="284"/>
            <ac:spMk id="9" creationId="{860BECD8-C24B-4AF3-9FE5-50B232840A41}"/>
          </ac:spMkLst>
        </pc:spChg>
        <pc:spChg chg="add del mod">
          <ac:chgData name="ludovica@skillselevationfhb.com" userId="d66ab3223affaa58" providerId="LiveId" clId="{1E49CFCF-41C2-4A28-9A6C-2AE4C6DAE613}" dt="2022-03-10T12:14:32.223" v="5859" actId="21"/>
          <ac:spMkLst>
            <pc:docMk/>
            <pc:sldMk cId="825119717" sldId="284"/>
            <ac:spMk id="10" creationId="{97EAF0DC-B76E-433D-AC33-B79E0A563A13}"/>
          </ac:spMkLst>
        </pc:spChg>
        <pc:spChg chg="add mod">
          <ac:chgData name="ludovica@skillselevationfhb.com" userId="d66ab3223affaa58" providerId="LiveId" clId="{1E49CFCF-41C2-4A28-9A6C-2AE4C6DAE613}" dt="2022-03-10T12:14:45.919" v="5865" actId="403"/>
          <ac:spMkLst>
            <pc:docMk/>
            <pc:sldMk cId="825119717" sldId="284"/>
            <ac:spMk id="12" creationId="{18BDBFD5-1C80-43A2-A299-7E3B9A8981DB}"/>
          </ac:spMkLst>
        </pc:spChg>
        <pc:spChg chg="del mod">
          <ac:chgData name="ludovica@skillselevationfhb.com" userId="d66ab3223affaa58" providerId="LiveId" clId="{1E49CFCF-41C2-4A28-9A6C-2AE4C6DAE613}" dt="2022-03-08T13:48:22.385" v="608"/>
          <ac:spMkLst>
            <pc:docMk/>
            <pc:sldMk cId="825119717" sldId="284"/>
            <ac:spMk id="14" creationId="{5CEAA509-EA64-40BD-A771-50421C7C663D}"/>
          </ac:spMkLst>
        </pc:spChg>
        <pc:picChg chg="del">
          <ac:chgData name="ludovica@skillselevationfhb.com" userId="d66ab3223affaa58" providerId="LiveId" clId="{1E49CFCF-41C2-4A28-9A6C-2AE4C6DAE613}" dt="2022-03-10T11:53:41.529" v="5618" actId="21"/>
          <ac:picMkLst>
            <pc:docMk/>
            <pc:sldMk cId="825119717" sldId="284"/>
            <ac:picMk id="3" creationId="{16476699-494A-4532-825A-8FDBB83DEC8B}"/>
          </ac:picMkLst>
        </pc:picChg>
        <pc:picChg chg="add del mod">
          <ac:chgData name="ludovica@skillselevationfhb.com" userId="d66ab3223affaa58" providerId="LiveId" clId="{1E49CFCF-41C2-4A28-9A6C-2AE4C6DAE613}" dt="2022-03-10T12:10:06.870" v="5780" actId="21"/>
          <ac:picMkLst>
            <pc:docMk/>
            <pc:sldMk cId="825119717" sldId="284"/>
            <ac:picMk id="8194" creationId="{B8AF3CFC-F0E0-48AC-BF6B-B86C34B4180F}"/>
          </ac:picMkLst>
        </pc:picChg>
        <pc:picChg chg="add del mod">
          <ac:chgData name="ludovica@skillselevationfhb.com" userId="d66ab3223affaa58" providerId="LiveId" clId="{1E49CFCF-41C2-4A28-9A6C-2AE4C6DAE613}" dt="2022-03-10T12:10:10.170" v="5782" actId="21"/>
          <ac:picMkLst>
            <pc:docMk/>
            <pc:sldMk cId="825119717" sldId="284"/>
            <ac:picMk id="8196" creationId="{97C204F1-C2BF-42F7-BC2A-FFF975284001}"/>
          </ac:picMkLst>
        </pc:picChg>
        <pc:picChg chg="add del mod">
          <ac:chgData name="ludovica@skillselevationfhb.com" userId="d66ab3223affaa58" providerId="LiveId" clId="{1E49CFCF-41C2-4A28-9A6C-2AE4C6DAE613}" dt="2022-03-10T12:03:38.400" v="5691" actId="21"/>
          <ac:picMkLst>
            <pc:docMk/>
            <pc:sldMk cId="825119717" sldId="284"/>
            <ac:picMk id="8198" creationId="{6AAE4A41-41CA-46FE-89D1-5F74D7B9C175}"/>
          </ac:picMkLst>
        </pc:picChg>
        <pc:picChg chg="add del mod">
          <ac:chgData name="ludovica@skillselevationfhb.com" userId="d66ab3223affaa58" providerId="LiveId" clId="{1E49CFCF-41C2-4A28-9A6C-2AE4C6DAE613}" dt="2022-03-10T12:10:08.463" v="5781" actId="21"/>
          <ac:picMkLst>
            <pc:docMk/>
            <pc:sldMk cId="825119717" sldId="284"/>
            <ac:picMk id="8200" creationId="{A51B4FD7-24A3-451E-93E1-F644AAAA568B}"/>
          </ac:picMkLst>
        </pc:picChg>
      </pc:sldChg>
      <pc:sldChg chg="addSp delSp modSp add mod ord">
        <pc:chgData name="ludovica@skillselevationfhb.com" userId="d66ab3223affaa58" providerId="LiveId" clId="{1E49CFCF-41C2-4A28-9A6C-2AE4C6DAE613}" dt="2022-03-10T17:05:21.578" v="9207" actId="1076"/>
        <pc:sldMkLst>
          <pc:docMk/>
          <pc:sldMk cId="527609177" sldId="285"/>
        </pc:sldMkLst>
        <pc:spChg chg="add mod">
          <ac:chgData name="ludovica@skillselevationfhb.com" userId="d66ab3223affaa58" providerId="LiveId" clId="{1E49CFCF-41C2-4A28-9A6C-2AE4C6DAE613}" dt="2022-03-10T17:00:54.123" v="9158" actId="20577"/>
          <ac:spMkLst>
            <pc:docMk/>
            <pc:sldMk cId="527609177" sldId="285"/>
            <ac:spMk id="8" creationId="{4B655011-3D68-4A1B-A909-E92BD671D461}"/>
          </ac:spMkLst>
        </pc:spChg>
        <pc:spChg chg="mod">
          <ac:chgData name="ludovica@skillselevationfhb.com" userId="d66ab3223affaa58" providerId="LiveId" clId="{1E49CFCF-41C2-4A28-9A6C-2AE4C6DAE613}" dt="2022-03-08T16:26:57.388" v="1430" actId="20577"/>
          <ac:spMkLst>
            <pc:docMk/>
            <pc:sldMk cId="527609177" sldId="285"/>
            <ac:spMk id="9" creationId="{860BECD8-C24B-4AF3-9FE5-50B232840A41}"/>
          </ac:spMkLst>
        </pc:spChg>
        <pc:spChg chg="del mod">
          <ac:chgData name="ludovica@skillselevationfhb.com" userId="d66ab3223affaa58" providerId="LiveId" clId="{1E49CFCF-41C2-4A28-9A6C-2AE4C6DAE613}" dt="2022-03-08T13:35:43.206" v="604"/>
          <ac:spMkLst>
            <pc:docMk/>
            <pc:sldMk cId="527609177" sldId="285"/>
            <ac:spMk id="14" creationId="{5CEAA509-EA64-40BD-A771-50421C7C663D}"/>
          </ac:spMkLst>
        </pc:spChg>
        <pc:picChg chg="del">
          <ac:chgData name="ludovica@skillselevationfhb.com" userId="d66ab3223affaa58" providerId="LiveId" clId="{1E49CFCF-41C2-4A28-9A6C-2AE4C6DAE613}" dt="2022-03-10T12:05:28.548" v="5724" actId="21"/>
          <ac:picMkLst>
            <pc:docMk/>
            <pc:sldMk cId="527609177" sldId="285"/>
            <ac:picMk id="3" creationId="{16476699-494A-4532-825A-8FDBB83DEC8B}"/>
          </ac:picMkLst>
        </pc:picChg>
        <pc:picChg chg="add mod">
          <ac:chgData name="ludovica@skillselevationfhb.com" userId="d66ab3223affaa58" providerId="LiveId" clId="{1E49CFCF-41C2-4A28-9A6C-2AE4C6DAE613}" dt="2022-03-10T17:05:19.845" v="9206" actId="1076"/>
          <ac:picMkLst>
            <pc:docMk/>
            <pc:sldMk cId="527609177" sldId="285"/>
            <ac:picMk id="10" creationId="{37B5B3AD-3AE6-4A7F-9258-DE52C8C20777}"/>
          </ac:picMkLst>
        </pc:picChg>
        <pc:picChg chg="add mod">
          <ac:chgData name="ludovica@skillselevationfhb.com" userId="d66ab3223affaa58" providerId="LiveId" clId="{1E49CFCF-41C2-4A28-9A6C-2AE4C6DAE613}" dt="2022-03-10T17:05:12.776" v="9204" actId="1076"/>
          <ac:picMkLst>
            <pc:docMk/>
            <pc:sldMk cId="527609177" sldId="285"/>
            <ac:picMk id="11" creationId="{EBBD4279-C404-448E-B5D7-D1D80051C08C}"/>
          </ac:picMkLst>
        </pc:picChg>
        <pc:picChg chg="add mod">
          <ac:chgData name="ludovica@skillselevationfhb.com" userId="d66ab3223affaa58" providerId="LiveId" clId="{1E49CFCF-41C2-4A28-9A6C-2AE4C6DAE613}" dt="2022-03-10T17:05:21.578" v="9207" actId="1076"/>
          <ac:picMkLst>
            <pc:docMk/>
            <pc:sldMk cId="527609177" sldId="285"/>
            <ac:picMk id="12" creationId="{1F266FC7-17D9-40F7-8D76-81EF0B7279EE}"/>
          </ac:picMkLst>
        </pc:picChg>
      </pc:sldChg>
      <pc:sldChg chg="addSp delSp modSp add del mod">
        <pc:chgData name="ludovica@skillselevationfhb.com" userId="d66ab3223affaa58" providerId="LiveId" clId="{1E49CFCF-41C2-4A28-9A6C-2AE4C6DAE613}" dt="2022-03-08T16:45:50.093" v="1598" actId="2696"/>
        <pc:sldMkLst>
          <pc:docMk/>
          <pc:sldMk cId="1030539898" sldId="286"/>
        </pc:sldMkLst>
        <pc:spChg chg="add mod">
          <ac:chgData name="ludovica@skillselevationfhb.com" userId="d66ab3223affaa58" providerId="LiveId" clId="{1E49CFCF-41C2-4A28-9A6C-2AE4C6DAE613}" dt="2022-03-08T15:41:17.363" v="1112" actId="20577"/>
          <ac:spMkLst>
            <pc:docMk/>
            <pc:sldMk cId="1030539898" sldId="286"/>
            <ac:spMk id="8" creationId="{478EC13F-C2DC-4306-BD95-04685893A13A}"/>
          </ac:spMkLst>
        </pc:spChg>
        <pc:spChg chg="del">
          <ac:chgData name="ludovica@skillselevationfhb.com" userId="d66ab3223affaa58" providerId="LiveId" clId="{1E49CFCF-41C2-4A28-9A6C-2AE4C6DAE613}" dt="2022-03-08T14:33:49.480" v="757" actId="21"/>
          <ac:spMkLst>
            <pc:docMk/>
            <pc:sldMk cId="1030539898" sldId="286"/>
            <ac:spMk id="9" creationId="{860BECD8-C24B-4AF3-9FE5-50B232840A41}"/>
          </ac:spMkLst>
        </pc:spChg>
        <pc:spChg chg="add mod">
          <ac:chgData name="ludovica@skillselevationfhb.com" userId="d66ab3223affaa58" providerId="LiveId" clId="{1E49CFCF-41C2-4A28-9A6C-2AE4C6DAE613}" dt="2022-03-08T14:34:00.197" v="760" actId="1076"/>
          <ac:spMkLst>
            <pc:docMk/>
            <pc:sldMk cId="1030539898" sldId="286"/>
            <ac:spMk id="10" creationId="{D14BD56C-F768-4AB1-A081-A5B3C01DA257}"/>
          </ac:spMkLst>
        </pc:spChg>
        <pc:spChg chg="add mod">
          <ac:chgData name="ludovica@skillselevationfhb.com" userId="d66ab3223affaa58" providerId="LiveId" clId="{1E49CFCF-41C2-4A28-9A6C-2AE4C6DAE613}" dt="2022-03-08T14:34:32.596" v="783" actId="14100"/>
          <ac:spMkLst>
            <pc:docMk/>
            <pc:sldMk cId="1030539898" sldId="286"/>
            <ac:spMk id="11" creationId="{D7376DF7-71AB-4A38-981D-99A023FE947E}"/>
          </ac:spMkLst>
        </pc:spChg>
        <pc:spChg chg="del">
          <ac:chgData name="ludovica@skillselevationfhb.com" userId="d66ab3223affaa58" providerId="LiveId" clId="{1E49CFCF-41C2-4A28-9A6C-2AE4C6DAE613}" dt="2022-03-08T14:32:46.947" v="730" actId="21"/>
          <ac:spMkLst>
            <pc:docMk/>
            <pc:sldMk cId="1030539898" sldId="286"/>
            <ac:spMk id="14" creationId="{5CEAA509-EA64-40BD-A771-50421C7C663D}"/>
          </ac:spMkLst>
        </pc:spChg>
      </pc:sldChg>
      <pc:sldChg chg="modSp add mod">
        <pc:chgData name="ludovica@skillselevationfhb.com" userId="d66ab3223affaa58" providerId="LiveId" clId="{1E49CFCF-41C2-4A28-9A6C-2AE4C6DAE613}" dt="2022-03-08T16:08:35.182" v="1332" actId="2711"/>
        <pc:sldMkLst>
          <pc:docMk/>
          <pc:sldMk cId="2717932038" sldId="287"/>
        </pc:sldMkLst>
        <pc:spChg chg="mod">
          <ac:chgData name="ludovica@skillselevationfhb.com" userId="d66ab3223affaa58" providerId="LiveId" clId="{1E49CFCF-41C2-4A28-9A6C-2AE4C6DAE613}" dt="2022-03-08T16:08:35.182" v="1332" actId="2711"/>
          <ac:spMkLst>
            <pc:docMk/>
            <pc:sldMk cId="2717932038" sldId="287"/>
            <ac:spMk id="14" creationId="{5CEAA509-EA64-40BD-A771-50421C7C663D}"/>
          </ac:spMkLst>
        </pc:spChg>
        <pc:picChg chg="mod">
          <ac:chgData name="ludovica@skillselevationfhb.com" userId="d66ab3223affaa58" providerId="LiveId" clId="{1E49CFCF-41C2-4A28-9A6C-2AE4C6DAE613}" dt="2022-03-08T15:18:15.597" v="788" actId="1076"/>
          <ac:picMkLst>
            <pc:docMk/>
            <pc:sldMk cId="2717932038" sldId="287"/>
            <ac:picMk id="3" creationId="{16476699-494A-4532-825A-8FDBB83DEC8B}"/>
          </ac:picMkLst>
        </pc:picChg>
      </pc:sldChg>
      <pc:sldChg chg="addSp delSp modSp add mod ord">
        <pc:chgData name="ludovica@skillselevationfhb.com" userId="d66ab3223affaa58" providerId="LiveId" clId="{1E49CFCF-41C2-4A28-9A6C-2AE4C6DAE613}" dt="2022-03-10T17:13:53.081" v="9299" actId="1076"/>
        <pc:sldMkLst>
          <pc:docMk/>
          <pc:sldMk cId="2188453500" sldId="288"/>
        </pc:sldMkLst>
        <pc:spChg chg="del">
          <ac:chgData name="ludovica@skillselevationfhb.com" userId="d66ab3223affaa58" providerId="LiveId" clId="{1E49CFCF-41C2-4A28-9A6C-2AE4C6DAE613}" dt="2022-03-08T15:48:31.254" v="1179" actId="21"/>
          <ac:spMkLst>
            <pc:docMk/>
            <pc:sldMk cId="2188453500" sldId="288"/>
            <ac:spMk id="8" creationId="{478EC13F-C2DC-4306-BD95-04685893A13A}"/>
          </ac:spMkLst>
        </pc:spChg>
        <pc:spChg chg="del">
          <ac:chgData name="ludovica@skillselevationfhb.com" userId="d66ab3223affaa58" providerId="LiveId" clId="{1E49CFCF-41C2-4A28-9A6C-2AE4C6DAE613}" dt="2022-03-08T17:37:41.890" v="2161" actId="21"/>
          <ac:spMkLst>
            <pc:docMk/>
            <pc:sldMk cId="2188453500" sldId="288"/>
            <ac:spMk id="10" creationId="{D14BD56C-F768-4AB1-A081-A5B3C01DA257}"/>
          </ac:spMkLst>
        </pc:spChg>
        <pc:spChg chg="mod">
          <ac:chgData name="ludovica@skillselevationfhb.com" userId="d66ab3223affaa58" providerId="LiveId" clId="{1E49CFCF-41C2-4A28-9A6C-2AE4C6DAE613}" dt="2022-03-08T17:36:26.345" v="2151" actId="14100"/>
          <ac:spMkLst>
            <pc:docMk/>
            <pc:sldMk cId="2188453500" sldId="288"/>
            <ac:spMk id="11" creationId="{D7376DF7-71AB-4A38-981D-99A023FE947E}"/>
          </ac:spMkLst>
        </pc:spChg>
        <pc:spChg chg="add mod">
          <ac:chgData name="ludovica@skillselevationfhb.com" userId="d66ab3223affaa58" providerId="LiveId" clId="{1E49CFCF-41C2-4A28-9A6C-2AE4C6DAE613}" dt="2022-03-10T17:13:53.081" v="9299" actId="1076"/>
          <ac:spMkLst>
            <pc:docMk/>
            <pc:sldMk cId="2188453500" sldId="288"/>
            <ac:spMk id="12" creationId="{69AF9B40-BCDB-47D8-A188-64E57F218902}"/>
          </ac:spMkLst>
        </pc:spChg>
        <pc:picChg chg="mod">
          <ac:chgData name="ludovica@skillselevationfhb.com" userId="d66ab3223affaa58" providerId="LiveId" clId="{1E49CFCF-41C2-4A28-9A6C-2AE4C6DAE613}" dt="2022-03-08T17:36:30.811" v="2152" actId="1076"/>
          <ac:picMkLst>
            <pc:docMk/>
            <pc:sldMk cId="2188453500" sldId="288"/>
            <ac:picMk id="3" creationId="{16476699-494A-4532-825A-8FDBB83DEC8B}"/>
          </ac:picMkLst>
        </pc:picChg>
      </pc:sldChg>
      <pc:sldChg chg="modSp add del mod ord">
        <pc:chgData name="ludovica@skillselevationfhb.com" userId="d66ab3223affaa58" providerId="LiveId" clId="{1E49CFCF-41C2-4A28-9A6C-2AE4C6DAE613}" dt="2022-03-08T17:36:49.609" v="2154" actId="2696"/>
        <pc:sldMkLst>
          <pc:docMk/>
          <pc:sldMk cId="3053628698" sldId="289"/>
        </pc:sldMkLst>
        <pc:spChg chg="mod">
          <ac:chgData name="ludovica@skillselevationfhb.com" userId="d66ab3223affaa58" providerId="LiveId" clId="{1E49CFCF-41C2-4A28-9A6C-2AE4C6DAE613}" dt="2022-03-08T15:49:55.418" v="1246" actId="20577"/>
          <ac:spMkLst>
            <pc:docMk/>
            <pc:sldMk cId="3053628698" sldId="289"/>
            <ac:spMk id="11" creationId="{D7376DF7-71AB-4A38-981D-99A023FE947E}"/>
          </ac:spMkLst>
        </pc:spChg>
        <pc:spChg chg="mod">
          <ac:chgData name="ludovica@skillselevationfhb.com" userId="d66ab3223affaa58" providerId="LiveId" clId="{1E49CFCF-41C2-4A28-9A6C-2AE4C6DAE613}" dt="2022-03-08T17:35:55.772" v="2148"/>
          <ac:spMkLst>
            <pc:docMk/>
            <pc:sldMk cId="3053628698" sldId="289"/>
            <ac:spMk id="12" creationId="{69AF9B40-BCDB-47D8-A188-64E57F218902}"/>
          </ac:spMkLst>
        </pc:spChg>
      </pc:sldChg>
      <pc:sldChg chg="add">
        <pc:chgData name="ludovica@skillselevationfhb.com" userId="d66ab3223affaa58" providerId="LiveId" clId="{1E49CFCF-41C2-4A28-9A6C-2AE4C6DAE613}" dt="2022-03-08T15:57:55.670" v="1247" actId="2890"/>
        <pc:sldMkLst>
          <pc:docMk/>
          <pc:sldMk cId="3200133726" sldId="290"/>
        </pc:sldMkLst>
      </pc:sldChg>
      <pc:sldChg chg="delSp modSp add del mod ord">
        <pc:chgData name="ludovica@skillselevationfhb.com" userId="d66ab3223affaa58" providerId="LiveId" clId="{1E49CFCF-41C2-4A28-9A6C-2AE4C6DAE613}" dt="2022-03-09T14:20:07.552" v="3838" actId="2696"/>
        <pc:sldMkLst>
          <pc:docMk/>
          <pc:sldMk cId="2729047759" sldId="291"/>
        </pc:sldMkLst>
        <pc:spChg chg="mod">
          <ac:chgData name="ludovica@skillselevationfhb.com" userId="d66ab3223affaa58" providerId="LiveId" clId="{1E49CFCF-41C2-4A28-9A6C-2AE4C6DAE613}" dt="2022-03-09T13:59:01.283" v="3232" actId="20577"/>
          <ac:spMkLst>
            <pc:docMk/>
            <pc:sldMk cId="2729047759" sldId="291"/>
            <ac:spMk id="9" creationId="{860BECD8-C24B-4AF3-9FE5-50B232840A41}"/>
          </ac:spMkLst>
        </pc:spChg>
        <pc:spChg chg="mod">
          <ac:chgData name="ludovica@skillselevationfhb.com" userId="d66ab3223affaa58" providerId="LiveId" clId="{1E49CFCF-41C2-4A28-9A6C-2AE4C6DAE613}" dt="2022-03-09T14:05:21.272" v="3527" actId="404"/>
          <ac:spMkLst>
            <pc:docMk/>
            <pc:sldMk cId="2729047759" sldId="291"/>
            <ac:spMk id="10" creationId="{97EAF0DC-B76E-433D-AC33-B79E0A563A13}"/>
          </ac:spMkLst>
        </pc:spChg>
        <pc:picChg chg="del">
          <ac:chgData name="ludovica@skillselevationfhb.com" userId="d66ab3223affaa58" providerId="LiveId" clId="{1E49CFCF-41C2-4A28-9A6C-2AE4C6DAE613}" dt="2022-03-09T13:42:33.539" v="3079" actId="21"/>
          <ac:picMkLst>
            <pc:docMk/>
            <pc:sldMk cId="2729047759" sldId="291"/>
            <ac:picMk id="3" creationId="{16476699-494A-4532-825A-8FDBB83DEC8B}"/>
          </ac:picMkLst>
        </pc:picChg>
      </pc:sldChg>
      <pc:sldChg chg="addSp delSp modSp add mod ord">
        <pc:chgData name="ludovica@skillselevationfhb.com" userId="d66ab3223affaa58" providerId="LiveId" clId="{1E49CFCF-41C2-4A28-9A6C-2AE4C6DAE613}" dt="2022-03-16T13:34:07.164" v="11120"/>
        <pc:sldMkLst>
          <pc:docMk/>
          <pc:sldMk cId="2872872344" sldId="292"/>
        </pc:sldMkLst>
        <pc:spChg chg="mod">
          <ac:chgData name="ludovica@skillselevationfhb.com" userId="d66ab3223affaa58" providerId="LiveId" clId="{1E49CFCF-41C2-4A28-9A6C-2AE4C6DAE613}" dt="2022-03-10T10:02:44.346" v="4305" actId="1076"/>
          <ac:spMkLst>
            <pc:docMk/>
            <pc:sldMk cId="2872872344" sldId="292"/>
            <ac:spMk id="9" creationId="{860BECD8-C24B-4AF3-9FE5-50B232840A41}"/>
          </ac:spMkLst>
        </pc:spChg>
        <pc:spChg chg="mod">
          <ac:chgData name="ludovica@skillselevationfhb.com" userId="d66ab3223affaa58" providerId="LiveId" clId="{1E49CFCF-41C2-4A28-9A6C-2AE4C6DAE613}" dt="2022-03-10T17:44:59.511" v="9609" actId="14100"/>
          <ac:spMkLst>
            <pc:docMk/>
            <pc:sldMk cId="2872872344" sldId="292"/>
            <ac:spMk id="10" creationId="{97EAF0DC-B76E-433D-AC33-B79E0A563A13}"/>
          </ac:spMkLst>
        </pc:spChg>
        <pc:picChg chg="del">
          <ac:chgData name="ludovica@skillselevationfhb.com" userId="d66ab3223affaa58" providerId="LiveId" clId="{1E49CFCF-41C2-4A28-9A6C-2AE4C6DAE613}" dt="2022-03-10T09:18:53.772" v="3840" actId="21"/>
          <ac:picMkLst>
            <pc:docMk/>
            <pc:sldMk cId="2872872344" sldId="292"/>
            <ac:picMk id="3" creationId="{16476699-494A-4532-825A-8FDBB83DEC8B}"/>
          </ac:picMkLst>
        </pc:picChg>
        <pc:picChg chg="add mod">
          <ac:chgData name="ludovica@skillselevationfhb.com" userId="d66ab3223affaa58" providerId="LiveId" clId="{1E49CFCF-41C2-4A28-9A6C-2AE4C6DAE613}" dt="2022-03-11T08:44:46.853" v="9622" actId="1076"/>
          <ac:picMkLst>
            <pc:docMk/>
            <pc:sldMk cId="2872872344" sldId="292"/>
            <ac:picMk id="11" creationId="{CF88E9EF-0BED-4A52-B3D0-8B307ACB38EC}"/>
          </ac:picMkLst>
        </pc:picChg>
        <pc:picChg chg="add del mod">
          <ac:chgData name="ludovica@skillselevationfhb.com" userId="d66ab3223affaa58" providerId="LiveId" clId="{1E49CFCF-41C2-4A28-9A6C-2AE4C6DAE613}" dt="2022-03-10T11:13:03.296" v="4733" actId="478"/>
          <ac:picMkLst>
            <pc:docMk/>
            <pc:sldMk cId="2872872344" sldId="292"/>
            <ac:picMk id="12" creationId="{2847A9AF-AAC5-493C-A397-5FBB08098FBC}"/>
          </ac:picMkLst>
        </pc:picChg>
        <pc:picChg chg="add del mod">
          <ac:chgData name="ludovica@skillselevationfhb.com" userId="d66ab3223affaa58" providerId="LiveId" clId="{1E49CFCF-41C2-4A28-9A6C-2AE4C6DAE613}" dt="2022-03-10T09:56:31.351" v="4147" actId="21"/>
          <ac:picMkLst>
            <pc:docMk/>
            <pc:sldMk cId="2872872344" sldId="292"/>
            <ac:picMk id="1026" creationId="{0E110A4F-4501-49AB-B415-D2A91521A654}"/>
          </ac:picMkLst>
        </pc:picChg>
        <pc:picChg chg="add del">
          <ac:chgData name="ludovica@skillselevationfhb.com" userId="d66ab3223affaa58" providerId="LiveId" clId="{1E49CFCF-41C2-4A28-9A6C-2AE4C6DAE613}" dt="2022-03-10T09:21:07.191" v="3843" actId="21"/>
          <ac:picMkLst>
            <pc:docMk/>
            <pc:sldMk cId="2872872344" sldId="292"/>
            <ac:picMk id="1028" creationId="{48C84367-7AD7-480F-BBC5-3269D24A48B0}"/>
          </ac:picMkLst>
        </pc:picChg>
        <pc:picChg chg="add del mod">
          <ac:chgData name="ludovica@skillselevationfhb.com" userId="d66ab3223affaa58" providerId="LiveId" clId="{1E49CFCF-41C2-4A28-9A6C-2AE4C6DAE613}" dt="2022-03-10T10:01:04.974" v="4280" actId="21"/>
          <ac:picMkLst>
            <pc:docMk/>
            <pc:sldMk cId="2872872344" sldId="292"/>
            <ac:picMk id="1030" creationId="{5090E95B-A10A-4A5D-913C-5AA8F0D7ECA4}"/>
          </ac:picMkLst>
        </pc:picChg>
      </pc:sldChg>
      <pc:sldChg chg="addSp delSp modSp add mod ord">
        <pc:chgData name="ludovica@skillselevationfhb.com" userId="d66ab3223affaa58" providerId="LiveId" clId="{1E49CFCF-41C2-4A28-9A6C-2AE4C6DAE613}" dt="2022-03-11T18:18:21.884" v="10917" actId="403"/>
        <pc:sldMkLst>
          <pc:docMk/>
          <pc:sldMk cId="2639367128" sldId="293"/>
        </pc:sldMkLst>
        <pc:spChg chg="mod">
          <ac:chgData name="ludovica@skillselevationfhb.com" userId="d66ab3223affaa58" providerId="LiveId" clId="{1E49CFCF-41C2-4A28-9A6C-2AE4C6DAE613}" dt="2022-03-11T08:59:17.961" v="9687" actId="20577"/>
          <ac:spMkLst>
            <pc:docMk/>
            <pc:sldMk cId="2639367128" sldId="293"/>
            <ac:spMk id="9" creationId="{860BECD8-C24B-4AF3-9FE5-50B232840A41}"/>
          </ac:spMkLst>
        </pc:spChg>
        <pc:spChg chg="mod">
          <ac:chgData name="ludovica@skillselevationfhb.com" userId="d66ab3223affaa58" providerId="LiveId" clId="{1E49CFCF-41C2-4A28-9A6C-2AE4C6DAE613}" dt="2022-03-11T18:18:21.884" v="10917" actId="403"/>
          <ac:spMkLst>
            <pc:docMk/>
            <pc:sldMk cId="2639367128" sldId="293"/>
            <ac:spMk id="10" creationId="{97EAF0DC-B76E-433D-AC33-B79E0A563A13}"/>
          </ac:spMkLst>
        </pc:spChg>
        <pc:picChg chg="add del mod">
          <ac:chgData name="ludovica@skillselevationfhb.com" userId="d66ab3223affaa58" providerId="LiveId" clId="{1E49CFCF-41C2-4A28-9A6C-2AE4C6DAE613}" dt="2022-03-11T08:59:23.510" v="9689" actId="21"/>
          <ac:picMkLst>
            <pc:docMk/>
            <pc:sldMk cId="2639367128" sldId="293"/>
            <ac:picMk id="8" creationId="{09E984DA-017A-4D35-87EC-B580CA904FAB}"/>
          </ac:picMkLst>
        </pc:picChg>
      </pc:sldChg>
      <pc:sldChg chg="addSp delSp modSp add del mod ord">
        <pc:chgData name="ludovica@skillselevationfhb.com" userId="d66ab3223affaa58" providerId="LiveId" clId="{1E49CFCF-41C2-4A28-9A6C-2AE4C6DAE613}" dt="2022-03-08T16:46:26.654" v="1608" actId="2696"/>
        <pc:sldMkLst>
          <pc:docMk/>
          <pc:sldMk cId="971083412" sldId="294"/>
        </pc:sldMkLst>
        <pc:spChg chg="del">
          <ac:chgData name="ludovica@skillselevationfhb.com" userId="d66ab3223affaa58" providerId="LiveId" clId="{1E49CFCF-41C2-4A28-9A6C-2AE4C6DAE613}" dt="2022-03-08T16:40:53.971" v="1511" actId="21"/>
          <ac:spMkLst>
            <pc:docMk/>
            <pc:sldMk cId="971083412" sldId="294"/>
            <ac:spMk id="10" creationId="{D14BD56C-F768-4AB1-A081-A5B3C01DA257}"/>
          </ac:spMkLst>
        </pc:spChg>
        <pc:spChg chg="mod">
          <ac:chgData name="ludovica@skillselevationfhb.com" userId="d66ab3223affaa58" providerId="LiveId" clId="{1E49CFCF-41C2-4A28-9A6C-2AE4C6DAE613}" dt="2022-03-08T16:41:23.967" v="1519" actId="1076"/>
          <ac:spMkLst>
            <pc:docMk/>
            <pc:sldMk cId="971083412" sldId="294"/>
            <ac:spMk id="11" creationId="{D7376DF7-71AB-4A38-981D-99A023FE947E}"/>
          </ac:spMkLst>
        </pc:spChg>
        <pc:spChg chg="del mod">
          <ac:chgData name="ludovica@skillselevationfhb.com" userId="d66ab3223affaa58" providerId="LiveId" clId="{1E49CFCF-41C2-4A28-9A6C-2AE4C6DAE613}" dt="2022-03-08T16:44:47.032" v="1579" actId="21"/>
          <ac:spMkLst>
            <pc:docMk/>
            <pc:sldMk cId="971083412" sldId="294"/>
            <ac:spMk id="12" creationId="{69AF9B40-BCDB-47D8-A188-64E57F218902}"/>
          </ac:spMkLst>
        </pc:spChg>
        <pc:picChg chg="mod">
          <ac:chgData name="ludovica@skillselevationfhb.com" userId="d66ab3223affaa58" providerId="LiveId" clId="{1E49CFCF-41C2-4A28-9A6C-2AE4C6DAE613}" dt="2022-03-08T16:42:29.291" v="1528" actId="14100"/>
          <ac:picMkLst>
            <pc:docMk/>
            <pc:sldMk cId="971083412" sldId="294"/>
            <ac:picMk id="3" creationId="{16476699-494A-4532-825A-8FDBB83DEC8B}"/>
          </ac:picMkLst>
        </pc:picChg>
        <pc:picChg chg="add del mod">
          <ac:chgData name="ludovica@skillselevationfhb.com" userId="d66ab3223affaa58" providerId="LiveId" clId="{1E49CFCF-41C2-4A28-9A6C-2AE4C6DAE613}" dt="2022-03-08T16:44:16.609" v="1566" actId="21"/>
          <ac:picMkLst>
            <pc:docMk/>
            <pc:sldMk cId="971083412" sldId="294"/>
            <ac:picMk id="1026" creationId="{139CDD6A-8A7C-4278-9ADD-1D214A46B58F}"/>
          </ac:picMkLst>
        </pc:picChg>
        <pc:picChg chg="add del mod">
          <ac:chgData name="ludovica@skillselevationfhb.com" userId="d66ab3223affaa58" providerId="LiveId" clId="{1E49CFCF-41C2-4A28-9A6C-2AE4C6DAE613}" dt="2022-03-08T16:44:02.625" v="1561" actId="21"/>
          <ac:picMkLst>
            <pc:docMk/>
            <pc:sldMk cId="971083412" sldId="294"/>
            <ac:picMk id="1028" creationId="{AF92F511-72E2-4BC0-827F-0E1B65C9A281}"/>
          </ac:picMkLst>
        </pc:picChg>
      </pc:sldChg>
      <pc:sldChg chg="add del">
        <pc:chgData name="ludovica@skillselevationfhb.com" userId="d66ab3223affaa58" providerId="LiveId" clId="{1E49CFCF-41C2-4A28-9A6C-2AE4C6DAE613}" dt="2022-03-09T08:50:22.154" v="2956" actId="2696"/>
        <pc:sldMkLst>
          <pc:docMk/>
          <pc:sldMk cId="3101877487" sldId="295"/>
        </pc:sldMkLst>
      </pc:sldChg>
      <pc:sldChg chg="addSp delSp modSp add mod">
        <pc:chgData name="ludovica@skillselevationfhb.com" userId="d66ab3223affaa58" providerId="LiveId" clId="{1E49CFCF-41C2-4A28-9A6C-2AE4C6DAE613}" dt="2022-03-08T17:00:45.142" v="1711" actId="1076"/>
        <pc:sldMkLst>
          <pc:docMk/>
          <pc:sldMk cId="2562550798" sldId="296"/>
        </pc:sldMkLst>
        <pc:spChg chg="mod">
          <ac:chgData name="ludovica@skillselevationfhb.com" userId="d66ab3223affaa58" providerId="LiveId" clId="{1E49CFCF-41C2-4A28-9A6C-2AE4C6DAE613}" dt="2022-03-08T16:49:03.716" v="1655" actId="14100"/>
          <ac:spMkLst>
            <pc:docMk/>
            <pc:sldMk cId="2562550798" sldId="296"/>
            <ac:spMk id="18" creationId="{DDCB5C4B-3FE5-4B99-B867-3A575DC4F78E}"/>
          </ac:spMkLst>
        </pc:spChg>
        <pc:spChg chg="mod">
          <ac:chgData name="ludovica@skillselevationfhb.com" userId="d66ab3223affaa58" providerId="LiveId" clId="{1E49CFCF-41C2-4A28-9A6C-2AE4C6DAE613}" dt="2022-03-08T17:00:36.537" v="1708" actId="1076"/>
          <ac:spMkLst>
            <pc:docMk/>
            <pc:sldMk cId="2562550798" sldId="296"/>
            <ac:spMk id="20" creationId="{7C41DCF4-42D8-41EE-83E6-08E7243A7E16}"/>
          </ac:spMkLst>
        </pc:spChg>
        <pc:picChg chg="del">
          <ac:chgData name="ludovica@skillselevationfhb.com" userId="d66ab3223affaa58" providerId="LiveId" clId="{1E49CFCF-41C2-4A28-9A6C-2AE4C6DAE613}" dt="2022-03-08T16:49:07.196" v="1656" actId="21"/>
          <ac:picMkLst>
            <pc:docMk/>
            <pc:sldMk cId="2562550798" sldId="296"/>
            <ac:picMk id="19" creationId="{A6256514-C58C-471B-B38E-7C831E99E327}"/>
          </ac:picMkLst>
        </pc:picChg>
        <pc:picChg chg="add mod">
          <ac:chgData name="ludovica@skillselevationfhb.com" userId="d66ab3223affaa58" providerId="LiveId" clId="{1E49CFCF-41C2-4A28-9A6C-2AE4C6DAE613}" dt="2022-03-08T17:00:45.142" v="1711" actId="1076"/>
          <ac:picMkLst>
            <pc:docMk/>
            <pc:sldMk cId="2562550798" sldId="296"/>
            <ac:picMk id="2050" creationId="{FC5CA8E6-D743-4C7F-A54C-257069F0D498}"/>
          </ac:picMkLst>
        </pc:picChg>
      </pc:sldChg>
      <pc:sldChg chg="addSp delSp modSp add mod">
        <pc:chgData name="ludovica@skillselevationfhb.com" userId="d66ab3223affaa58" providerId="LiveId" clId="{1E49CFCF-41C2-4A28-9A6C-2AE4C6DAE613}" dt="2022-03-10T17:14:48.335" v="9338" actId="1076"/>
        <pc:sldMkLst>
          <pc:docMk/>
          <pc:sldMk cId="690900086" sldId="297"/>
        </pc:sldMkLst>
        <pc:spChg chg="add mod">
          <ac:chgData name="ludovica@skillselevationfhb.com" userId="d66ab3223affaa58" providerId="LiveId" clId="{1E49CFCF-41C2-4A28-9A6C-2AE4C6DAE613}" dt="2022-03-10T17:14:45.849" v="9337" actId="1076"/>
          <ac:spMkLst>
            <pc:docMk/>
            <pc:sldMk cId="690900086" sldId="297"/>
            <ac:spMk id="11" creationId="{742B895A-A560-480A-92E5-F6248C31408F}"/>
          </ac:spMkLst>
        </pc:spChg>
        <pc:spChg chg="mod">
          <ac:chgData name="ludovica@skillselevationfhb.com" userId="d66ab3223affaa58" providerId="LiveId" clId="{1E49CFCF-41C2-4A28-9A6C-2AE4C6DAE613}" dt="2022-03-08T16:49:22.468" v="1674" actId="20577"/>
          <ac:spMkLst>
            <pc:docMk/>
            <pc:sldMk cId="690900086" sldId="297"/>
            <ac:spMk id="18" creationId="{DDCB5C4B-3FE5-4B99-B867-3A575DC4F78E}"/>
          </ac:spMkLst>
        </pc:spChg>
        <pc:spChg chg="del mod">
          <ac:chgData name="ludovica@skillselevationfhb.com" userId="d66ab3223affaa58" providerId="LiveId" clId="{1E49CFCF-41C2-4A28-9A6C-2AE4C6DAE613}" dt="2022-03-08T16:49:29.545" v="1677"/>
          <ac:spMkLst>
            <pc:docMk/>
            <pc:sldMk cId="690900086" sldId="297"/>
            <ac:spMk id="20" creationId="{7C41DCF4-42D8-41EE-83E6-08E7243A7E16}"/>
          </ac:spMkLst>
        </pc:spChg>
        <pc:picChg chg="add mod">
          <ac:chgData name="ludovica@skillselevationfhb.com" userId="d66ab3223affaa58" providerId="LiveId" clId="{1E49CFCF-41C2-4A28-9A6C-2AE4C6DAE613}" dt="2022-03-10T17:14:48.335" v="9338" actId="1076"/>
          <ac:picMkLst>
            <pc:docMk/>
            <pc:sldMk cId="690900086" sldId="297"/>
            <ac:picMk id="6146" creationId="{5509BA66-9D7A-44CE-A680-B0D9067A8D39}"/>
          </ac:picMkLst>
        </pc:picChg>
      </pc:sldChg>
      <pc:sldChg chg="addSp modSp add del mod ord">
        <pc:chgData name="ludovica@skillselevationfhb.com" userId="d66ab3223affaa58" providerId="LiveId" clId="{1E49CFCF-41C2-4A28-9A6C-2AE4C6DAE613}" dt="2022-03-11T13:09:47.933" v="10861" actId="2696"/>
        <pc:sldMkLst>
          <pc:docMk/>
          <pc:sldMk cId="1214828023" sldId="298"/>
        </pc:sldMkLst>
        <pc:spChg chg="mod">
          <ac:chgData name="ludovica@skillselevationfhb.com" userId="d66ab3223affaa58" providerId="LiveId" clId="{1E49CFCF-41C2-4A28-9A6C-2AE4C6DAE613}" dt="2022-03-08T17:27:28.896" v="2112" actId="20577"/>
          <ac:spMkLst>
            <pc:docMk/>
            <pc:sldMk cId="1214828023" sldId="298"/>
            <ac:spMk id="11" creationId="{742B895A-A560-480A-92E5-F6248C31408F}"/>
          </ac:spMkLst>
        </pc:spChg>
        <pc:picChg chg="add mod">
          <ac:chgData name="ludovica@skillselevationfhb.com" userId="d66ab3223affaa58" providerId="LiveId" clId="{1E49CFCF-41C2-4A28-9A6C-2AE4C6DAE613}" dt="2022-03-08T17:18:06.811" v="1804" actId="1076"/>
          <ac:picMkLst>
            <pc:docMk/>
            <pc:sldMk cId="1214828023" sldId="298"/>
            <ac:picMk id="5122" creationId="{F3853181-E361-4B1B-AEFA-B69486D10B42}"/>
          </ac:picMkLst>
        </pc:picChg>
      </pc:sldChg>
      <pc:sldChg chg="addSp delSp modSp add mod ord">
        <pc:chgData name="ludovica@skillselevationfhb.com" userId="d66ab3223affaa58" providerId="LiveId" clId="{1E49CFCF-41C2-4A28-9A6C-2AE4C6DAE613}" dt="2022-03-10T17:17:31.021" v="9340" actId="1076"/>
        <pc:sldMkLst>
          <pc:docMk/>
          <pc:sldMk cId="2666844596" sldId="299"/>
        </pc:sldMkLst>
        <pc:spChg chg="del mod">
          <ac:chgData name="ludovica@skillselevationfhb.com" userId="d66ab3223affaa58" providerId="LiveId" clId="{1E49CFCF-41C2-4A28-9A6C-2AE4C6DAE613}" dt="2022-03-09T07:20:40.729" v="2192"/>
          <ac:spMkLst>
            <pc:docMk/>
            <pc:sldMk cId="2666844596" sldId="299"/>
            <ac:spMk id="11" creationId="{742B895A-A560-480A-92E5-F6248C31408F}"/>
          </ac:spMkLst>
        </pc:spChg>
        <pc:spChg chg="add mod">
          <ac:chgData name="ludovica@skillselevationfhb.com" userId="d66ab3223affaa58" providerId="LiveId" clId="{1E49CFCF-41C2-4A28-9A6C-2AE4C6DAE613}" dt="2022-03-10T17:17:28.550" v="9339" actId="1076"/>
          <ac:spMkLst>
            <pc:docMk/>
            <pc:sldMk cId="2666844596" sldId="299"/>
            <ac:spMk id="13" creationId="{7157B436-7DDA-4AB2-8EDB-604D85801456}"/>
          </ac:spMkLst>
        </pc:spChg>
        <pc:spChg chg="mod">
          <ac:chgData name="ludovica@skillselevationfhb.com" userId="d66ab3223affaa58" providerId="LiveId" clId="{1E49CFCF-41C2-4A28-9A6C-2AE4C6DAE613}" dt="2022-03-09T07:20:01.365" v="2186" actId="20577"/>
          <ac:spMkLst>
            <pc:docMk/>
            <pc:sldMk cId="2666844596" sldId="299"/>
            <ac:spMk id="18" creationId="{DDCB5C4B-3FE5-4B99-B867-3A575DC4F78E}"/>
          </ac:spMkLst>
        </pc:spChg>
        <pc:spChg chg="mod">
          <ac:chgData name="ludovica@skillselevationfhb.com" userId="d66ab3223affaa58" providerId="LiveId" clId="{1E49CFCF-41C2-4A28-9A6C-2AE4C6DAE613}" dt="2022-03-09T07:21:13.232" v="2200" actId="20577"/>
          <ac:spMkLst>
            <pc:docMk/>
            <pc:sldMk cId="2666844596" sldId="299"/>
            <ac:spMk id="34" creationId="{D1D2DFB1-1C8D-4863-A0C1-EFFC3352A2D2}"/>
          </ac:spMkLst>
        </pc:spChg>
        <pc:picChg chg="del">
          <ac:chgData name="ludovica@skillselevationfhb.com" userId="d66ab3223affaa58" providerId="LiveId" clId="{1E49CFCF-41C2-4A28-9A6C-2AE4C6DAE613}" dt="2022-03-09T07:20:40.693" v="2190" actId="21"/>
          <ac:picMkLst>
            <pc:docMk/>
            <pc:sldMk cId="2666844596" sldId="299"/>
            <ac:picMk id="6146" creationId="{5509BA66-9D7A-44CE-A680-B0D9067A8D39}"/>
          </ac:picMkLst>
        </pc:picChg>
        <pc:picChg chg="add mod">
          <ac:chgData name="ludovica@skillselevationfhb.com" userId="d66ab3223affaa58" providerId="LiveId" clId="{1E49CFCF-41C2-4A28-9A6C-2AE4C6DAE613}" dt="2022-03-10T17:17:31.021" v="9340" actId="1076"/>
          <ac:picMkLst>
            <pc:docMk/>
            <pc:sldMk cId="2666844596" sldId="299"/>
            <ac:picMk id="8194" creationId="{405F399A-9C20-4D3E-A6A5-9276EE9629EF}"/>
          </ac:picMkLst>
        </pc:picChg>
      </pc:sldChg>
      <pc:sldChg chg="addSp delSp modSp add mod">
        <pc:chgData name="ludovica@skillselevationfhb.com" userId="d66ab3223affaa58" providerId="LiveId" clId="{1E49CFCF-41C2-4A28-9A6C-2AE4C6DAE613}" dt="2022-03-09T14:19:51.231" v="3835" actId="1076"/>
        <pc:sldMkLst>
          <pc:docMk/>
          <pc:sldMk cId="2572924544" sldId="300"/>
        </pc:sldMkLst>
        <pc:spChg chg="add mod">
          <ac:chgData name="ludovica@skillselevationfhb.com" userId="d66ab3223affaa58" providerId="LiveId" clId="{1E49CFCF-41C2-4A28-9A6C-2AE4C6DAE613}" dt="2022-03-09T14:19:51.231" v="3835" actId="1076"/>
          <ac:spMkLst>
            <pc:docMk/>
            <pc:sldMk cId="2572924544" sldId="300"/>
            <ac:spMk id="12" creationId="{F1F6FABA-B249-425A-B5E5-B3870B6E149C}"/>
          </ac:spMkLst>
        </pc:spChg>
        <pc:spChg chg="mod">
          <ac:chgData name="ludovica@skillselevationfhb.com" userId="d66ab3223affaa58" providerId="LiveId" clId="{1E49CFCF-41C2-4A28-9A6C-2AE4C6DAE613}" dt="2022-03-09T14:19:27.009" v="3832" actId="1076"/>
          <ac:spMkLst>
            <pc:docMk/>
            <pc:sldMk cId="2572924544" sldId="300"/>
            <ac:spMk id="18" creationId="{DDCB5C4B-3FE5-4B99-B867-3A575DC4F78E}"/>
          </ac:spMkLst>
        </pc:spChg>
        <pc:picChg chg="del">
          <ac:chgData name="ludovica@skillselevationfhb.com" userId="d66ab3223affaa58" providerId="LiveId" clId="{1E49CFCF-41C2-4A28-9A6C-2AE4C6DAE613}" dt="2022-03-09T07:34:32.326" v="2279" actId="478"/>
          <ac:picMkLst>
            <pc:docMk/>
            <pc:sldMk cId="2572924544" sldId="300"/>
            <ac:picMk id="8194" creationId="{405F399A-9C20-4D3E-A6A5-9276EE9629EF}"/>
          </ac:picMkLst>
        </pc:picChg>
        <pc:picChg chg="add del mod">
          <ac:chgData name="ludovica@skillselevationfhb.com" userId="d66ab3223affaa58" providerId="LiveId" clId="{1E49CFCF-41C2-4A28-9A6C-2AE4C6DAE613}" dt="2022-03-09T08:15:40.457" v="2734" actId="21"/>
          <ac:picMkLst>
            <pc:docMk/>
            <pc:sldMk cId="2572924544" sldId="300"/>
            <ac:picMk id="9218" creationId="{DBDD731C-194C-43A5-94CB-69C01E2EBDE1}"/>
          </ac:picMkLst>
        </pc:picChg>
      </pc:sldChg>
      <pc:sldChg chg="modSp add mod ord">
        <pc:chgData name="ludovica@skillselevationfhb.com" userId="d66ab3223affaa58" providerId="LiveId" clId="{1E49CFCF-41C2-4A28-9A6C-2AE4C6DAE613}" dt="2022-03-10T17:13:38.052" v="9298" actId="20577"/>
        <pc:sldMkLst>
          <pc:docMk/>
          <pc:sldMk cId="2724518307" sldId="301"/>
        </pc:sldMkLst>
        <pc:spChg chg="mod">
          <ac:chgData name="ludovica@skillselevationfhb.com" userId="d66ab3223affaa58" providerId="LiveId" clId="{1E49CFCF-41C2-4A28-9A6C-2AE4C6DAE613}" dt="2022-03-10T17:13:38.052" v="9298" actId="20577"/>
          <ac:spMkLst>
            <pc:docMk/>
            <pc:sldMk cId="2724518307" sldId="301"/>
            <ac:spMk id="12" creationId="{69AF9B40-BCDB-47D8-A188-64E57F218902}"/>
          </ac:spMkLst>
        </pc:spChg>
      </pc:sldChg>
      <pc:sldChg chg="addSp delSp modSp add mod ord">
        <pc:chgData name="ludovica@skillselevationfhb.com" userId="d66ab3223affaa58" providerId="LiveId" clId="{1E49CFCF-41C2-4A28-9A6C-2AE4C6DAE613}" dt="2022-03-11T15:58:53.592" v="10909" actId="1076"/>
        <pc:sldMkLst>
          <pc:docMk/>
          <pc:sldMk cId="1756228213" sldId="302"/>
        </pc:sldMkLst>
        <pc:spChg chg="mod">
          <ac:chgData name="ludovica@skillselevationfhb.com" userId="d66ab3223affaa58" providerId="LiveId" clId="{1E49CFCF-41C2-4A28-9A6C-2AE4C6DAE613}" dt="2022-03-11T15:58:53.592" v="10909" actId="1076"/>
          <ac:spMkLst>
            <pc:docMk/>
            <pc:sldMk cId="1756228213" sldId="302"/>
            <ac:spMk id="13" creationId="{7157B436-7DDA-4AB2-8EDB-604D85801456}"/>
          </ac:spMkLst>
        </pc:spChg>
        <pc:picChg chg="add mod">
          <ac:chgData name="ludovica@skillselevationfhb.com" userId="d66ab3223affaa58" providerId="LiveId" clId="{1E49CFCF-41C2-4A28-9A6C-2AE4C6DAE613}" dt="2022-03-10T17:38:53.391" v="9550" actId="1076"/>
          <ac:picMkLst>
            <pc:docMk/>
            <pc:sldMk cId="1756228213" sldId="302"/>
            <ac:picMk id="3" creationId="{ED091F09-7E7B-4AAF-8406-64AA49788619}"/>
          </ac:picMkLst>
        </pc:picChg>
        <pc:picChg chg="add del mod">
          <ac:chgData name="ludovica@skillselevationfhb.com" userId="d66ab3223affaa58" providerId="LiveId" clId="{1E49CFCF-41C2-4A28-9A6C-2AE4C6DAE613}" dt="2022-03-10T17:27:53.683" v="9414" actId="21"/>
          <ac:picMkLst>
            <pc:docMk/>
            <pc:sldMk cId="1756228213" sldId="302"/>
            <ac:picMk id="11" creationId="{107AD166-87B9-4D8C-8C79-88243061FBBE}"/>
          </ac:picMkLst>
        </pc:picChg>
        <pc:picChg chg="add mod">
          <ac:chgData name="ludovica@skillselevationfhb.com" userId="d66ab3223affaa58" providerId="LiveId" clId="{1E49CFCF-41C2-4A28-9A6C-2AE4C6DAE613}" dt="2022-03-10T17:38:46.593" v="9548" actId="1076"/>
          <ac:picMkLst>
            <pc:docMk/>
            <pc:sldMk cId="1756228213" sldId="302"/>
            <ac:picMk id="6146" creationId="{FE9DC654-B3B5-40C6-908E-E02B6A006BDC}"/>
          </ac:picMkLst>
        </pc:picChg>
        <pc:picChg chg="del mod">
          <ac:chgData name="ludovica@skillselevationfhb.com" userId="d66ab3223affaa58" providerId="LiveId" clId="{1E49CFCF-41C2-4A28-9A6C-2AE4C6DAE613}" dt="2022-03-09T08:42:56.235" v="2798" actId="478"/>
          <ac:picMkLst>
            <pc:docMk/>
            <pc:sldMk cId="1756228213" sldId="302"/>
            <ac:picMk id="8194" creationId="{405F399A-9C20-4D3E-A6A5-9276EE9629EF}"/>
          </ac:picMkLst>
        </pc:picChg>
      </pc:sldChg>
      <pc:sldChg chg="addSp delSp modSp add mod">
        <pc:chgData name="ludovica@skillselevationfhb.com" userId="d66ab3223affaa58" providerId="LiveId" clId="{1E49CFCF-41C2-4A28-9A6C-2AE4C6DAE613}" dt="2022-03-10T17:25:23.876" v="9405" actId="1076"/>
        <pc:sldMkLst>
          <pc:docMk/>
          <pc:sldMk cId="4168998206" sldId="303"/>
        </pc:sldMkLst>
        <pc:spChg chg="mod">
          <ac:chgData name="ludovica@skillselevationfhb.com" userId="d66ab3223affaa58" providerId="LiveId" clId="{1E49CFCF-41C2-4A28-9A6C-2AE4C6DAE613}" dt="2022-03-10T17:25:13.946" v="9403" actId="1076"/>
          <ac:spMkLst>
            <pc:docMk/>
            <pc:sldMk cId="4168998206" sldId="303"/>
            <ac:spMk id="13" creationId="{7157B436-7DDA-4AB2-8EDB-604D85801456}"/>
          </ac:spMkLst>
        </pc:spChg>
        <pc:picChg chg="add del mod">
          <ac:chgData name="ludovica@skillselevationfhb.com" userId="d66ab3223affaa58" providerId="LiveId" clId="{1E49CFCF-41C2-4A28-9A6C-2AE4C6DAE613}" dt="2022-03-09T08:42:53.712" v="2797" actId="21"/>
          <ac:picMkLst>
            <pc:docMk/>
            <pc:sldMk cId="4168998206" sldId="303"/>
            <ac:picMk id="11" creationId="{13B518BA-959F-4FD3-9DE6-C2DECB9087F6}"/>
          </ac:picMkLst>
        </pc:picChg>
        <pc:picChg chg="add del mod">
          <ac:chgData name="ludovica@skillselevationfhb.com" userId="d66ab3223affaa58" providerId="LiveId" clId="{1E49CFCF-41C2-4A28-9A6C-2AE4C6DAE613}" dt="2022-03-10T17:18:42.393" v="9345" actId="21"/>
          <ac:picMkLst>
            <pc:docMk/>
            <pc:sldMk cId="4168998206" sldId="303"/>
            <ac:picMk id="4098" creationId="{585729B9-F04B-492A-949F-A2689326C306}"/>
          </ac:picMkLst>
        </pc:picChg>
        <pc:picChg chg="add del mod">
          <ac:chgData name="ludovica@skillselevationfhb.com" userId="d66ab3223affaa58" providerId="LiveId" clId="{1E49CFCF-41C2-4A28-9A6C-2AE4C6DAE613}" dt="2022-03-10T17:20:15.475" v="9357" actId="21"/>
          <ac:picMkLst>
            <pc:docMk/>
            <pc:sldMk cId="4168998206" sldId="303"/>
            <ac:picMk id="4100" creationId="{552C005D-7570-46AA-8F06-1FD6C3A5A7CF}"/>
          </ac:picMkLst>
        </pc:picChg>
        <pc:picChg chg="add del mod">
          <ac:chgData name="ludovica@skillselevationfhb.com" userId="d66ab3223affaa58" providerId="LiveId" clId="{1E49CFCF-41C2-4A28-9A6C-2AE4C6DAE613}" dt="2022-03-10T17:21:03.259" v="9362" actId="21"/>
          <ac:picMkLst>
            <pc:docMk/>
            <pc:sldMk cId="4168998206" sldId="303"/>
            <ac:picMk id="4102" creationId="{7206BFCC-AA47-431E-81D8-57C8DAE214FC}"/>
          </ac:picMkLst>
        </pc:picChg>
        <pc:picChg chg="add del mod">
          <ac:chgData name="ludovica@skillselevationfhb.com" userId="d66ab3223affaa58" providerId="LiveId" clId="{1E49CFCF-41C2-4A28-9A6C-2AE4C6DAE613}" dt="2022-03-10T17:23:53.270" v="9381" actId="21"/>
          <ac:picMkLst>
            <pc:docMk/>
            <pc:sldMk cId="4168998206" sldId="303"/>
            <ac:picMk id="4104" creationId="{5EE3EF3F-6ECD-4F48-A0C7-960637BC5431}"/>
          </ac:picMkLst>
        </pc:picChg>
        <pc:picChg chg="add del mod">
          <ac:chgData name="ludovica@skillselevationfhb.com" userId="d66ab3223affaa58" providerId="LiveId" clId="{1E49CFCF-41C2-4A28-9A6C-2AE4C6DAE613}" dt="2022-03-10T17:23:54.818" v="9382" actId="21"/>
          <ac:picMkLst>
            <pc:docMk/>
            <pc:sldMk cId="4168998206" sldId="303"/>
            <ac:picMk id="4106" creationId="{D30789F1-7A88-49DA-BC56-B5683C246D9A}"/>
          </ac:picMkLst>
        </pc:picChg>
        <pc:picChg chg="add mod">
          <ac:chgData name="ludovica@skillselevationfhb.com" userId="d66ab3223affaa58" providerId="LiveId" clId="{1E49CFCF-41C2-4A28-9A6C-2AE4C6DAE613}" dt="2022-03-10T17:25:23.876" v="9405" actId="1076"/>
          <ac:picMkLst>
            <pc:docMk/>
            <pc:sldMk cId="4168998206" sldId="303"/>
            <ac:picMk id="4108" creationId="{0E8800AD-E9E5-4B30-A938-F607AB16B377}"/>
          </ac:picMkLst>
        </pc:picChg>
        <pc:picChg chg="del mod">
          <ac:chgData name="ludovica@skillselevationfhb.com" userId="d66ab3223affaa58" providerId="LiveId" clId="{1E49CFCF-41C2-4A28-9A6C-2AE4C6DAE613}" dt="2022-03-09T08:14:06.041" v="2708" actId="21"/>
          <ac:picMkLst>
            <pc:docMk/>
            <pc:sldMk cId="4168998206" sldId="303"/>
            <ac:picMk id="8194" creationId="{405F399A-9C20-4D3E-A6A5-9276EE9629EF}"/>
          </ac:picMkLst>
        </pc:picChg>
      </pc:sldChg>
      <pc:sldChg chg="addSp delSp modSp add mod">
        <pc:chgData name="ludovica@skillselevationfhb.com" userId="d66ab3223affaa58" providerId="LiveId" clId="{1E49CFCF-41C2-4A28-9A6C-2AE4C6DAE613}" dt="2022-03-10T17:27:14.121" v="9413" actId="1076"/>
        <pc:sldMkLst>
          <pc:docMk/>
          <pc:sldMk cId="2298584114" sldId="304"/>
        </pc:sldMkLst>
        <pc:spChg chg="mod">
          <ac:chgData name="ludovica@skillselevationfhb.com" userId="d66ab3223affaa58" providerId="LiveId" clId="{1E49CFCF-41C2-4A28-9A6C-2AE4C6DAE613}" dt="2022-03-10T17:27:14.121" v="9413" actId="1076"/>
          <ac:spMkLst>
            <pc:docMk/>
            <pc:sldMk cId="2298584114" sldId="304"/>
            <ac:spMk id="13" creationId="{7157B436-7DDA-4AB2-8EDB-604D85801456}"/>
          </ac:spMkLst>
        </pc:spChg>
        <pc:picChg chg="add del mod">
          <ac:chgData name="ludovica@skillselevationfhb.com" userId="d66ab3223affaa58" providerId="LiveId" clId="{1E49CFCF-41C2-4A28-9A6C-2AE4C6DAE613}" dt="2022-03-10T17:26:54.252" v="9411" actId="21"/>
          <ac:picMkLst>
            <pc:docMk/>
            <pc:sldMk cId="2298584114" sldId="304"/>
            <ac:picMk id="5122" creationId="{66CD8511-0A7F-4E07-84DF-717397243744}"/>
          </ac:picMkLst>
        </pc:picChg>
      </pc:sldChg>
      <pc:sldChg chg="addSp delSp modSp add mod ord">
        <pc:chgData name="ludovica@skillselevationfhb.com" userId="d66ab3223affaa58" providerId="LiveId" clId="{1E49CFCF-41C2-4A28-9A6C-2AE4C6DAE613}" dt="2022-03-16T15:23:09.541" v="12106" actId="1076"/>
        <pc:sldMkLst>
          <pc:docMk/>
          <pc:sldMk cId="4022419551" sldId="305"/>
        </pc:sldMkLst>
        <pc:spChg chg="mod">
          <ac:chgData name="ludovica@skillselevationfhb.com" userId="d66ab3223affaa58" providerId="LiveId" clId="{1E49CFCF-41C2-4A28-9A6C-2AE4C6DAE613}" dt="2022-03-09T14:17:26.343" v="3774" actId="1076"/>
          <ac:spMkLst>
            <pc:docMk/>
            <pc:sldMk cId="4022419551" sldId="305"/>
            <ac:spMk id="9" creationId="{860BECD8-C24B-4AF3-9FE5-50B232840A41}"/>
          </ac:spMkLst>
        </pc:spChg>
        <pc:spChg chg="mod">
          <ac:chgData name="ludovica@skillselevationfhb.com" userId="d66ab3223affaa58" providerId="LiveId" clId="{1E49CFCF-41C2-4A28-9A6C-2AE4C6DAE613}" dt="2022-03-16T15:23:06.398" v="12105" actId="14100"/>
          <ac:spMkLst>
            <pc:docMk/>
            <pc:sldMk cId="4022419551" sldId="305"/>
            <ac:spMk id="10" creationId="{97EAF0DC-B76E-433D-AC33-B79E0A563A13}"/>
          </ac:spMkLst>
        </pc:spChg>
        <pc:picChg chg="del">
          <ac:chgData name="ludovica@skillselevationfhb.com" userId="d66ab3223affaa58" providerId="LiveId" clId="{1E49CFCF-41C2-4A28-9A6C-2AE4C6DAE613}" dt="2022-03-09T13:41:18.885" v="3048" actId="21"/>
          <ac:picMkLst>
            <pc:docMk/>
            <pc:sldMk cId="4022419551" sldId="305"/>
            <ac:picMk id="3" creationId="{16476699-494A-4532-825A-8FDBB83DEC8B}"/>
          </ac:picMkLst>
        </pc:picChg>
        <pc:picChg chg="add mod">
          <ac:chgData name="ludovica@skillselevationfhb.com" userId="d66ab3223affaa58" providerId="LiveId" clId="{1E49CFCF-41C2-4A28-9A6C-2AE4C6DAE613}" dt="2022-03-16T15:23:09.541" v="12106" actId="1076"/>
          <ac:picMkLst>
            <pc:docMk/>
            <pc:sldMk cId="4022419551" sldId="305"/>
            <ac:picMk id="10242" creationId="{78A5A598-A309-42A0-ABB9-8FCA254CCB49}"/>
          </ac:picMkLst>
        </pc:picChg>
      </pc:sldChg>
      <pc:sldChg chg="add del">
        <pc:chgData name="ludovica@skillselevationfhb.com" userId="d66ab3223affaa58" providerId="LiveId" clId="{1E49CFCF-41C2-4A28-9A6C-2AE4C6DAE613}" dt="2022-03-09T14:17:11.497" v="3772" actId="2696"/>
        <pc:sldMkLst>
          <pc:docMk/>
          <pc:sldMk cId="3445704975" sldId="306"/>
        </pc:sldMkLst>
      </pc:sldChg>
      <pc:sldChg chg="modSp add mod ord">
        <pc:chgData name="ludovica@skillselevationfhb.com" userId="d66ab3223affaa58" providerId="LiveId" clId="{1E49CFCF-41C2-4A28-9A6C-2AE4C6DAE613}" dt="2022-03-16T15:22:46.784" v="12073" actId="20577"/>
        <pc:sldMkLst>
          <pc:docMk/>
          <pc:sldMk cId="665567337" sldId="307"/>
        </pc:sldMkLst>
        <pc:spChg chg="mod">
          <ac:chgData name="ludovica@skillselevationfhb.com" userId="d66ab3223affaa58" providerId="LiveId" clId="{1E49CFCF-41C2-4A28-9A6C-2AE4C6DAE613}" dt="2022-03-16T15:22:46.784" v="12073" actId="20577"/>
          <ac:spMkLst>
            <pc:docMk/>
            <pc:sldMk cId="665567337" sldId="307"/>
            <ac:spMk id="9" creationId="{860BECD8-C24B-4AF3-9FE5-50B232840A41}"/>
          </ac:spMkLst>
        </pc:spChg>
        <pc:spChg chg="mod">
          <ac:chgData name="ludovica@skillselevationfhb.com" userId="d66ab3223affaa58" providerId="LiveId" clId="{1E49CFCF-41C2-4A28-9A6C-2AE4C6DAE613}" dt="2022-03-09T14:18:30.823" v="3782" actId="1076"/>
          <ac:spMkLst>
            <pc:docMk/>
            <pc:sldMk cId="665567337" sldId="307"/>
            <ac:spMk id="10" creationId="{97EAF0DC-B76E-433D-AC33-B79E0A563A13}"/>
          </ac:spMkLst>
        </pc:spChg>
      </pc:sldChg>
      <pc:sldChg chg="addSp delSp modSp add mod">
        <pc:chgData name="ludovica@skillselevationfhb.com" userId="d66ab3223affaa58" providerId="LiveId" clId="{1E49CFCF-41C2-4A28-9A6C-2AE4C6DAE613}" dt="2022-03-10T12:11:27.065" v="5806" actId="14100"/>
        <pc:sldMkLst>
          <pc:docMk/>
          <pc:sldMk cId="2667701311" sldId="308"/>
        </pc:sldMkLst>
        <pc:spChg chg="mod">
          <ac:chgData name="ludovica@skillselevationfhb.com" userId="d66ab3223affaa58" providerId="LiveId" clId="{1E49CFCF-41C2-4A28-9A6C-2AE4C6DAE613}" dt="2022-03-10T10:14:07.657" v="4353" actId="1076"/>
          <ac:spMkLst>
            <pc:docMk/>
            <pc:sldMk cId="2667701311" sldId="308"/>
            <ac:spMk id="9" creationId="{860BECD8-C24B-4AF3-9FE5-50B232840A41}"/>
          </ac:spMkLst>
        </pc:spChg>
        <pc:spChg chg="del mod">
          <ac:chgData name="ludovica@skillselevationfhb.com" userId="d66ab3223affaa58" providerId="LiveId" clId="{1E49CFCF-41C2-4A28-9A6C-2AE4C6DAE613}" dt="2022-03-10T10:04:09.926" v="4339" actId="21"/>
          <ac:spMkLst>
            <pc:docMk/>
            <pc:sldMk cId="2667701311" sldId="308"/>
            <ac:spMk id="10" creationId="{97EAF0DC-B76E-433D-AC33-B79E0A563A13}"/>
          </ac:spMkLst>
        </pc:spChg>
        <pc:spChg chg="add mod">
          <ac:chgData name="ludovica@skillselevationfhb.com" userId="d66ab3223affaa58" providerId="LiveId" clId="{1E49CFCF-41C2-4A28-9A6C-2AE4C6DAE613}" dt="2022-03-10T10:14:13.297" v="4356" actId="20577"/>
          <ac:spMkLst>
            <pc:docMk/>
            <pc:sldMk cId="2667701311" sldId="308"/>
            <ac:spMk id="13" creationId="{1C4E0C8F-3699-49EB-A7F2-E138BA89A6CA}"/>
          </ac:spMkLst>
        </pc:spChg>
        <pc:picChg chg="add del mod">
          <ac:chgData name="ludovica@skillselevationfhb.com" userId="d66ab3223affaa58" providerId="LiveId" clId="{1E49CFCF-41C2-4A28-9A6C-2AE4C6DAE613}" dt="2022-03-10T10:01:15.948" v="4282" actId="21"/>
          <ac:picMkLst>
            <pc:docMk/>
            <pc:sldMk cId="2667701311" sldId="308"/>
            <ac:picMk id="11" creationId="{A9E36FA6-C09A-4479-B0DD-05C245FE7F57}"/>
          </ac:picMkLst>
        </pc:picChg>
        <pc:picChg chg="add del mod">
          <ac:chgData name="ludovica@skillselevationfhb.com" userId="d66ab3223affaa58" providerId="LiveId" clId="{1E49CFCF-41C2-4A28-9A6C-2AE4C6DAE613}" dt="2022-03-10T10:03:06.006" v="4307" actId="21"/>
          <ac:picMkLst>
            <pc:docMk/>
            <pc:sldMk cId="2667701311" sldId="308"/>
            <ac:picMk id="14" creationId="{7A465CF6-F9C2-4DBD-AB46-08840FACD604}"/>
          </ac:picMkLst>
        </pc:picChg>
        <pc:picChg chg="del">
          <ac:chgData name="ludovica@skillselevationfhb.com" userId="d66ab3223affaa58" providerId="LiveId" clId="{1E49CFCF-41C2-4A28-9A6C-2AE4C6DAE613}" dt="2022-03-10T09:32:22.718" v="3925" actId="478"/>
          <ac:picMkLst>
            <pc:docMk/>
            <pc:sldMk cId="2667701311" sldId="308"/>
            <ac:picMk id="1026" creationId="{0E110A4F-4501-49AB-B415-D2A91521A654}"/>
          </ac:picMkLst>
        </pc:picChg>
        <pc:picChg chg="del">
          <ac:chgData name="ludovica@skillselevationfhb.com" userId="d66ab3223affaa58" providerId="LiveId" clId="{1E49CFCF-41C2-4A28-9A6C-2AE4C6DAE613}" dt="2022-03-10T09:32:23.188" v="3926" actId="478"/>
          <ac:picMkLst>
            <pc:docMk/>
            <pc:sldMk cId="2667701311" sldId="308"/>
            <ac:picMk id="1030" creationId="{5090E95B-A10A-4A5D-913C-5AA8F0D7ECA4}"/>
          </ac:picMkLst>
        </pc:picChg>
        <pc:picChg chg="add del">
          <ac:chgData name="ludovica@skillselevationfhb.com" userId="d66ab3223affaa58" providerId="LiveId" clId="{1E49CFCF-41C2-4A28-9A6C-2AE4C6DAE613}" dt="2022-03-10T09:36:54.260" v="3980" actId="21"/>
          <ac:picMkLst>
            <pc:docMk/>
            <pc:sldMk cId="2667701311" sldId="308"/>
            <ac:picMk id="2050" creationId="{A2F46E6B-CE75-4A87-8F16-267D628D4056}"/>
          </ac:picMkLst>
        </pc:picChg>
        <pc:picChg chg="add mod">
          <ac:chgData name="ludovica@skillselevationfhb.com" userId="d66ab3223affaa58" providerId="LiveId" clId="{1E49CFCF-41C2-4A28-9A6C-2AE4C6DAE613}" dt="2022-03-10T12:11:27.065" v="5806" actId="14100"/>
          <ac:picMkLst>
            <pc:docMk/>
            <pc:sldMk cId="2667701311" sldId="308"/>
            <ac:picMk id="2052" creationId="{403025FF-3226-449E-84A3-1588F94D347E}"/>
          </ac:picMkLst>
        </pc:picChg>
      </pc:sldChg>
      <pc:sldChg chg="addSp delSp modSp add mod">
        <pc:chgData name="ludovica@skillselevationfhb.com" userId="d66ab3223affaa58" providerId="LiveId" clId="{1E49CFCF-41C2-4A28-9A6C-2AE4C6DAE613}" dt="2022-03-10T11:18:28.443" v="5023" actId="14100"/>
        <pc:sldMkLst>
          <pc:docMk/>
          <pc:sldMk cId="1541848610" sldId="309"/>
        </pc:sldMkLst>
        <pc:spChg chg="mod">
          <ac:chgData name="ludovica@skillselevationfhb.com" userId="d66ab3223affaa58" providerId="LiveId" clId="{1E49CFCF-41C2-4A28-9A6C-2AE4C6DAE613}" dt="2022-03-10T10:16:30.205" v="4452" actId="1076"/>
          <ac:spMkLst>
            <pc:docMk/>
            <pc:sldMk cId="1541848610" sldId="309"/>
            <ac:spMk id="9" creationId="{860BECD8-C24B-4AF3-9FE5-50B232840A41}"/>
          </ac:spMkLst>
        </pc:spChg>
        <pc:spChg chg="mod">
          <ac:chgData name="ludovica@skillselevationfhb.com" userId="d66ab3223affaa58" providerId="LiveId" clId="{1E49CFCF-41C2-4A28-9A6C-2AE4C6DAE613}" dt="2022-03-10T11:15:59.900" v="4748" actId="14100"/>
          <ac:spMkLst>
            <pc:docMk/>
            <pc:sldMk cId="1541848610" sldId="309"/>
            <ac:spMk id="10" creationId="{97EAF0DC-B76E-433D-AC33-B79E0A563A13}"/>
          </ac:spMkLst>
        </pc:spChg>
        <pc:picChg chg="del">
          <ac:chgData name="ludovica@skillselevationfhb.com" userId="d66ab3223affaa58" providerId="LiveId" clId="{1E49CFCF-41C2-4A28-9A6C-2AE4C6DAE613}" dt="2022-03-10T09:38:02.379" v="3994" actId="21"/>
          <ac:picMkLst>
            <pc:docMk/>
            <pc:sldMk cId="1541848610" sldId="309"/>
            <ac:picMk id="11" creationId="{A9E36FA6-C09A-4479-B0DD-05C245FE7F57}"/>
          </ac:picMkLst>
        </pc:picChg>
        <pc:picChg chg="add del mod">
          <ac:chgData name="ludovica@skillselevationfhb.com" userId="d66ab3223affaa58" providerId="LiveId" clId="{1E49CFCF-41C2-4A28-9A6C-2AE4C6DAE613}" dt="2022-03-10T11:15:53.491" v="4745" actId="478"/>
          <ac:picMkLst>
            <pc:docMk/>
            <pc:sldMk cId="1541848610" sldId="309"/>
            <ac:picMk id="3074" creationId="{A8A40D01-DA1A-45FA-AF36-B50E986CF95C}"/>
          </ac:picMkLst>
        </pc:picChg>
        <pc:picChg chg="add mod">
          <ac:chgData name="ludovica@skillselevationfhb.com" userId="d66ab3223affaa58" providerId="LiveId" clId="{1E49CFCF-41C2-4A28-9A6C-2AE4C6DAE613}" dt="2022-03-10T11:18:28.443" v="5023" actId="14100"/>
          <ac:picMkLst>
            <pc:docMk/>
            <pc:sldMk cId="1541848610" sldId="309"/>
            <ac:picMk id="3076" creationId="{B09DF21E-9CAB-43CF-966E-30E4C801140D}"/>
          </ac:picMkLst>
        </pc:picChg>
      </pc:sldChg>
      <pc:sldChg chg="addSp delSp modSp add mod">
        <pc:chgData name="ludovica@skillselevationfhb.com" userId="d66ab3223affaa58" providerId="LiveId" clId="{1E49CFCF-41C2-4A28-9A6C-2AE4C6DAE613}" dt="2022-03-10T11:21:19.198" v="5051" actId="255"/>
        <pc:sldMkLst>
          <pc:docMk/>
          <pc:sldMk cId="434372411" sldId="310"/>
        </pc:sldMkLst>
        <pc:spChg chg="mod">
          <ac:chgData name="ludovica@skillselevationfhb.com" userId="d66ab3223affaa58" providerId="LiveId" clId="{1E49CFCF-41C2-4A28-9A6C-2AE4C6DAE613}" dt="2022-03-10T11:21:06.147" v="5049" actId="1076"/>
          <ac:spMkLst>
            <pc:docMk/>
            <pc:sldMk cId="434372411" sldId="310"/>
            <ac:spMk id="9" creationId="{860BECD8-C24B-4AF3-9FE5-50B232840A41}"/>
          </ac:spMkLst>
        </pc:spChg>
        <pc:spChg chg="mod">
          <ac:chgData name="ludovica@skillselevationfhb.com" userId="d66ab3223affaa58" providerId="LiveId" clId="{1E49CFCF-41C2-4A28-9A6C-2AE4C6DAE613}" dt="2022-03-10T11:21:19.198" v="5051" actId="255"/>
          <ac:spMkLst>
            <pc:docMk/>
            <pc:sldMk cId="434372411" sldId="310"/>
            <ac:spMk id="10" creationId="{97EAF0DC-B76E-433D-AC33-B79E0A563A13}"/>
          </ac:spMkLst>
        </pc:spChg>
        <pc:picChg chg="del">
          <ac:chgData name="ludovica@skillselevationfhb.com" userId="d66ab3223affaa58" providerId="LiveId" clId="{1E49CFCF-41C2-4A28-9A6C-2AE4C6DAE613}" dt="2022-03-10T09:38:04.766" v="3995" actId="21"/>
          <ac:picMkLst>
            <pc:docMk/>
            <pc:sldMk cId="434372411" sldId="310"/>
            <ac:picMk id="11" creationId="{A9E36FA6-C09A-4479-B0DD-05C245FE7F57}"/>
          </ac:picMkLst>
        </pc:picChg>
        <pc:picChg chg="add del mod">
          <ac:chgData name="ludovica@skillselevationfhb.com" userId="d66ab3223affaa58" providerId="LiveId" clId="{1E49CFCF-41C2-4A28-9A6C-2AE4C6DAE613}" dt="2022-03-10T11:13:39.350" v="4735" actId="21"/>
          <ac:picMkLst>
            <pc:docMk/>
            <pc:sldMk cId="434372411" sldId="310"/>
            <ac:picMk id="4098" creationId="{FB9F9B87-C7EA-46B5-ADD9-C359F11789B1}"/>
          </ac:picMkLst>
        </pc:picChg>
        <pc:picChg chg="add mod">
          <ac:chgData name="ludovica@skillselevationfhb.com" userId="d66ab3223affaa58" providerId="LiveId" clId="{1E49CFCF-41C2-4A28-9A6C-2AE4C6DAE613}" dt="2022-03-10T11:18:50.710" v="5030" actId="1076"/>
          <ac:picMkLst>
            <pc:docMk/>
            <pc:sldMk cId="434372411" sldId="310"/>
            <ac:picMk id="4100" creationId="{2CFD34A3-1B26-4559-BA76-B908EC188347}"/>
          </ac:picMkLst>
        </pc:picChg>
      </pc:sldChg>
      <pc:sldChg chg="addSp delSp modSp add mod">
        <pc:chgData name="ludovica@skillselevationfhb.com" userId="d66ab3223affaa58" providerId="LiveId" clId="{1E49CFCF-41C2-4A28-9A6C-2AE4C6DAE613}" dt="2022-03-11T08:44:41.020" v="9621" actId="1076"/>
        <pc:sldMkLst>
          <pc:docMk/>
          <pc:sldMk cId="759113309" sldId="311"/>
        </pc:sldMkLst>
        <pc:spChg chg="mod">
          <ac:chgData name="ludovica@skillselevationfhb.com" userId="d66ab3223affaa58" providerId="LiveId" clId="{1E49CFCF-41C2-4A28-9A6C-2AE4C6DAE613}" dt="2022-03-10T11:22:19.435" v="5062" actId="1076"/>
          <ac:spMkLst>
            <pc:docMk/>
            <pc:sldMk cId="759113309" sldId="311"/>
            <ac:spMk id="9" creationId="{860BECD8-C24B-4AF3-9FE5-50B232840A41}"/>
          </ac:spMkLst>
        </pc:spChg>
        <pc:spChg chg="mod">
          <ac:chgData name="ludovica@skillselevationfhb.com" userId="d66ab3223affaa58" providerId="LiveId" clId="{1E49CFCF-41C2-4A28-9A6C-2AE4C6DAE613}" dt="2022-03-10T11:22:21.906" v="5063" actId="1076"/>
          <ac:spMkLst>
            <pc:docMk/>
            <pc:sldMk cId="759113309" sldId="311"/>
            <ac:spMk id="10" creationId="{97EAF0DC-B76E-433D-AC33-B79E0A563A13}"/>
          </ac:spMkLst>
        </pc:spChg>
        <pc:picChg chg="del">
          <ac:chgData name="ludovica@skillselevationfhb.com" userId="d66ab3223affaa58" providerId="LiveId" clId="{1E49CFCF-41C2-4A28-9A6C-2AE4C6DAE613}" dt="2022-03-10T09:53:13.993" v="4130" actId="478"/>
          <ac:picMkLst>
            <pc:docMk/>
            <pc:sldMk cId="759113309" sldId="311"/>
            <ac:picMk id="4098" creationId="{FB9F9B87-C7EA-46B5-ADD9-C359F11789B1}"/>
          </ac:picMkLst>
        </pc:picChg>
        <pc:picChg chg="add del mod">
          <ac:chgData name="ludovica@skillselevationfhb.com" userId="d66ab3223affaa58" providerId="LiveId" clId="{1E49CFCF-41C2-4A28-9A6C-2AE4C6DAE613}" dt="2022-03-10T11:11:11.270" v="4728" actId="478"/>
          <ac:picMkLst>
            <pc:docMk/>
            <pc:sldMk cId="759113309" sldId="311"/>
            <ac:picMk id="5122" creationId="{8E0D28B5-C08A-49D7-8215-23E2EEE195B1}"/>
          </ac:picMkLst>
        </pc:picChg>
        <pc:picChg chg="add mod">
          <ac:chgData name="ludovica@skillselevationfhb.com" userId="d66ab3223affaa58" providerId="LiveId" clId="{1E49CFCF-41C2-4A28-9A6C-2AE4C6DAE613}" dt="2022-03-11T08:44:41.020" v="9621" actId="1076"/>
          <ac:picMkLst>
            <pc:docMk/>
            <pc:sldMk cId="759113309" sldId="311"/>
            <ac:picMk id="5124" creationId="{75FAB7B6-72AC-4F91-9C11-E7B667A82134}"/>
          </ac:picMkLst>
        </pc:picChg>
      </pc:sldChg>
      <pc:sldChg chg="addSp delSp modSp add mod">
        <pc:chgData name="ludovica@skillselevationfhb.com" userId="d66ab3223affaa58" providerId="LiveId" clId="{1E49CFCF-41C2-4A28-9A6C-2AE4C6DAE613}" dt="2022-03-11T08:44:35.100" v="9619" actId="1076"/>
        <pc:sldMkLst>
          <pc:docMk/>
          <pc:sldMk cId="3878969500" sldId="312"/>
        </pc:sldMkLst>
        <pc:spChg chg="mod">
          <ac:chgData name="ludovica@skillselevationfhb.com" userId="d66ab3223affaa58" providerId="LiveId" clId="{1E49CFCF-41C2-4A28-9A6C-2AE4C6DAE613}" dt="2022-03-10T11:21:55.012" v="5058" actId="1076"/>
          <ac:spMkLst>
            <pc:docMk/>
            <pc:sldMk cId="3878969500" sldId="312"/>
            <ac:spMk id="9" creationId="{860BECD8-C24B-4AF3-9FE5-50B232840A41}"/>
          </ac:spMkLst>
        </pc:spChg>
        <pc:spChg chg="del mod">
          <ac:chgData name="ludovica@skillselevationfhb.com" userId="d66ab3223affaa58" providerId="LiveId" clId="{1E49CFCF-41C2-4A28-9A6C-2AE4C6DAE613}" dt="2022-03-10T09:54:25.560" v="4140" actId="21"/>
          <ac:spMkLst>
            <pc:docMk/>
            <pc:sldMk cId="3878969500" sldId="312"/>
            <ac:spMk id="10" creationId="{97EAF0DC-B76E-433D-AC33-B79E0A563A13}"/>
          </ac:spMkLst>
        </pc:spChg>
        <pc:spChg chg="add mod">
          <ac:chgData name="ludovica@skillselevationfhb.com" userId="d66ab3223affaa58" providerId="LiveId" clId="{1E49CFCF-41C2-4A28-9A6C-2AE4C6DAE613}" dt="2022-03-10T11:21:57.334" v="5059" actId="1076"/>
          <ac:spMkLst>
            <pc:docMk/>
            <pc:sldMk cId="3878969500" sldId="312"/>
            <ac:spMk id="11" creationId="{B924A4D3-4FF6-4701-9379-3A0D138C75AD}"/>
          </ac:spMkLst>
        </pc:spChg>
        <pc:picChg chg="del">
          <ac:chgData name="ludovica@skillselevationfhb.com" userId="d66ab3223affaa58" providerId="LiveId" clId="{1E49CFCF-41C2-4A28-9A6C-2AE4C6DAE613}" dt="2022-03-10T09:54:15.204" v="4136" actId="478"/>
          <ac:picMkLst>
            <pc:docMk/>
            <pc:sldMk cId="3878969500" sldId="312"/>
            <ac:picMk id="4098" creationId="{FB9F9B87-C7EA-46B5-ADD9-C359F11789B1}"/>
          </ac:picMkLst>
        </pc:picChg>
        <pc:picChg chg="add del mod">
          <ac:chgData name="ludovica@skillselevationfhb.com" userId="d66ab3223affaa58" providerId="LiveId" clId="{1E49CFCF-41C2-4A28-9A6C-2AE4C6DAE613}" dt="2022-03-10T11:09:18.427" v="4710" actId="478"/>
          <ac:picMkLst>
            <pc:docMk/>
            <pc:sldMk cId="3878969500" sldId="312"/>
            <ac:picMk id="6146" creationId="{215F77CF-E594-4FAD-B6C0-B167599B39AF}"/>
          </ac:picMkLst>
        </pc:picChg>
        <pc:picChg chg="add mod">
          <ac:chgData name="ludovica@skillselevationfhb.com" userId="d66ab3223affaa58" providerId="LiveId" clId="{1E49CFCF-41C2-4A28-9A6C-2AE4C6DAE613}" dt="2022-03-11T08:44:35.100" v="9619" actId="1076"/>
          <ac:picMkLst>
            <pc:docMk/>
            <pc:sldMk cId="3878969500" sldId="312"/>
            <ac:picMk id="6148" creationId="{BB66CE94-98F1-4DD8-BF86-C042A70B6B75}"/>
          </ac:picMkLst>
        </pc:picChg>
      </pc:sldChg>
      <pc:sldChg chg="addSp delSp modSp add mod">
        <pc:chgData name="ludovica@skillselevationfhb.com" userId="d66ab3223affaa58" providerId="LiveId" clId="{1E49CFCF-41C2-4A28-9A6C-2AE4C6DAE613}" dt="2022-03-10T17:04:16.820" v="9190" actId="1076"/>
        <pc:sldMkLst>
          <pc:docMk/>
          <pc:sldMk cId="3531240170" sldId="313"/>
        </pc:sldMkLst>
        <pc:spChg chg="del mod">
          <ac:chgData name="ludovica@skillselevationfhb.com" userId="d66ab3223affaa58" providerId="LiveId" clId="{1E49CFCF-41C2-4A28-9A6C-2AE4C6DAE613}" dt="2022-03-10T10:00:34.178" v="4277"/>
          <ac:spMkLst>
            <pc:docMk/>
            <pc:sldMk cId="3531240170" sldId="313"/>
            <ac:spMk id="9" creationId="{860BECD8-C24B-4AF3-9FE5-50B232840A41}"/>
          </ac:spMkLst>
        </pc:spChg>
        <pc:spChg chg="add del mod">
          <ac:chgData name="ludovica@skillselevationfhb.com" userId="d66ab3223affaa58" providerId="LiveId" clId="{1E49CFCF-41C2-4A28-9A6C-2AE4C6DAE613}" dt="2022-03-10T17:03:24.080" v="9178" actId="1076"/>
          <ac:spMkLst>
            <pc:docMk/>
            <pc:sldMk cId="3531240170" sldId="313"/>
            <ac:spMk id="10" creationId="{97EAF0DC-B76E-433D-AC33-B79E0A563A13}"/>
          </ac:spMkLst>
        </pc:spChg>
        <pc:spChg chg="add del mod">
          <ac:chgData name="ludovica@skillselevationfhb.com" userId="d66ab3223affaa58" providerId="LiveId" clId="{1E49CFCF-41C2-4A28-9A6C-2AE4C6DAE613}" dt="2022-03-10T11:49:00.058" v="5401" actId="21"/>
          <ac:spMkLst>
            <pc:docMk/>
            <pc:sldMk cId="3531240170" sldId="313"/>
            <ac:spMk id="11" creationId="{64D41CE3-65B8-4936-BA07-3007A8780A60}"/>
          </ac:spMkLst>
        </pc:spChg>
        <pc:spChg chg="add del mod">
          <ac:chgData name="ludovica@skillselevationfhb.com" userId="d66ab3223affaa58" providerId="LiveId" clId="{1E49CFCF-41C2-4A28-9A6C-2AE4C6DAE613}" dt="2022-03-10T11:46:31.159" v="5268" actId="21"/>
          <ac:spMkLst>
            <pc:docMk/>
            <pc:sldMk cId="3531240170" sldId="313"/>
            <ac:spMk id="13" creationId="{D9C8206D-E204-40E0-AE02-A32C740419E8}"/>
          </ac:spMkLst>
        </pc:spChg>
        <pc:spChg chg="add mod">
          <ac:chgData name="ludovica@skillselevationfhb.com" userId="d66ab3223affaa58" providerId="LiveId" clId="{1E49CFCF-41C2-4A28-9A6C-2AE4C6DAE613}" dt="2022-03-10T16:04:23.922" v="7003" actId="20577"/>
          <ac:spMkLst>
            <pc:docMk/>
            <pc:sldMk cId="3531240170" sldId="313"/>
            <ac:spMk id="14" creationId="{CB828819-C46A-4BB3-91BD-A202D3AD34CD}"/>
          </ac:spMkLst>
        </pc:spChg>
        <pc:picChg chg="add mod">
          <ac:chgData name="ludovica@skillselevationfhb.com" userId="d66ab3223affaa58" providerId="LiveId" clId="{1E49CFCF-41C2-4A28-9A6C-2AE4C6DAE613}" dt="2022-03-10T17:04:16.820" v="9190" actId="1076"/>
          <ac:picMkLst>
            <pc:docMk/>
            <pc:sldMk cId="3531240170" sldId="313"/>
            <ac:picMk id="3" creationId="{7D50B176-D7EE-4081-8668-146842A3CCD4}"/>
          </ac:picMkLst>
        </pc:picChg>
        <pc:picChg chg="del">
          <ac:chgData name="ludovica@skillselevationfhb.com" userId="d66ab3223affaa58" providerId="LiveId" clId="{1E49CFCF-41C2-4A28-9A6C-2AE4C6DAE613}" dt="2022-03-10T09:59:03.255" v="4151" actId="478"/>
          <ac:picMkLst>
            <pc:docMk/>
            <pc:sldMk cId="3531240170" sldId="313"/>
            <ac:picMk id="5122" creationId="{8E0D28B5-C08A-49D7-8215-23E2EEE195B1}"/>
          </ac:picMkLst>
        </pc:picChg>
        <pc:picChg chg="add del mod">
          <ac:chgData name="ludovica@skillselevationfhb.com" userId="d66ab3223affaa58" providerId="LiveId" clId="{1E49CFCF-41C2-4A28-9A6C-2AE4C6DAE613}" dt="2022-03-10T11:44:03.897" v="5095" actId="21"/>
          <ac:picMkLst>
            <pc:docMk/>
            <pc:sldMk cId="3531240170" sldId="313"/>
            <ac:picMk id="7170" creationId="{2C2AD7DE-20F0-4922-84CA-57CB05AD7C0A}"/>
          </ac:picMkLst>
        </pc:picChg>
        <pc:picChg chg="add mod">
          <ac:chgData name="ludovica@skillselevationfhb.com" userId="d66ab3223affaa58" providerId="LiveId" clId="{1E49CFCF-41C2-4A28-9A6C-2AE4C6DAE613}" dt="2022-03-10T17:04:14.165" v="9189" actId="1076"/>
          <ac:picMkLst>
            <pc:docMk/>
            <pc:sldMk cId="3531240170" sldId="313"/>
            <ac:picMk id="7176" creationId="{21C1BCA0-753A-4ECB-94ED-0A4B81815EAB}"/>
          </ac:picMkLst>
        </pc:picChg>
      </pc:sldChg>
      <pc:sldChg chg="delSp modSp add del mod ord">
        <pc:chgData name="ludovica@skillselevationfhb.com" userId="d66ab3223affaa58" providerId="LiveId" clId="{1E49CFCF-41C2-4A28-9A6C-2AE4C6DAE613}" dt="2022-03-10T17:01:46.355" v="9166" actId="2696"/>
        <pc:sldMkLst>
          <pc:docMk/>
          <pc:sldMk cId="1211601061" sldId="314"/>
        </pc:sldMkLst>
        <pc:spChg chg="mod">
          <ac:chgData name="ludovica@skillselevationfhb.com" userId="d66ab3223affaa58" providerId="LiveId" clId="{1E49CFCF-41C2-4A28-9A6C-2AE4C6DAE613}" dt="2022-03-10T12:07:08.824" v="5754" actId="20577"/>
          <ac:spMkLst>
            <pc:docMk/>
            <pc:sldMk cId="1211601061" sldId="314"/>
            <ac:spMk id="9" creationId="{860BECD8-C24B-4AF3-9FE5-50B232840A41}"/>
          </ac:spMkLst>
        </pc:spChg>
        <pc:picChg chg="del">
          <ac:chgData name="ludovica@skillselevationfhb.com" userId="d66ab3223affaa58" providerId="LiveId" clId="{1E49CFCF-41C2-4A28-9A6C-2AE4C6DAE613}" dt="2022-03-10T12:07:26.521" v="5774" actId="21"/>
          <ac:picMkLst>
            <pc:docMk/>
            <pc:sldMk cId="1211601061" sldId="314"/>
            <ac:picMk id="8194" creationId="{B8AF3CFC-F0E0-48AC-BF6B-B86C34B4180F}"/>
          </ac:picMkLst>
        </pc:picChg>
        <pc:picChg chg="del">
          <ac:chgData name="ludovica@skillselevationfhb.com" userId="d66ab3223affaa58" providerId="LiveId" clId="{1E49CFCF-41C2-4A28-9A6C-2AE4C6DAE613}" dt="2022-03-10T12:07:30.436" v="5776" actId="21"/>
          <ac:picMkLst>
            <pc:docMk/>
            <pc:sldMk cId="1211601061" sldId="314"/>
            <ac:picMk id="8196" creationId="{97C204F1-C2BF-42F7-BC2A-FFF975284001}"/>
          </ac:picMkLst>
        </pc:picChg>
        <pc:picChg chg="del">
          <ac:chgData name="ludovica@skillselevationfhb.com" userId="d66ab3223affaa58" providerId="LiveId" clId="{1E49CFCF-41C2-4A28-9A6C-2AE4C6DAE613}" dt="2022-03-10T12:07:28.145" v="5775" actId="21"/>
          <ac:picMkLst>
            <pc:docMk/>
            <pc:sldMk cId="1211601061" sldId="314"/>
            <ac:picMk id="8200" creationId="{A51B4FD7-24A3-451E-93E1-F644AAAA568B}"/>
          </ac:picMkLst>
        </pc:picChg>
      </pc:sldChg>
      <pc:sldChg chg="modSp add del mod">
        <pc:chgData name="ludovica@skillselevationfhb.com" userId="d66ab3223affaa58" providerId="LiveId" clId="{1E49CFCF-41C2-4A28-9A6C-2AE4C6DAE613}" dt="2022-03-10T17:05:35.126" v="9208" actId="2696"/>
        <pc:sldMkLst>
          <pc:docMk/>
          <pc:sldMk cId="4067743558" sldId="315"/>
        </pc:sldMkLst>
        <pc:spChg chg="mod">
          <ac:chgData name="ludovica@skillselevationfhb.com" userId="d66ab3223affaa58" providerId="LiveId" clId="{1E49CFCF-41C2-4A28-9A6C-2AE4C6DAE613}" dt="2022-03-10T12:07:16.396" v="5766" actId="20577"/>
          <ac:spMkLst>
            <pc:docMk/>
            <pc:sldMk cId="4067743558" sldId="315"/>
            <ac:spMk id="9" creationId="{860BECD8-C24B-4AF3-9FE5-50B232840A41}"/>
          </ac:spMkLst>
        </pc:spChg>
      </pc:sldChg>
      <pc:sldChg chg="modSp add del mod">
        <pc:chgData name="ludovica@skillselevationfhb.com" userId="d66ab3223affaa58" providerId="LiveId" clId="{1E49CFCF-41C2-4A28-9A6C-2AE4C6DAE613}" dt="2022-03-10T17:05:37.093" v="9209" actId="2696"/>
        <pc:sldMkLst>
          <pc:docMk/>
          <pc:sldMk cId="314596592" sldId="316"/>
        </pc:sldMkLst>
        <pc:spChg chg="mod">
          <ac:chgData name="ludovica@skillselevationfhb.com" userId="d66ab3223affaa58" providerId="LiveId" clId="{1E49CFCF-41C2-4A28-9A6C-2AE4C6DAE613}" dt="2022-03-10T12:07:21.826" v="5773" actId="20577"/>
          <ac:spMkLst>
            <pc:docMk/>
            <pc:sldMk cId="314596592" sldId="316"/>
            <ac:spMk id="9" creationId="{860BECD8-C24B-4AF3-9FE5-50B232840A41}"/>
          </ac:spMkLst>
        </pc:spChg>
      </pc:sldChg>
      <pc:sldChg chg="addSp delSp modSp add mod ord">
        <pc:chgData name="ludovica@skillselevationfhb.com" userId="d66ab3223affaa58" providerId="LiveId" clId="{1E49CFCF-41C2-4A28-9A6C-2AE4C6DAE613}" dt="2022-03-10T17:02:02.295" v="9168" actId="14100"/>
        <pc:sldMkLst>
          <pc:docMk/>
          <pc:sldMk cId="3353130433" sldId="317"/>
        </pc:sldMkLst>
        <pc:spChg chg="mod">
          <ac:chgData name="ludovica@skillselevationfhb.com" userId="d66ab3223affaa58" providerId="LiveId" clId="{1E49CFCF-41C2-4A28-9A6C-2AE4C6DAE613}" dt="2022-03-10T17:00:10.256" v="9111" actId="1076"/>
          <ac:spMkLst>
            <pc:docMk/>
            <pc:sldMk cId="3353130433" sldId="317"/>
            <ac:spMk id="9" creationId="{860BECD8-C24B-4AF3-9FE5-50B232840A41}"/>
          </ac:spMkLst>
        </pc:spChg>
        <pc:spChg chg="mod">
          <ac:chgData name="ludovica@skillselevationfhb.com" userId="d66ab3223affaa58" providerId="LiveId" clId="{1E49CFCF-41C2-4A28-9A6C-2AE4C6DAE613}" dt="2022-03-10T17:02:02.295" v="9168" actId="14100"/>
          <ac:spMkLst>
            <pc:docMk/>
            <pc:sldMk cId="3353130433" sldId="317"/>
            <ac:spMk id="10" creationId="{97EAF0DC-B76E-433D-AC33-B79E0A563A13}"/>
          </ac:spMkLst>
        </pc:spChg>
        <pc:picChg chg="add mod">
          <ac:chgData name="ludovica@skillselevationfhb.com" userId="d66ab3223affaa58" providerId="LiveId" clId="{1E49CFCF-41C2-4A28-9A6C-2AE4C6DAE613}" dt="2022-03-10T17:01:57.121" v="9167" actId="1076"/>
          <ac:picMkLst>
            <pc:docMk/>
            <pc:sldMk cId="3353130433" sldId="317"/>
            <ac:picMk id="3074" creationId="{77DE4664-18CF-4F69-9D41-2E9DEC9EB19D}"/>
          </ac:picMkLst>
        </pc:picChg>
        <pc:picChg chg="mod">
          <ac:chgData name="ludovica@skillselevationfhb.com" userId="d66ab3223affaa58" providerId="LiveId" clId="{1E49CFCF-41C2-4A28-9A6C-2AE4C6DAE613}" dt="2022-03-10T16:58:56.845" v="9094" actId="1076"/>
          <ac:picMkLst>
            <pc:docMk/>
            <pc:sldMk cId="3353130433" sldId="317"/>
            <ac:picMk id="8194" creationId="{B8AF3CFC-F0E0-48AC-BF6B-B86C34B4180F}"/>
          </ac:picMkLst>
        </pc:picChg>
        <pc:picChg chg="del mod">
          <ac:chgData name="ludovica@skillselevationfhb.com" userId="d66ab3223affaa58" providerId="LiveId" clId="{1E49CFCF-41C2-4A28-9A6C-2AE4C6DAE613}" dt="2022-03-10T16:49:36.147" v="8483" actId="21"/>
          <ac:picMkLst>
            <pc:docMk/>
            <pc:sldMk cId="3353130433" sldId="317"/>
            <ac:picMk id="8196" creationId="{97C204F1-C2BF-42F7-BC2A-FFF975284001}"/>
          </ac:picMkLst>
        </pc:picChg>
        <pc:picChg chg="del mod">
          <ac:chgData name="ludovica@skillselevationfhb.com" userId="d66ab3223affaa58" providerId="LiveId" clId="{1E49CFCF-41C2-4A28-9A6C-2AE4C6DAE613}" dt="2022-03-10T16:49:38.186" v="8484" actId="21"/>
          <ac:picMkLst>
            <pc:docMk/>
            <pc:sldMk cId="3353130433" sldId="317"/>
            <ac:picMk id="8200" creationId="{A51B4FD7-24A3-451E-93E1-F644AAAA568B}"/>
          </ac:picMkLst>
        </pc:picChg>
      </pc:sldChg>
      <pc:sldChg chg="addSp delSp modSp add mod ord">
        <pc:chgData name="ludovica@skillselevationfhb.com" userId="d66ab3223affaa58" providerId="LiveId" clId="{1E49CFCF-41C2-4A28-9A6C-2AE4C6DAE613}" dt="2022-03-14T13:24:51.163" v="11036"/>
        <pc:sldMkLst>
          <pc:docMk/>
          <pc:sldMk cId="2423087567" sldId="318"/>
        </pc:sldMkLst>
        <pc:spChg chg="mod">
          <ac:chgData name="ludovica@skillselevationfhb.com" userId="d66ab3223affaa58" providerId="LiveId" clId="{1E49CFCF-41C2-4A28-9A6C-2AE4C6DAE613}" dt="2022-03-10T12:18:38.868" v="5909" actId="1076"/>
          <ac:spMkLst>
            <pc:docMk/>
            <pc:sldMk cId="2423087567" sldId="318"/>
            <ac:spMk id="9" creationId="{860BECD8-C24B-4AF3-9FE5-50B232840A41}"/>
          </ac:spMkLst>
        </pc:spChg>
        <pc:spChg chg="mod">
          <ac:chgData name="ludovica@skillselevationfhb.com" userId="d66ab3223affaa58" providerId="LiveId" clId="{1E49CFCF-41C2-4A28-9A6C-2AE4C6DAE613}" dt="2022-03-10T17:45:10.314" v="9610" actId="14100"/>
          <ac:spMkLst>
            <pc:docMk/>
            <pc:sldMk cId="2423087567" sldId="318"/>
            <ac:spMk id="10" creationId="{97EAF0DC-B76E-433D-AC33-B79E0A563A13}"/>
          </ac:spMkLst>
        </pc:spChg>
        <pc:picChg chg="add mod">
          <ac:chgData name="ludovica@skillselevationfhb.com" userId="d66ab3223affaa58" providerId="LiveId" clId="{1E49CFCF-41C2-4A28-9A6C-2AE4C6DAE613}" dt="2022-03-10T17:44:13.996" v="9601"/>
          <ac:picMkLst>
            <pc:docMk/>
            <pc:sldMk cId="2423087567" sldId="318"/>
            <ac:picMk id="7" creationId="{4D5BF11E-A9EA-43D0-B235-9D2C1AA772EE}"/>
          </ac:picMkLst>
        </pc:picChg>
        <pc:picChg chg="del">
          <ac:chgData name="ludovica@skillselevationfhb.com" userId="d66ab3223affaa58" providerId="LiveId" clId="{1E49CFCF-41C2-4A28-9A6C-2AE4C6DAE613}" dt="2022-03-10T12:11:57.942" v="5811" actId="21"/>
          <ac:picMkLst>
            <pc:docMk/>
            <pc:sldMk cId="2423087567" sldId="318"/>
            <ac:picMk id="11" creationId="{CF88E9EF-0BED-4A52-B3D0-8B307ACB38EC}"/>
          </ac:picMkLst>
        </pc:picChg>
      </pc:sldChg>
      <pc:sldChg chg="addSp modSp add mod">
        <pc:chgData name="ludovica@skillselevationfhb.com" userId="d66ab3223affaa58" providerId="LiveId" clId="{1E49CFCF-41C2-4A28-9A6C-2AE4C6DAE613}" dt="2022-03-10T12:28:43.813" v="6068" actId="1076"/>
        <pc:sldMkLst>
          <pc:docMk/>
          <pc:sldMk cId="2939621057" sldId="319"/>
        </pc:sldMkLst>
        <pc:spChg chg="mod">
          <ac:chgData name="ludovica@skillselevationfhb.com" userId="d66ab3223affaa58" providerId="LiveId" clId="{1E49CFCF-41C2-4A28-9A6C-2AE4C6DAE613}" dt="2022-03-10T12:25:34.141" v="6032" actId="1076"/>
          <ac:spMkLst>
            <pc:docMk/>
            <pc:sldMk cId="2939621057" sldId="319"/>
            <ac:spMk id="9" creationId="{860BECD8-C24B-4AF3-9FE5-50B232840A41}"/>
          </ac:spMkLst>
        </pc:spChg>
        <pc:spChg chg="mod">
          <ac:chgData name="ludovica@skillselevationfhb.com" userId="d66ab3223affaa58" providerId="LiveId" clId="{1E49CFCF-41C2-4A28-9A6C-2AE4C6DAE613}" dt="2022-03-10T12:28:37.945" v="6067" actId="14100"/>
          <ac:spMkLst>
            <pc:docMk/>
            <pc:sldMk cId="2939621057" sldId="319"/>
            <ac:spMk id="12" creationId="{18BDBFD5-1C80-43A2-A299-7E3B9A8981DB}"/>
          </ac:spMkLst>
        </pc:spChg>
        <pc:picChg chg="add mod">
          <ac:chgData name="ludovica@skillselevationfhb.com" userId="d66ab3223affaa58" providerId="LiveId" clId="{1E49CFCF-41C2-4A28-9A6C-2AE4C6DAE613}" dt="2022-03-10T12:28:43.813" v="6068" actId="1076"/>
          <ac:picMkLst>
            <pc:docMk/>
            <pc:sldMk cId="2939621057" sldId="319"/>
            <ac:picMk id="9218" creationId="{0E0191CE-8EA7-4629-86F7-94F3C1A9A2F5}"/>
          </ac:picMkLst>
        </pc:picChg>
      </pc:sldChg>
      <pc:sldChg chg="addSp delSp modSp add mod ord">
        <pc:chgData name="ludovica@skillselevationfhb.com" userId="d66ab3223affaa58" providerId="LiveId" clId="{1E49CFCF-41C2-4A28-9A6C-2AE4C6DAE613}" dt="2022-03-10T15:14:45.778" v="6946" actId="21"/>
        <pc:sldMkLst>
          <pc:docMk/>
          <pc:sldMk cId="3195671251" sldId="320"/>
        </pc:sldMkLst>
        <pc:spChg chg="mod">
          <ac:chgData name="ludovica@skillselevationfhb.com" userId="d66ab3223affaa58" providerId="LiveId" clId="{1E49CFCF-41C2-4A28-9A6C-2AE4C6DAE613}" dt="2022-03-10T14:33:37.896" v="6836" actId="1036"/>
          <ac:spMkLst>
            <pc:docMk/>
            <pc:sldMk cId="3195671251" sldId="320"/>
            <ac:spMk id="9" creationId="{860BECD8-C24B-4AF3-9FE5-50B232840A41}"/>
          </ac:spMkLst>
        </pc:spChg>
        <pc:spChg chg="mod">
          <ac:chgData name="ludovica@skillselevationfhb.com" userId="d66ab3223affaa58" providerId="LiveId" clId="{1E49CFCF-41C2-4A28-9A6C-2AE4C6DAE613}" dt="2022-03-10T14:53:51.615" v="6881" actId="20577"/>
          <ac:spMkLst>
            <pc:docMk/>
            <pc:sldMk cId="3195671251" sldId="320"/>
            <ac:spMk id="12" creationId="{18BDBFD5-1C80-43A2-A299-7E3B9A8981DB}"/>
          </ac:spMkLst>
        </pc:spChg>
        <pc:picChg chg="add del mod">
          <ac:chgData name="ludovica@skillselevationfhb.com" userId="d66ab3223affaa58" providerId="LiveId" clId="{1E49CFCF-41C2-4A28-9A6C-2AE4C6DAE613}" dt="2022-03-10T14:53:40.592" v="6877" actId="478"/>
          <ac:picMkLst>
            <pc:docMk/>
            <pc:sldMk cId="3195671251" sldId="320"/>
            <ac:picMk id="11266" creationId="{637C871B-6BF2-4477-AB09-4BEC97BD009F}"/>
          </ac:picMkLst>
        </pc:picChg>
        <pc:picChg chg="add mod">
          <ac:chgData name="ludovica@skillselevationfhb.com" userId="d66ab3223affaa58" providerId="LiveId" clId="{1E49CFCF-41C2-4A28-9A6C-2AE4C6DAE613}" dt="2022-03-10T14:53:58.579" v="6882" actId="1076"/>
          <ac:picMkLst>
            <pc:docMk/>
            <pc:sldMk cId="3195671251" sldId="320"/>
            <ac:picMk id="11268" creationId="{AC1CCB7E-5EE1-41FA-969D-C01A111AA3E5}"/>
          </ac:picMkLst>
        </pc:picChg>
        <pc:picChg chg="add del mod">
          <ac:chgData name="ludovica@skillselevationfhb.com" userId="d66ab3223affaa58" providerId="LiveId" clId="{1E49CFCF-41C2-4A28-9A6C-2AE4C6DAE613}" dt="2022-03-10T15:14:45.778" v="6946" actId="21"/>
          <ac:picMkLst>
            <pc:docMk/>
            <pc:sldMk cId="3195671251" sldId="320"/>
            <ac:picMk id="11270" creationId="{AFF97864-18E2-41AF-B07B-CAB3C67B2C56}"/>
          </ac:picMkLst>
        </pc:picChg>
      </pc:sldChg>
      <pc:sldChg chg="addSp delSp modSp add mod">
        <pc:chgData name="ludovica@skillselevationfhb.com" userId="d66ab3223affaa58" providerId="LiveId" clId="{1E49CFCF-41C2-4A28-9A6C-2AE4C6DAE613}" dt="2022-03-11T08:44:04.332" v="9615" actId="1076"/>
        <pc:sldMkLst>
          <pc:docMk/>
          <pc:sldMk cId="293874914" sldId="321"/>
        </pc:sldMkLst>
        <pc:spChg chg="mod">
          <ac:chgData name="ludovica@skillselevationfhb.com" userId="d66ab3223affaa58" providerId="LiveId" clId="{1E49CFCF-41C2-4A28-9A6C-2AE4C6DAE613}" dt="2022-03-10T17:01:33.730" v="9161" actId="1076"/>
          <ac:spMkLst>
            <pc:docMk/>
            <pc:sldMk cId="293874914" sldId="321"/>
            <ac:spMk id="9" creationId="{860BECD8-C24B-4AF3-9FE5-50B232840A41}"/>
          </ac:spMkLst>
        </pc:spChg>
        <pc:spChg chg="mod">
          <ac:chgData name="ludovica@skillselevationfhb.com" userId="d66ab3223affaa58" providerId="LiveId" clId="{1E49CFCF-41C2-4A28-9A6C-2AE4C6DAE613}" dt="2022-03-10T17:01:35.703" v="9162" actId="1076"/>
          <ac:spMkLst>
            <pc:docMk/>
            <pc:sldMk cId="293874914" sldId="321"/>
            <ac:spMk id="12" creationId="{18BDBFD5-1C80-43A2-A299-7E3B9A8981DB}"/>
          </ac:spMkLst>
        </pc:spChg>
        <pc:picChg chg="add del mod">
          <ac:chgData name="ludovica@skillselevationfhb.com" userId="d66ab3223affaa58" providerId="LiveId" clId="{1E49CFCF-41C2-4A28-9A6C-2AE4C6DAE613}" dt="2022-03-10T15:03:48.097" v="6921" actId="21"/>
          <ac:picMkLst>
            <pc:docMk/>
            <pc:sldMk cId="293874914" sldId="321"/>
            <ac:picMk id="15362" creationId="{D924C45D-B64C-420C-91C7-8A544156B600}"/>
          </ac:picMkLst>
        </pc:picChg>
        <pc:picChg chg="add mod">
          <ac:chgData name="ludovica@skillselevationfhb.com" userId="d66ab3223affaa58" providerId="LiveId" clId="{1E49CFCF-41C2-4A28-9A6C-2AE4C6DAE613}" dt="2022-03-11T08:44:04.332" v="9615" actId="1076"/>
          <ac:picMkLst>
            <pc:docMk/>
            <pc:sldMk cId="293874914" sldId="321"/>
            <ac:picMk id="15364" creationId="{79DEDFC1-08FD-46BF-ABEF-23F25BD8EE1F}"/>
          </ac:picMkLst>
        </pc:picChg>
      </pc:sldChg>
      <pc:sldChg chg="addSp delSp modSp add mod ord">
        <pc:chgData name="ludovica@skillselevationfhb.com" userId="d66ab3223affaa58" providerId="LiveId" clId="{1E49CFCF-41C2-4A28-9A6C-2AE4C6DAE613}" dt="2022-03-11T08:44:01.836" v="9614" actId="1076"/>
        <pc:sldMkLst>
          <pc:docMk/>
          <pc:sldMk cId="535463766" sldId="322"/>
        </pc:sldMkLst>
        <pc:spChg chg="mod">
          <ac:chgData name="ludovica@skillselevationfhb.com" userId="d66ab3223affaa58" providerId="LiveId" clId="{1E49CFCF-41C2-4A28-9A6C-2AE4C6DAE613}" dt="2022-03-10T14:48:55.187" v="6866" actId="1076"/>
          <ac:spMkLst>
            <pc:docMk/>
            <pc:sldMk cId="535463766" sldId="322"/>
            <ac:spMk id="9" creationId="{860BECD8-C24B-4AF3-9FE5-50B232840A41}"/>
          </ac:spMkLst>
        </pc:spChg>
        <pc:spChg chg="mod">
          <ac:chgData name="ludovica@skillselevationfhb.com" userId="d66ab3223affaa58" providerId="LiveId" clId="{1E49CFCF-41C2-4A28-9A6C-2AE4C6DAE613}" dt="2022-03-10T14:49:03.284" v="6868" actId="14100"/>
          <ac:spMkLst>
            <pc:docMk/>
            <pc:sldMk cId="535463766" sldId="322"/>
            <ac:spMk id="12" creationId="{18BDBFD5-1C80-43A2-A299-7E3B9A8981DB}"/>
          </ac:spMkLst>
        </pc:spChg>
        <pc:picChg chg="add del mod">
          <ac:chgData name="ludovica@skillselevationfhb.com" userId="d66ab3223affaa58" providerId="LiveId" clId="{1E49CFCF-41C2-4A28-9A6C-2AE4C6DAE613}" dt="2022-03-10T15:14:10.058" v="6938" actId="21"/>
          <ac:picMkLst>
            <pc:docMk/>
            <pc:sldMk cId="535463766" sldId="322"/>
            <ac:picMk id="14338" creationId="{58E87811-5DE1-4A9D-B7DD-4ED7E1B6C752}"/>
          </ac:picMkLst>
        </pc:picChg>
        <pc:picChg chg="add mod">
          <ac:chgData name="ludovica@skillselevationfhb.com" userId="d66ab3223affaa58" providerId="LiveId" clId="{1E49CFCF-41C2-4A28-9A6C-2AE4C6DAE613}" dt="2022-03-11T08:44:01.836" v="9614" actId="1076"/>
          <ac:picMkLst>
            <pc:docMk/>
            <pc:sldMk cId="535463766" sldId="322"/>
            <ac:picMk id="14340" creationId="{32BBC652-33B5-4767-BE49-4630A13D848A}"/>
          </ac:picMkLst>
        </pc:picChg>
      </pc:sldChg>
      <pc:sldChg chg="addSp delSp modSp add mod ord">
        <pc:chgData name="ludovica@skillselevationfhb.com" userId="d66ab3223affaa58" providerId="LiveId" clId="{1E49CFCF-41C2-4A28-9A6C-2AE4C6DAE613}" dt="2022-03-10T15:18:12.043" v="6953" actId="21"/>
        <pc:sldMkLst>
          <pc:docMk/>
          <pc:sldMk cId="2775540463" sldId="323"/>
        </pc:sldMkLst>
        <pc:spChg chg="mod">
          <ac:chgData name="ludovica@skillselevationfhb.com" userId="d66ab3223affaa58" providerId="LiveId" clId="{1E49CFCF-41C2-4A28-9A6C-2AE4C6DAE613}" dt="2022-03-10T13:26:43.349" v="6579" actId="1076"/>
          <ac:spMkLst>
            <pc:docMk/>
            <pc:sldMk cId="2775540463" sldId="323"/>
            <ac:spMk id="9" creationId="{860BECD8-C24B-4AF3-9FE5-50B232840A41}"/>
          </ac:spMkLst>
        </pc:spChg>
        <pc:spChg chg="add del">
          <ac:chgData name="ludovica@skillselevationfhb.com" userId="d66ab3223affaa58" providerId="LiveId" clId="{1E49CFCF-41C2-4A28-9A6C-2AE4C6DAE613}" dt="2022-03-10T14:52:26.736" v="6876" actId="22"/>
          <ac:spMkLst>
            <pc:docMk/>
            <pc:sldMk cId="2775540463" sldId="323"/>
            <ac:spMk id="11" creationId="{BAF780C8-810F-41C3-B3CB-6C0D2D05B823}"/>
          </ac:spMkLst>
        </pc:spChg>
        <pc:spChg chg="mod">
          <ac:chgData name="ludovica@skillselevationfhb.com" userId="d66ab3223affaa58" providerId="LiveId" clId="{1E49CFCF-41C2-4A28-9A6C-2AE4C6DAE613}" dt="2022-03-10T14:32:31.542" v="6825" actId="14100"/>
          <ac:spMkLst>
            <pc:docMk/>
            <pc:sldMk cId="2775540463" sldId="323"/>
            <ac:spMk id="12" creationId="{18BDBFD5-1C80-43A2-A299-7E3B9A8981DB}"/>
          </ac:spMkLst>
        </pc:spChg>
        <pc:picChg chg="add del mod">
          <ac:chgData name="ludovica@skillselevationfhb.com" userId="d66ab3223affaa58" providerId="LiveId" clId="{1E49CFCF-41C2-4A28-9A6C-2AE4C6DAE613}" dt="2022-03-10T15:18:12.043" v="6953" actId="21"/>
          <ac:picMkLst>
            <pc:docMk/>
            <pc:sldMk cId="2775540463" sldId="323"/>
            <ac:picMk id="13" creationId="{418D7F72-E850-4024-9D24-5A7639035595}"/>
          </ac:picMkLst>
        </pc:picChg>
        <pc:picChg chg="add del mod">
          <ac:chgData name="ludovica@skillselevationfhb.com" userId="d66ab3223affaa58" providerId="LiveId" clId="{1E49CFCF-41C2-4A28-9A6C-2AE4C6DAE613}" dt="2022-03-10T14:29:37.460" v="6727" actId="478"/>
          <ac:picMkLst>
            <pc:docMk/>
            <pc:sldMk cId="2775540463" sldId="323"/>
            <ac:picMk id="12290" creationId="{09A1D156-6D62-447C-A57A-C6035783F22B}"/>
          </ac:picMkLst>
        </pc:picChg>
        <pc:picChg chg="add del mod">
          <ac:chgData name="ludovica@skillselevationfhb.com" userId="d66ab3223affaa58" providerId="LiveId" clId="{1E49CFCF-41C2-4A28-9A6C-2AE4C6DAE613}" dt="2022-03-10T14:32:11.600" v="6817" actId="478"/>
          <ac:picMkLst>
            <pc:docMk/>
            <pc:sldMk cId="2775540463" sldId="323"/>
            <ac:picMk id="12292" creationId="{17D9888C-0F24-44F8-9265-1443BDB7B9BF}"/>
          </ac:picMkLst>
        </pc:picChg>
        <pc:picChg chg="add mod">
          <ac:chgData name="ludovica@skillselevationfhb.com" userId="d66ab3223affaa58" providerId="LiveId" clId="{1E49CFCF-41C2-4A28-9A6C-2AE4C6DAE613}" dt="2022-03-10T15:03:04.119" v="6917" actId="1076"/>
          <ac:picMkLst>
            <pc:docMk/>
            <pc:sldMk cId="2775540463" sldId="323"/>
            <ac:picMk id="12294" creationId="{C8D9BB61-EB1A-4A8C-B7E0-2E8D2CA33608}"/>
          </ac:picMkLst>
        </pc:picChg>
      </pc:sldChg>
      <pc:sldChg chg="addSp delSp modSp add mod">
        <pc:chgData name="ludovica@skillselevationfhb.com" userId="d66ab3223affaa58" providerId="LiveId" clId="{1E49CFCF-41C2-4A28-9A6C-2AE4C6DAE613}" dt="2022-03-10T16:02:21.978" v="6961" actId="21"/>
        <pc:sldMkLst>
          <pc:docMk/>
          <pc:sldMk cId="3653973734" sldId="324"/>
        </pc:sldMkLst>
        <pc:spChg chg="mod">
          <ac:chgData name="ludovica@skillselevationfhb.com" userId="d66ab3223affaa58" providerId="LiveId" clId="{1E49CFCF-41C2-4A28-9A6C-2AE4C6DAE613}" dt="2022-03-10T15:02:31.686" v="6912" actId="20577"/>
          <ac:spMkLst>
            <pc:docMk/>
            <pc:sldMk cId="3653973734" sldId="324"/>
            <ac:spMk id="12" creationId="{18BDBFD5-1C80-43A2-A299-7E3B9A8981DB}"/>
          </ac:spMkLst>
        </pc:spChg>
        <pc:picChg chg="add mod">
          <ac:chgData name="ludovica@skillselevationfhb.com" userId="d66ab3223affaa58" providerId="LiveId" clId="{1E49CFCF-41C2-4A28-9A6C-2AE4C6DAE613}" dt="2022-03-10T15:18:31.214" v="6958" actId="1076"/>
          <ac:picMkLst>
            <pc:docMk/>
            <pc:sldMk cId="3653973734" sldId="324"/>
            <ac:picMk id="10" creationId="{B1CBBFBB-B2B2-4FF7-87F5-9D9CACB98280}"/>
          </ac:picMkLst>
        </pc:picChg>
        <pc:picChg chg="add del mod">
          <ac:chgData name="ludovica@skillselevationfhb.com" userId="d66ab3223affaa58" providerId="LiveId" clId="{1E49CFCF-41C2-4A28-9A6C-2AE4C6DAE613}" dt="2022-03-10T16:02:21.978" v="6961" actId="21"/>
          <ac:picMkLst>
            <pc:docMk/>
            <pc:sldMk cId="3653973734" sldId="324"/>
            <ac:picMk id="10242" creationId="{383B1CDE-577E-4506-B82A-76856B04AB8D}"/>
          </ac:picMkLst>
        </pc:picChg>
        <pc:picChg chg="add del mod">
          <ac:chgData name="ludovica@skillselevationfhb.com" userId="d66ab3223affaa58" providerId="LiveId" clId="{1E49CFCF-41C2-4A28-9A6C-2AE4C6DAE613}" dt="2022-03-10T15:17:33.587" v="6948" actId="21"/>
          <ac:picMkLst>
            <pc:docMk/>
            <pc:sldMk cId="3653973734" sldId="324"/>
            <ac:picMk id="10244" creationId="{0D981382-26DC-4DD2-A94E-5C51EECB9CA8}"/>
          </ac:picMkLst>
        </pc:picChg>
      </pc:sldChg>
      <pc:sldChg chg="addSp delSp modSp add mod">
        <pc:chgData name="ludovica@skillselevationfhb.com" userId="d66ab3223affaa58" providerId="LiveId" clId="{1E49CFCF-41C2-4A28-9A6C-2AE4C6DAE613}" dt="2022-03-10T14:34:06.269" v="6841" actId="1076"/>
        <pc:sldMkLst>
          <pc:docMk/>
          <pc:sldMk cId="2930595632" sldId="325"/>
        </pc:sldMkLst>
        <pc:spChg chg="mod">
          <ac:chgData name="ludovica@skillselevationfhb.com" userId="d66ab3223affaa58" providerId="LiveId" clId="{1E49CFCF-41C2-4A28-9A6C-2AE4C6DAE613}" dt="2022-03-10T14:34:01.659" v="6839" actId="1076"/>
          <ac:spMkLst>
            <pc:docMk/>
            <pc:sldMk cId="2930595632" sldId="325"/>
            <ac:spMk id="9" creationId="{860BECD8-C24B-4AF3-9FE5-50B232840A41}"/>
          </ac:spMkLst>
        </pc:spChg>
        <pc:spChg chg="mod">
          <ac:chgData name="ludovica@skillselevationfhb.com" userId="d66ab3223affaa58" providerId="LiveId" clId="{1E49CFCF-41C2-4A28-9A6C-2AE4C6DAE613}" dt="2022-03-10T14:34:03.903" v="6840" actId="1076"/>
          <ac:spMkLst>
            <pc:docMk/>
            <pc:sldMk cId="2930595632" sldId="325"/>
            <ac:spMk id="12" creationId="{18BDBFD5-1C80-43A2-A299-7E3B9A8981DB}"/>
          </ac:spMkLst>
        </pc:spChg>
        <pc:picChg chg="add mod">
          <ac:chgData name="ludovica@skillselevationfhb.com" userId="d66ab3223affaa58" providerId="LiveId" clId="{1E49CFCF-41C2-4A28-9A6C-2AE4C6DAE613}" dt="2022-03-10T14:34:06.269" v="6841" actId="1076"/>
          <ac:picMkLst>
            <pc:docMk/>
            <pc:sldMk cId="2930595632" sldId="325"/>
            <ac:picMk id="3" creationId="{5976284C-33A8-4281-AC8B-9FEAE6B9901E}"/>
          </ac:picMkLst>
        </pc:picChg>
        <pc:picChg chg="del">
          <ac:chgData name="ludovica@skillselevationfhb.com" userId="d66ab3223affaa58" providerId="LiveId" clId="{1E49CFCF-41C2-4A28-9A6C-2AE4C6DAE613}" dt="2022-03-10T12:37:01.755" v="6094" actId="478"/>
          <ac:picMkLst>
            <pc:docMk/>
            <pc:sldMk cId="2930595632" sldId="325"/>
            <ac:picMk id="11266" creationId="{637C871B-6BF2-4477-AB09-4BEC97BD009F}"/>
          </ac:picMkLst>
        </pc:picChg>
      </pc:sldChg>
      <pc:sldChg chg="addSp delSp modSp add mod">
        <pc:chgData name="ludovica@skillselevationfhb.com" userId="d66ab3223affaa58" providerId="LiveId" clId="{1E49CFCF-41C2-4A28-9A6C-2AE4C6DAE613}" dt="2022-03-10T14:35:31.871" v="6847" actId="1076"/>
        <pc:sldMkLst>
          <pc:docMk/>
          <pc:sldMk cId="755046246" sldId="326"/>
        </pc:sldMkLst>
        <pc:spChg chg="mod">
          <ac:chgData name="ludovica@skillselevationfhb.com" userId="d66ab3223affaa58" providerId="LiveId" clId="{1E49CFCF-41C2-4A28-9A6C-2AE4C6DAE613}" dt="2022-03-10T14:34:10.025" v="6842" actId="1076"/>
          <ac:spMkLst>
            <pc:docMk/>
            <pc:sldMk cId="755046246" sldId="326"/>
            <ac:spMk id="9" creationId="{860BECD8-C24B-4AF3-9FE5-50B232840A41}"/>
          </ac:spMkLst>
        </pc:spChg>
        <pc:spChg chg="add del">
          <ac:chgData name="ludovica@skillselevationfhb.com" userId="d66ab3223affaa58" providerId="LiveId" clId="{1E49CFCF-41C2-4A28-9A6C-2AE4C6DAE613}" dt="2022-03-10T12:51:06.381" v="6572" actId="21"/>
          <ac:spMkLst>
            <pc:docMk/>
            <pc:sldMk cId="755046246" sldId="326"/>
            <ac:spMk id="11" creationId="{FA0041D5-73F2-4E90-8737-4F176B473476}"/>
          </ac:spMkLst>
        </pc:spChg>
        <pc:spChg chg="mod">
          <ac:chgData name="ludovica@skillselevationfhb.com" userId="d66ab3223affaa58" providerId="LiveId" clId="{1E49CFCF-41C2-4A28-9A6C-2AE4C6DAE613}" dt="2022-03-10T14:35:14.959" v="6845" actId="14100"/>
          <ac:spMkLst>
            <pc:docMk/>
            <pc:sldMk cId="755046246" sldId="326"/>
            <ac:spMk id="12" creationId="{18BDBFD5-1C80-43A2-A299-7E3B9A8981DB}"/>
          </ac:spMkLst>
        </pc:spChg>
        <pc:picChg chg="del">
          <ac:chgData name="ludovica@skillselevationfhb.com" userId="d66ab3223affaa58" providerId="LiveId" clId="{1E49CFCF-41C2-4A28-9A6C-2AE4C6DAE613}" dt="2022-03-10T12:38:11.064" v="6107" actId="21"/>
          <ac:picMkLst>
            <pc:docMk/>
            <pc:sldMk cId="755046246" sldId="326"/>
            <ac:picMk id="3" creationId="{5976284C-33A8-4281-AC8B-9FEAE6B9901E}"/>
          </ac:picMkLst>
        </pc:picChg>
        <pc:picChg chg="add mod">
          <ac:chgData name="ludovica@skillselevationfhb.com" userId="d66ab3223affaa58" providerId="LiveId" clId="{1E49CFCF-41C2-4A28-9A6C-2AE4C6DAE613}" dt="2022-03-10T14:35:31.871" v="6847" actId="1076"/>
          <ac:picMkLst>
            <pc:docMk/>
            <pc:sldMk cId="755046246" sldId="326"/>
            <ac:picMk id="4" creationId="{ECEE2A0E-1B73-4108-9CE6-BF3162C74B9D}"/>
          </ac:picMkLst>
        </pc:picChg>
      </pc:sldChg>
      <pc:sldChg chg="addSp delSp modSp add mod ord">
        <pc:chgData name="ludovica@skillselevationfhb.com" userId="d66ab3223affaa58" providerId="LiveId" clId="{1E49CFCF-41C2-4A28-9A6C-2AE4C6DAE613}" dt="2022-03-11T11:11:30.276" v="10819" actId="20578"/>
        <pc:sldMkLst>
          <pc:docMk/>
          <pc:sldMk cId="1416177311" sldId="327"/>
        </pc:sldMkLst>
        <pc:spChg chg="del mod">
          <ac:chgData name="ludovica@skillselevationfhb.com" userId="d66ab3223affaa58" providerId="LiveId" clId="{1E49CFCF-41C2-4A28-9A6C-2AE4C6DAE613}" dt="2022-03-10T14:24:23.417" v="6692"/>
          <ac:spMkLst>
            <pc:docMk/>
            <pc:sldMk cId="1416177311" sldId="327"/>
            <ac:spMk id="12" creationId="{F1F6FABA-B249-425A-B5E5-B3870B6E149C}"/>
          </ac:spMkLst>
        </pc:spChg>
        <pc:spChg chg="mod">
          <ac:chgData name="ludovica@skillselevationfhb.com" userId="d66ab3223affaa58" providerId="LiveId" clId="{1E49CFCF-41C2-4A28-9A6C-2AE4C6DAE613}" dt="2022-03-10T14:24:20.306" v="6690" actId="20577"/>
          <ac:spMkLst>
            <pc:docMk/>
            <pc:sldMk cId="1416177311" sldId="327"/>
            <ac:spMk id="18" creationId="{DDCB5C4B-3FE5-4B99-B867-3A575DC4F78E}"/>
          </ac:spMkLst>
        </pc:spChg>
        <pc:spChg chg="add del mod">
          <ac:chgData name="ludovica@skillselevationfhb.com" userId="d66ab3223affaa58" providerId="LiveId" clId="{1E49CFCF-41C2-4A28-9A6C-2AE4C6DAE613}" dt="2022-03-10T16:32:39.109" v="8220"/>
          <ac:spMkLst>
            <pc:docMk/>
            <pc:sldMk cId="1416177311" sldId="327"/>
            <ac:spMk id="20" creationId="{73E2709C-3FD8-4143-B319-650FC309F273}"/>
          </ac:spMkLst>
        </pc:spChg>
        <pc:spChg chg="mod">
          <ac:chgData name="ludovica@skillselevationfhb.com" userId="d66ab3223affaa58" providerId="LiveId" clId="{1E49CFCF-41C2-4A28-9A6C-2AE4C6DAE613}" dt="2022-03-10T16:34:45.272" v="8267" actId="20577"/>
          <ac:spMkLst>
            <pc:docMk/>
            <pc:sldMk cId="1416177311" sldId="327"/>
            <ac:spMk id="32" creationId="{0CE7BC70-096B-4E70-9609-5C487768B159}"/>
          </ac:spMkLst>
        </pc:spChg>
        <pc:spChg chg="del mod">
          <ac:chgData name="ludovica@skillselevationfhb.com" userId="d66ab3223affaa58" providerId="LiveId" clId="{1E49CFCF-41C2-4A28-9A6C-2AE4C6DAE613}" dt="2022-03-10T16:20:11.901" v="7760" actId="21"/>
          <ac:spMkLst>
            <pc:docMk/>
            <pc:sldMk cId="1416177311" sldId="327"/>
            <ac:spMk id="34" creationId="{D1D2DFB1-1C8D-4863-A0C1-EFFC3352A2D2}"/>
          </ac:spMkLst>
        </pc:spChg>
        <pc:picChg chg="add mod">
          <ac:chgData name="ludovica@skillselevationfhb.com" userId="d66ab3223affaa58" providerId="LiveId" clId="{1E49CFCF-41C2-4A28-9A6C-2AE4C6DAE613}" dt="2022-03-10T17:43:12.928" v="9596" actId="1076"/>
          <ac:picMkLst>
            <pc:docMk/>
            <pc:sldMk cId="1416177311" sldId="327"/>
            <ac:picMk id="4" creationId="{A5560CA1-284E-4FE7-A3BC-BE806F09F021}"/>
          </ac:picMkLst>
        </pc:picChg>
        <pc:picChg chg="add del mod">
          <ac:chgData name="ludovica@skillselevationfhb.com" userId="d66ab3223affaa58" providerId="LiveId" clId="{1E49CFCF-41C2-4A28-9A6C-2AE4C6DAE613}" dt="2022-03-10T16:08:46.323" v="7239" actId="478"/>
          <ac:picMkLst>
            <pc:docMk/>
            <pc:sldMk cId="1416177311" sldId="327"/>
            <ac:picMk id="1026" creationId="{F4712CDA-C4B5-4DE4-B508-A576ACBA672F}"/>
          </ac:picMkLst>
        </pc:picChg>
        <pc:picChg chg="add del mod">
          <ac:chgData name="ludovica@skillselevationfhb.com" userId="d66ab3223affaa58" providerId="LiveId" clId="{1E49CFCF-41C2-4A28-9A6C-2AE4C6DAE613}" dt="2022-03-10T17:40:31.446" v="9564" actId="21"/>
          <ac:picMkLst>
            <pc:docMk/>
            <pc:sldMk cId="1416177311" sldId="327"/>
            <ac:picMk id="1028" creationId="{5543BE8A-1851-4211-8EC8-E497C4311A14}"/>
          </ac:picMkLst>
        </pc:picChg>
        <pc:picChg chg="add del mod">
          <ac:chgData name="ludovica@skillselevationfhb.com" userId="d66ab3223affaa58" providerId="LiveId" clId="{1E49CFCF-41C2-4A28-9A6C-2AE4C6DAE613}" dt="2022-03-10T16:24:08.717" v="7924" actId="21"/>
          <ac:picMkLst>
            <pc:docMk/>
            <pc:sldMk cId="1416177311" sldId="327"/>
            <ac:picMk id="1030" creationId="{6D8A6A07-1C08-40A0-962C-9F0A492BB202}"/>
          </ac:picMkLst>
        </pc:picChg>
        <pc:picChg chg="add mod">
          <ac:chgData name="ludovica@skillselevationfhb.com" userId="d66ab3223affaa58" providerId="LiveId" clId="{1E49CFCF-41C2-4A28-9A6C-2AE4C6DAE613}" dt="2022-03-10T17:43:24.088" v="9599" actId="1076"/>
          <ac:picMkLst>
            <pc:docMk/>
            <pc:sldMk cId="1416177311" sldId="327"/>
            <ac:picMk id="1032" creationId="{24093F09-7B12-4963-9093-2459F60E7F88}"/>
          </ac:picMkLst>
        </pc:picChg>
        <pc:picChg chg="add del">
          <ac:chgData name="ludovica@skillselevationfhb.com" userId="d66ab3223affaa58" providerId="LiveId" clId="{1E49CFCF-41C2-4A28-9A6C-2AE4C6DAE613}" dt="2022-03-10T16:23:51.007" v="7920" actId="21"/>
          <ac:picMkLst>
            <pc:docMk/>
            <pc:sldMk cId="1416177311" sldId="327"/>
            <ac:picMk id="1034" creationId="{89BF9893-DCC3-4C3B-A17F-586EBEEAD04E}"/>
          </ac:picMkLst>
        </pc:picChg>
        <pc:picChg chg="add mod">
          <ac:chgData name="ludovica@skillselevationfhb.com" userId="d66ab3223affaa58" providerId="LiveId" clId="{1E49CFCF-41C2-4A28-9A6C-2AE4C6DAE613}" dt="2022-03-10T17:43:19.461" v="9598" actId="1076"/>
          <ac:picMkLst>
            <pc:docMk/>
            <pc:sldMk cId="1416177311" sldId="327"/>
            <ac:picMk id="1036" creationId="{615B0F0B-238F-4C0D-BC3D-C6D99B29BC89}"/>
          </ac:picMkLst>
        </pc:picChg>
        <pc:picChg chg="add del">
          <ac:chgData name="ludovica@skillselevationfhb.com" userId="d66ab3223affaa58" providerId="LiveId" clId="{1E49CFCF-41C2-4A28-9A6C-2AE4C6DAE613}" dt="2022-03-10T16:24:57.449" v="7926" actId="21"/>
          <ac:picMkLst>
            <pc:docMk/>
            <pc:sldMk cId="1416177311" sldId="327"/>
            <ac:picMk id="1038" creationId="{DC97AAF2-96F8-4E3C-82E9-4FF4E4B4C154}"/>
          </ac:picMkLst>
        </pc:picChg>
        <pc:picChg chg="add del mod">
          <ac:chgData name="ludovica@skillselevationfhb.com" userId="d66ab3223affaa58" providerId="LiveId" clId="{1E49CFCF-41C2-4A28-9A6C-2AE4C6DAE613}" dt="2022-03-10T16:25:36.273" v="7929" actId="21"/>
          <ac:picMkLst>
            <pc:docMk/>
            <pc:sldMk cId="1416177311" sldId="327"/>
            <ac:picMk id="1040" creationId="{4AD42649-0107-4E22-89F1-E14ED2C70BBD}"/>
          </ac:picMkLst>
        </pc:picChg>
        <pc:picChg chg="add mod">
          <ac:chgData name="ludovica@skillselevationfhb.com" userId="d66ab3223affaa58" providerId="LiveId" clId="{1E49CFCF-41C2-4A28-9A6C-2AE4C6DAE613}" dt="2022-03-10T17:43:27.799" v="9600" actId="1076"/>
          <ac:picMkLst>
            <pc:docMk/>
            <pc:sldMk cId="1416177311" sldId="327"/>
            <ac:picMk id="1042" creationId="{26B97664-1BD0-4606-9A2D-4DB5A07A4786}"/>
          </ac:picMkLst>
        </pc:picChg>
        <pc:picChg chg="add del mod">
          <ac:chgData name="ludovica@skillselevationfhb.com" userId="d66ab3223affaa58" providerId="LiveId" clId="{1E49CFCF-41C2-4A28-9A6C-2AE4C6DAE613}" dt="2022-03-10T16:29:55.026" v="8172" actId="21"/>
          <ac:picMkLst>
            <pc:docMk/>
            <pc:sldMk cId="1416177311" sldId="327"/>
            <ac:picMk id="1044" creationId="{754A135A-3C51-41F6-A436-DE3D2E75A53B}"/>
          </ac:picMkLst>
        </pc:picChg>
        <pc:picChg chg="add mod">
          <ac:chgData name="ludovica@skillselevationfhb.com" userId="d66ab3223affaa58" providerId="LiveId" clId="{1E49CFCF-41C2-4A28-9A6C-2AE4C6DAE613}" dt="2022-03-10T17:43:08.366" v="9595" actId="1076"/>
          <ac:picMkLst>
            <pc:docMk/>
            <pc:sldMk cId="1416177311" sldId="327"/>
            <ac:picMk id="1046" creationId="{9DDE9C65-9FCB-4D1E-8DD9-BB032B6FBE43}"/>
          </ac:picMkLst>
        </pc:picChg>
        <pc:picChg chg="add del mod">
          <ac:chgData name="ludovica@skillselevationfhb.com" userId="d66ab3223affaa58" providerId="LiveId" clId="{1E49CFCF-41C2-4A28-9A6C-2AE4C6DAE613}" dt="2022-03-10T17:42:57.637" v="9592" actId="21"/>
          <ac:picMkLst>
            <pc:docMk/>
            <pc:sldMk cId="1416177311" sldId="327"/>
            <ac:picMk id="1048" creationId="{E8959B88-82A3-4E3C-AB0D-87D6273536B8}"/>
          </ac:picMkLst>
        </pc:picChg>
      </pc:sldChg>
      <pc:sldChg chg="addSp delSp modSp add mod ord">
        <pc:chgData name="ludovica@skillselevationfhb.com" userId="d66ab3223affaa58" providerId="LiveId" clId="{1E49CFCF-41C2-4A28-9A6C-2AE4C6DAE613}" dt="2022-03-11T11:11:29.100" v="10818" actId="20578"/>
        <pc:sldMkLst>
          <pc:docMk/>
          <pc:sldMk cId="3748459981" sldId="328"/>
        </pc:sldMkLst>
        <pc:spChg chg="add mod">
          <ac:chgData name="ludovica@skillselevationfhb.com" userId="d66ab3223affaa58" providerId="LiveId" clId="{1E49CFCF-41C2-4A28-9A6C-2AE4C6DAE613}" dt="2022-03-10T16:47:36.943" v="8469" actId="1076"/>
          <ac:spMkLst>
            <pc:docMk/>
            <pc:sldMk cId="3748459981" sldId="328"/>
            <ac:spMk id="8" creationId="{FA9884F6-F9AE-46A8-B3D9-A05B2DAC9524}"/>
          </ac:spMkLst>
        </pc:spChg>
        <pc:spChg chg="mod">
          <ac:chgData name="ludovica@skillselevationfhb.com" userId="d66ab3223affaa58" providerId="LiveId" clId="{1E49CFCF-41C2-4A28-9A6C-2AE4C6DAE613}" dt="2022-03-10T14:24:40.882" v="6706" actId="20577"/>
          <ac:spMkLst>
            <pc:docMk/>
            <pc:sldMk cId="3748459981" sldId="328"/>
            <ac:spMk id="9" creationId="{860BECD8-C24B-4AF3-9FE5-50B232840A41}"/>
          </ac:spMkLst>
        </pc:spChg>
        <pc:spChg chg="del mod">
          <ac:chgData name="ludovica@skillselevationfhb.com" userId="d66ab3223affaa58" providerId="LiveId" clId="{1E49CFCF-41C2-4A28-9A6C-2AE4C6DAE613}" dt="2022-03-10T14:24:42.162" v="6708"/>
          <ac:spMkLst>
            <pc:docMk/>
            <pc:sldMk cId="3748459981" sldId="328"/>
            <ac:spMk id="10" creationId="{97EAF0DC-B76E-433D-AC33-B79E0A563A13}"/>
          </ac:spMkLst>
        </pc:spChg>
        <pc:picChg chg="add mod">
          <ac:chgData name="ludovica@skillselevationfhb.com" userId="d66ab3223affaa58" providerId="LiveId" clId="{1E49CFCF-41C2-4A28-9A6C-2AE4C6DAE613}" dt="2022-03-10T16:46:49.714" v="8464" actId="1076"/>
          <ac:picMkLst>
            <pc:docMk/>
            <pc:sldMk cId="3748459981" sldId="328"/>
            <ac:picMk id="2050" creationId="{5758A6FC-0A82-4020-94D5-4C8F88FCDD22}"/>
          </ac:picMkLst>
        </pc:picChg>
        <pc:picChg chg="add mod">
          <ac:chgData name="ludovica@skillselevationfhb.com" userId="d66ab3223affaa58" providerId="LiveId" clId="{1E49CFCF-41C2-4A28-9A6C-2AE4C6DAE613}" dt="2022-03-10T16:46:51.860" v="8465" actId="1076"/>
          <ac:picMkLst>
            <pc:docMk/>
            <pc:sldMk cId="3748459981" sldId="328"/>
            <ac:picMk id="2052" creationId="{DB64D310-6AF0-4292-B50C-1FDD874852B3}"/>
          </ac:picMkLst>
        </pc:picChg>
      </pc:sldChg>
      <pc:sldChg chg="addSp delSp modSp add mod ord">
        <pc:chgData name="ludovica@skillselevationfhb.com" userId="d66ab3223affaa58" providerId="LiveId" clId="{1E49CFCF-41C2-4A28-9A6C-2AE4C6DAE613}" dt="2022-03-10T15:17:51.393" v="6951" actId="1076"/>
        <pc:sldMkLst>
          <pc:docMk/>
          <pc:sldMk cId="2493457562" sldId="329"/>
        </pc:sldMkLst>
        <pc:spChg chg="mod">
          <ac:chgData name="ludovica@skillselevationfhb.com" userId="d66ab3223affaa58" providerId="LiveId" clId="{1E49CFCF-41C2-4A28-9A6C-2AE4C6DAE613}" dt="2022-03-10T14:33:16.482" v="6834" actId="20577"/>
          <ac:spMkLst>
            <pc:docMk/>
            <pc:sldMk cId="2493457562" sldId="329"/>
            <ac:spMk id="12" creationId="{18BDBFD5-1C80-43A2-A299-7E3B9A8981DB}"/>
          </ac:spMkLst>
        </pc:spChg>
        <pc:picChg chg="add mod">
          <ac:chgData name="ludovica@skillselevationfhb.com" userId="d66ab3223affaa58" providerId="LiveId" clId="{1E49CFCF-41C2-4A28-9A6C-2AE4C6DAE613}" dt="2022-03-10T15:17:51.393" v="6951" actId="1076"/>
          <ac:picMkLst>
            <pc:docMk/>
            <pc:sldMk cId="2493457562" sldId="329"/>
            <ac:picMk id="10" creationId="{F0B472F2-FF4B-4EC4-ABE3-BBD1C5905C87}"/>
          </ac:picMkLst>
        </pc:picChg>
        <pc:picChg chg="add del mod">
          <ac:chgData name="ludovica@skillselevationfhb.com" userId="d66ab3223affaa58" providerId="LiveId" clId="{1E49CFCF-41C2-4A28-9A6C-2AE4C6DAE613}" dt="2022-03-10T15:12:33.271" v="6931" actId="21"/>
          <ac:picMkLst>
            <pc:docMk/>
            <pc:sldMk cId="2493457562" sldId="329"/>
            <ac:picMk id="13314" creationId="{CE29D193-F6D2-40A5-9B36-C040977D4105}"/>
          </ac:picMkLst>
        </pc:picChg>
        <pc:picChg chg="add del mod">
          <ac:chgData name="ludovica@skillselevationfhb.com" userId="d66ab3223affaa58" providerId="LiveId" clId="{1E49CFCF-41C2-4A28-9A6C-2AE4C6DAE613}" dt="2022-03-10T15:17:37.382" v="6949" actId="478"/>
          <ac:picMkLst>
            <pc:docMk/>
            <pc:sldMk cId="2493457562" sldId="329"/>
            <ac:picMk id="13316" creationId="{067D22CE-FF52-4A4C-B70A-1438F50C9F73}"/>
          </ac:picMkLst>
        </pc:picChg>
      </pc:sldChg>
      <pc:sldChg chg="modSp add mod ord">
        <pc:chgData name="ludovica@skillselevationfhb.com" userId="d66ab3223affaa58" providerId="LiveId" clId="{1E49CFCF-41C2-4A28-9A6C-2AE4C6DAE613}" dt="2022-03-16T13:34:18.977" v="11124" actId="20577"/>
        <pc:sldMkLst>
          <pc:docMk/>
          <pc:sldMk cId="1417230531" sldId="330"/>
        </pc:sldMkLst>
        <pc:spChg chg="mod">
          <ac:chgData name="ludovica@skillselevationfhb.com" userId="d66ab3223affaa58" providerId="LiveId" clId="{1E49CFCF-41C2-4A28-9A6C-2AE4C6DAE613}" dt="2022-03-16T13:34:18.977" v="11124" actId="20577"/>
          <ac:spMkLst>
            <pc:docMk/>
            <pc:sldMk cId="1417230531" sldId="330"/>
            <ac:spMk id="14" creationId="{0E21429E-2746-46D2-AA7C-D3EBF3087088}"/>
          </ac:spMkLst>
        </pc:spChg>
        <pc:spChg chg="mod">
          <ac:chgData name="ludovica@skillselevationfhb.com" userId="d66ab3223affaa58" providerId="LiveId" clId="{1E49CFCF-41C2-4A28-9A6C-2AE4C6DAE613}" dt="2022-03-11T08:53:52.706" v="9647" actId="20577"/>
          <ac:spMkLst>
            <pc:docMk/>
            <pc:sldMk cId="1417230531" sldId="330"/>
            <ac:spMk id="17" creationId="{38F59BD4-4CAA-4F4C-85FB-5C87043F4003}"/>
          </ac:spMkLst>
        </pc:spChg>
      </pc:sldChg>
      <pc:sldChg chg="addSp delSp modSp add mod">
        <pc:chgData name="ludovica@skillselevationfhb.com" userId="d66ab3223affaa58" providerId="LiveId" clId="{1E49CFCF-41C2-4A28-9A6C-2AE4C6DAE613}" dt="2022-03-14T10:55:40.216" v="11034" actId="20577"/>
        <pc:sldMkLst>
          <pc:docMk/>
          <pc:sldMk cId="3797119144" sldId="331"/>
        </pc:sldMkLst>
        <pc:spChg chg="mod">
          <ac:chgData name="ludovica@skillselevationfhb.com" userId="d66ab3223affaa58" providerId="LiveId" clId="{1E49CFCF-41C2-4A28-9A6C-2AE4C6DAE613}" dt="2022-03-11T11:00:34.017" v="10707" actId="1076"/>
          <ac:spMkLst>
            <pc:docMk/>
            <pc:sldMk cId="3797119144" sldId="331"/>
            <ac:spMk id="9" creationId="{860BECD8-C24B-4AF3-9FE5-50B232840A41}"/>
          </ac:spMkLst>
        </pc:spChg>
        <pc:spChg chg="mod">
          <ac:chgData name="ludovica@skillselevationfhb.com" userId="d66ab3223affaa58" providerId="LiveId" clId="{1E49CFCF-41C2-4A28-9A6C-2AE4C6DAE613}" dt="2022-03-14T10:55:40.216" v="11034" actId="20577"/>
          <ac:spMkLst>
            <pc:docMk/>
            <pc:sldMk cId="3797119144" sldId="331"/>
            <ac:spMk id="10" creationId="{97EAF0DC-B76E-433D-AC33-B79E0A563A13}"/>
          </ac:spMkLst>
        </pc:spChg>
        <pc:picChg chg="del">
          <ac:chgData name="ludovica@skillselevationfhb.com" userId="d66ab3223affaa58" providerId="LiveId" clId="{1E49CFCF-41C2-4A28-9A6C-2AE4C6DAE613}" dt="2022-03-11T11:00:52.639" v="10746" actId="21"/>
          <ac:picMkLst>
            <pc:docMk/>
            <pc:sldMk cId="3797119144" sldId="331"/>
            <ac:picMk id="3" creationId="{16476699-494A-4532-825A-8FDBB83DEC8B}"/>
          </ac:picMkLst>
        </pc:picChg>
        <pc:picChg chg="add del mod">
          <ac:chgData name="ludovica@skillselevationfhb.com" userId="d66ab3223affaa58" providerId="LiveId" clId="{1E49CFCF-41C2-4A28-9A6C-2AE4C6DAE613}" dt="2022-03-11T11:05:56.351" v="10773" actId="21"/>
          <ac:picMkLst>
            <pc:docMk/>
            <pc:sldMk cId="3797119144" sldId="331"/>
            <ac:picMk id="4" creationId="{470012BE-0A44-41B2-9D46-578391E29782}"/>
          </ac:picMkLst>
        </pc:picChg>
        <pc:picChg chg="add del mod">
          <ac:chgData name="ludovica@skillselevationfhb.com" userId="d66ab3223affaa58" providerId="LiveId" clId="{1E49CFCF-41C2-4A28-9A6C-2AE4C6DAE613}" dt="2022-03-11T11:06:26.220" v="10775" actId="478"/>
          <ac:picMkLst>
            <pc:docMk/>
            <pc:sldMk cId="3797119144" sldId="331"/>
            <ac:picMk id="6" creationId="{48C523D9-7626-44CC-8FD3-581856EF9D8C}"/>
          </ac:picMkLst>
        </pc:picChg>
        <pc:picChg chg="del">
          <ac:chgData name="ludovica@skillselevationfhb.com" userId="d66ab3223affaa58" providerId="LiveId" clId="{1E49CFCF-41C2-4A28-9A6C-2AE4C6DAE613}" dt="2022-03-11T11:00:54.195" v="10747" actId="21"/>
          <ac:picMkLst>
            <pc:docMk/>
            <pc:sldMk cId="3797119144" sldId="331"/>
            <ac:picMk id="8" creationId="{09E984DA-017A-4D35-87EC-B580CA904FAB}"/>
          </ac:picMkLst>
        </pc:picChg>
        <pc:picChg chg="add mod">
          <ac:chgData name="ludovica@skillselevationfhb.com" userId="d66ab3223affaa58" providerId="LiveId" clId="{1E49CFCF-41C2-4A28-9A6C-2AE4C6DAE613}" dt="2022-03-11T11:08:04.093" v="10811" actId="1076"/>
          <ac:picMkLst>
            <pc:docMk/>
            <pc:sldMk cId="3797119144" sldId="331"/>
            <ac:picMk id="11" creationId="{9AACD9D9-FBD2-478B-8A33-FAB7AEC54A78}"/>
          </ac:picMkLst>
        </pc:picChg>
      </pc:sldChg>
      <pc:sldChg chg="delSp modSp add mod">
        <pc:chgData name="ludovica@skillselevationfhb.com" userId="d66ab3223affaa58" providerId="LiveId" clId="{1E49CFCF-41C2-4A28-9A6C-2AE4C6DAE613}" dt="2022-03-11T18:19:08.045" v="10923" actId="403"/>
        <pc:sldMkLst>
          <pc:docMk/>
          <pc:sldMk cId="225157032" sldId="332"/>
        </pc:sldMkLst>
        <pc:spChg chg="mod">
          <ac:chgData name="ludovica@skillselevationfhb.com" userId="d66ab3223affaa58" providerId="LiveId" clId="{1E49CFCF-41C2-4A28-9A6C-2AE4C6DAE613}" dt="2022-03-11T18:19:08.045" v="10923" actId="403"/>
          <ac:spMkLst>
            <pc:docMk/>
            <pc:sldMk cId="225157032" sldId="332"/>
            <ac:spMk id="9" creationId="{860BECD8-C24B-4AF3-9FE5-50B232840A41}"/>
          </ac:spMkLst>
        </pc:spChg>
        <pc:spChg chg="mod">
          <ac:chgData name="ludovica@skillselevationfhb.com" userId="d66ab3223affaa58" providerId="LiveId" clId="{1E49CFCF-41C2-4A28-9A6C-2AE4C6DAE613}" dt="2022-03-11T18:18:41.515" v="10921" actId="14100"/>
          <ac:spMkLst>
            <pc:docMk/>
            <pc:sldMk cId="225157032" sldId="332"/>
            <ac:spMk id="10" creationId="{97EAF0DC-B76E-433D-AC33-B79E0A563A13}"/>
          </ac:spMkLst>
        </pc:spChg>
        <pc:picChg chg="del">
          <ac:chgData name="ludovica@skillselevationfhb.com" userId="d66ab3223affaa58" providerId="LiveId" clId="{1E49CFCF-41C2-4A28-9A6C-2AE4C6DAE613}" dt="2022-03-11T09:23:40.865" v="9768" actId="21"/>
          <ac:picMkLst>
            <pc:docMk/>
            <pc:sldMk cId="225157032" sldId="332"/>
            <ac:picMk id="3" creationId="{16476699-494A-4532-825A-8FDBB83DEC8B}"/>
          </ac:picMkLst>
        </pc:picChg>
      </pc:sldChg>
      <pc:sldChg chg="modSp add mod">
        <pc:chgData name="ludovica@skillselevationfhb.com" userId="d66ab3223affaa58" providerId="LiveId" clId="{1E49CFCF-41C2-4A28-9A6C-2AE4C6DAE613}" dt="2022-03-11T18:19:16.253" v="10924" actId="2711"/>
        <pc:sldMkLst>
          <pc:docMk/>
          <pc:sldMk cId="2415168068" sldId="333"/>
        </pc:sldMkLst>
        <pc:spChg chg="mod">
          <ac:chgData name="ludovica@skillselevationfhb.com" userId="d66ab3223affaa58" providerId="LiveId" clId="{1E49CFCF-41C2-4A28-9A6C-2AE4C6DAE613}" dt="2022-03-11T18:19:16.253" v="10924" actId="2711"/>
          <ac:spMkLst>
            <pc:docMk/>
            <pc:sldMk cId="2415168068" sldId="333"/>
            <ac:spMk id="9" creationId="{860BECD8-C24B-4AF3-9FE5-50B232840A41}"/>
          </ac:spMkLst>
        </pc:spChg>
        <pc:spChg chg="mod">
          <ac:chgData name="ludovica@skillselevationfhb.com" userId="d66ab3223affaa58" providerId="LiveId" clId="{1E49CFCF-41C2-4A28-9A6C-2AE4C6DAE613}" dt="2022-03-11T09:27:16.370" v="9774" actId="403"/>
          <ac:spMkLst>
            <pc:docMk/>
            <pc:sldMk cId="2415168068" sldId="333"/>
            <ac:spMk id="10" creationId="{97EAF0DC-B76E-433D-AC33-B79E0A563A13}"/>
          </ac:spMkLst>
        </pc:spChg>
      </pc:sldChg>
      <pc:sldChg chg="addSp modSp add mod">
        <pc:chgData name="ludovica@skillselevationfhb.com" userId="d66ab3223affaa58" providerId="LiveId" clId="{1E49CFCF-41C2-4A28-9A6C-2AE4C6DAE613}" dt="2022-03-11T18:19:23.714" v="10925" actId="2711"/>
        <pc:sldMkLst>
          <pc:docMk/>
          <pc:sldMk cId="1406630650" sldId="334"/>
        </pc:sldMkLst>
        <pc:spChg chg="mod">
          <ac:chgData name="ludovica@skillselevationfhb.com" userId="d66ab3223affaa58" providerId="LiveId" clId="{1E49CFCF-41C2-4A28-9A6C-2AE4C6DAE613}" dt="2022-03-11T18:19:23.714" v="10925" actId="2711"/>
          <ac:spMkLst>
            <pc:docMk/>
            <pc:sldMk cId="1406630650" sldId="334"/>
            <ac:spMk id="9" creationId="{860BECD8-C24B-4AF3-9FE5-50B232840A41}"/>
          </ac:spMkLst>
        </pc:spChg>
        <pc:spChg chg="mod">
          <ac:chgData name="ludovica@skillselevationfhb.com" userId="d66ab3223affaa58" providerId="LiveId" clId="{1E49CFCF-41C2-4A28-9A6C-2AE4C6DAE613}" dt="2022-03-11T09:33:29.081" v="9806" actId="14100"/>
          <ac:spMkLst>
            <pc:docMk/>
            <pc:sldMk cId="1406630650" sldId="334"/>
            <ac:spMk id="10" creationId="{97EAF0DC-B76E-433D-AC33-B79E0A563A13}"/>
          </ac:spMkLst>
        </pc:spChg>
        <pc:graphicFrameChg chg="add mod">
          <ac:chgData name="ludovica@skillselevationfhb.com" userId="d66ab3223affaa58" providerId="LiveId" clId="{1E49CFCF-41C2-4A28-9A6C-2AE4C6DAE613}" dt="2022-03-11T09:33:33.128" v="9807" actId="1076"/>
          <ac:graphicFrameMkLst>
            <pc:docMk/>
            <pc:sldMk cId="1406630650" sldId="334"/>
            <ac:graphicFrameMk id="7" creationId="{404F4039-A2DF-440E-9910-9737A20F9CEB}"/>
          </ac:graphicFrameMkLst>
        </pc:graphicFrameChg>
      </pc:sldChg>
      <pc:sldChg chg="delSp modSp add mod">
        <pc:chgData name="ludovica@skillselevationfhb.com" userId="d66ab3223affaa58" providerId="LiveId" clId="{1E49CFCF-41C2-4A28-9A6C-2AE4C6DAE613}" dt="2022-03-11T18:19:34.211" v="10926" actId="2711"/>
        <pc:sldMkLst>
          <pc:docMk/>
          <pc:sldMk cId="537462288" sldId="335"/>
        </pc:sldMkLst>
        <pc:spChg chg="mod">
          <ac:chgData name="ludovica@skillselevationfhb.com" userId="d66ab3223affaa58" providerId="LiveId" clId="{1E49CFCF-41C2-4A28-9A6C-2AE4C6DAE613}" dt="2022-03-11T18:19:34.211" v="10926" actId="2711"/>
          <ac:spMkLst>
            <pc:docMk/>
            <pc:sldMk cId="537462288" sldId="335"/>
            <ac:spMk id="9" creationId="{860BECD8-C24B-4AF3-9FE5-50B232840A41}"/>
          </ac:spMkLst>
        </pc:spChg>
        <pc:spChg chg="mod">
          <ac:chgData name="ludovica@skillselevationfhb.com" userId="d66ab3223affaa58" providerId="LiveId" clId="{1E49CFCF-41C2-4A28-9A6C-2AE4C6DAE613}" dt="2022-03-11T10:01:05.071" v="9948" actId="403"/>
          <ac:spMkLst>
            <pc:docMk/>
            <pc:sldMk cId="537462288" sldId="335"/>
            <ac:spMk id="10" creationId="{97EAF0DC-B76E-433D-AC33-B79E0A563A13}"/>
          </ac:spMkLst>
        </pc:spChg>
        <pc:graphicFrameChg chg="del mod">
          <ac:chgData name="ludovica@skillselevationfhb.com" userId="d66ab3223affaa58" providerId="LiveId" clId="{1E49CFCF-41C2-4A28-9A6C-2AE4C6DAE613}" dt="2022-03-11T09:34:20.769" v="9810" actId="21"/>
          <ac:graphicFrameMkLst>
            <pc:docMk/>
            <pc:sldMk cId="537462288" sldId="335"/>
            <ac:graphicFrameMk id="7" creationId="{404F4039-A2DF-440E-9910-9737A20F9CEB}"/>
          </ac:graphicFrameMkLst>
        </pc:graphicFrameChg>
      </pc:sldChg>
      <pc:sldChg chg="modSp add mod">
        <pc:chgData name="ludovica@skillselevationfhb.com" userId="d66ab3223affaa58" providerId="LiveId" clId="{1E49CFCF-41C2-4A28-9A6C-2AE4C6DAE613}" dt="2022-03-11T18:19:45.180" v="10927" actId="2711"/>
        <pc:sldMkLst>
          <pc:docMk/>
          <pc:sldMk cId="143148361" sldId="336"/>
        </pc:sldMkLst>
        <pc:spChg chg="mod">
          <ac:chgData name="ludovica@skillselevationfhb.com" userId="d66ab3223affaa58" providerId="LiveId" clId="{1E49CFCF-41C2-4A28-9A6C-2AE4C6DAE613}" dt="2022-03-11T18:19:45.180" v="10927" actId="2711"/>
          <ac:spMkLst>
            <pc:docMk/>
            <pc:sldMk cId="143148361" sldId="336"/>
            <ac:spMk id="9" creationId="{860BECD8-C24B-4AF3-9FE5-50B232840A41}"/>
          </ac:spMkLst>
        </pc:spChg>
        <pc:spChg chg="mod">
          <ac:chgData name="ludovica@skillselevationfhb.com" userId="d66ab3223affaa58" providerId="LiveId" clId="{1E49CFCF-41C2-4A28-9A6C-2AE4C6DAE613}" dt="2022-03-11T10:01:09.696" v="9949" actId="403"/>
          <ac:spMkLst>
            <pc:docMk/>
            <pc:sldMk cId="143148361" sldId="336"/>
            <ac:spMk id="10" creationId="{97EAF0DC-B76E-433D-AC33-B79E0A563A13}"/>
          </ac:spMkLst>
        </pc:spChg>
      </pc:sldChg>
      <pc:sldChg chg="modSp add mod">
        <pc:chgData name="ludovica@skillselevationfhb.com" userId="d66ab3223affaa58" providerId="LiveId" clId="{1E49CFCF-41C2-4A28-9A6C-2AE4C6DAE613}" dt="2022-03-11T10:07:16.950" v="9950" actId="1076"/>
        <pc:sldMkLst>
          <pc:docMk/>
          <pc:sldMk cId="4075661247" sldId="337"/>
        </pc:sldMkLst>
        <pc:spChg chg="mod">
          <ac:chgData name="ludovica@skillselevationfhb.com" userId="d66ab3223affaa58" providerId="LiveId" clId="{1E49CFCF-41C2-4A28-9A6C-2AE4C6DAE613}" dt="2022-03-11T10:07:16.950" v="9950" actId="1076"/>
          <ac:spMkLst>
            <pc:docMk/>
            <pc:sldMk cId="4075661247" sldId="337"/>
            <ac:spMk id="10" creationId="{97EAF0DC-B76E-433D-AC33-B79E0A563A13}"/>
          </ac:spMkLst>
        </pc:spChg>
      </pc:sldChg>
      <pc:sldChg chg="modSp add mod">
        <pc:chgData name="ludovica@skillselevationfhb.com" userId="d66ab3223affaa58" providerId="LiveId" clId="{1E49CFCF-41C2-4A28-9A6C-2AE4C6DAE613}" dt="2022-03-11T10:08:14.724" v="9966" actId="113"/>
        <pc:sldMkLst>
          <pc:docMk/>
          <pc:sldMk cId="4220659926" sldId="338"/>
        </pc:sldMkLst>
        <pc:spChg chg="mod">
          <ac:chgData name="ludovica@skillselevationfhb.com" userId="d66ab3223affaa58" providerId="LiveId" clId="{1E49CFCF-41C2-4A28-9A6C-2AE4C6DAE613}" dt="2022-03-11T10:08:14.724" v="9966" actId="113"/>
          <ac:spMkLst>
            <pc:docMk/>
            <pc:sldMk cId="4220659926" sldId="338"/>
            <ac:spMk id="10" creationId="{97EAF0DC-B76E-433D-AC33-B79E0A563A13}"/>
          </ac:spMkLst>
        </pc:spChg>
      </pc:sldChg>
      <pc:sldChg chg="modSp add mod">
        <pc:chgData name="ludovica@skillselevationfhb.com" userId="d66ab3223affaa58" providerId="LiveId" clId="{1E49CFCF-41C2-4A28-9A6C-2AE4C6DAE613}" dt="2022-03-11T18:21:05.392" v="10980" actId="2711"/>
        <pc:sldMkLst>
          <pc:docMk/>
          <pc:sldMk cId="23608156" sldId="339"/>
        </pc:sldMkLst>
        <pc:spChg chg="mod">
          <ac:chgData name="ludovica@skillselevationfhb.com" userId="d66ab3223affaa58" providerId="LiveId" clId="{1E49CFCF-41C2-4A28-9A6C-2AE4C6DAE613}" dt="2022-03-11T18:21:05.392" v="10980" actId="2711"/>
          <ac:spMkLst>
            <pc:docMk/>
            <pc:sldMk cId="23608156" sldId="339"/>
            <ac:spMk id="9" creationId="{860BECD8-C24B-4AF3-9FE5-50B232840A41}"/>
          </ac:spMkLst>
        </pc:spChg>
        <pc:spChg chg="mod">
          <ac:chgData name="ludovica@skillselevationfhb.com" userId="d66ab3223affaa58" providerId="LiveId" clId="{1E49CFCF-41C2-4A28-9A6C-2AE4C6DAE613}" dt="2022-03-11T10:42:40.565" v="10003" actId="20577"/>
          <ac:spMkLst>
            <pc:docMk/>
            <pc:sldMk cId="23608156" sldId="339"/>
            <ac:spMk id="10" creationId="{97EAF0DC-B76E-433D-AC33-B79E0A563A13}"/>
          </ac:spMkLst>
        </pc:spChg>
      </pc:sldChg>
      <pc:sldChg chg="addSp delSp modSp add mod">
        <pc:chgData name="ludovica@skillselevationfhb.com" userId="d66ab3223affaa58" providerId="LiveId" clId="{1E49CFCF-41C2-4A28-9A6C-2AE4C6DAE613}" dt="2022-03-14T10:31:32.650" v="11029" actId="20577"/>
        <pc:sldMkLst>
          <pc:docMk/>
          <pc:sldMk cId="1710751673" sldId="340"/>
        </pc:sldMkLst>
        <pc:spChg chg="mod">
          <ac:chgData name="ludovica@skillselevationfhb.com" userId="d66ab3223affaa58" providerId="LiveId" clId="{1E49CFCF-41C2-4A28-9A6C-2AE4C6DAE613}" dt="2022-03-11T18:20:11.438" v="10930" actId="404"/>
          <ac:spMkLst>
            <pc:docMk/>
            <pc:sldMk cId="1710751673" sldId="340"/>
            <ac:spMk id="9" creationId="{860BECD8-C24B-4AF3-9FE5-50B232840A41}"/>
          </ac:spMkLst>
        </pc:spChg>
        <pc:spChg chg="del mod">
          <ac:chgData name="ludovica@skillselevationfhb.com" userId="d66ab3223affaa58" providerId="LiveId" clId="{1E49CFCF-41C2-4A28-9A6C-2AE4C6DAE613}" dt="2022-03-11T10:44:37.981" v="10012" actId="21"/>
          <ac:spMkLst>
            <pc:docMk/>
            <pc:sldMk cId="1710751673" sldId="340"/>
            <ac:spMk id="10" creationId="{97EAF0DC-B76E-433D-AC33-B79E0A563A13}"/>
          </ac:spMkLst>
        </pc:spChg>
        <pc:spChg chg="add mod">
          <ac:chgData name="ludovica@skillselevationfhb.com" userId="d66ab3223affaa58" providerId="LiveId" clId="{1E49CFCF-41C2-4A28-9A6C-2AE4C6DAE613}" dt="2022-03-14T10:31:32.650" v="11029" actId="20577"/>
          <ac:spMkLst>
            <pc:docMk/>
            <pc:sldMk cId="1710751673" sldId="340"/>
            <ac:spMk id="11" creationId="{684E5944-8560-49A5-A474-C7B1F4DEA0CE}"/>
          </ac:spMkLst>
        </pc:spChg>
        <pc:picChg chg="add del mod">
          <ac:chgData name="ludovica@skillselevationfhb.com" userId="d66ab3223affaa58" providerId="LiveId" clId="{1E49CFCF-41C2-4A28-9A6C-2AE4C6DAE613}" dt="2022-03-11T10:45:38.071" v="10023" actId="478"/>
          <ac:picMkLst>
            <pc:docMk/>
            <pc:sldMk cId="1710751673" sldId="340"/>
            <ac:picMk id="2" creationId="{769B47F0-7A8A-48DE-A45B-F534098C49E6}"/>
          </ac:picMkLst>
        </pc:picChg>
        <pc:picChg chg="add del mod">
          <ac:chgData name="ludovica@skillselevationfhb.com" userId="d66ab3223affaa58" providerId="LiveId" clId="{1E49CFCF-41C2-4A28-9A6C-2AE4C6DAE613}" dt="2022-03-11T10:48:53.770" v="10380" actId="21"/>
          <ac:picMkLst>
            <pc:docMk/>
            <pc:sldMk cId="1710751673" sldId="340"/>
            <ac:picMk id="3" creationId="{C12983F2-DB23-46E5-9EBF-92C1F5886705}"/>
          </ac:picMkLst>
        </pc:picChg>
      </pc:sldChg>
      <pc:sldChg chg="addSp delSp modSp add mod">
        <pc:chgData name="ludovica@skillselevationfhb.com" userId="d66ab3223affaa58" providerId="LiveId" clId="{1E49CFCF-41C2-4A28-9A6C-2AE4C6DAE613}" dt="2022-03-11T18:21:37.574" v="11023" actId="2711"/>
        <pc:sldMkLst>
          <pc:docMk/>
          <pc:sldMk cId="3388730180" sldId="341"/>
        </pc:sldMkLst>
        <pc:spChg chg="add del mod">
          <ac:chgData name="ludovica@skillselevationfhb.com" userId="d66ab3223affaa58" providerId="LiveId" clId="{1E49CFCF-41C2-4A28-9A6C-2AE4C6DAE613}" dt="2022-03-11T10:59:30.604" v="10693" actId="21"/>
          <ac:spMkLst>
            <pc:docMk/>
            <pc:sldMk cId="3388730180" sldId="341"/>
            <ac:spMk id="8" creationId="{BF59B9E0-C14A-4487-8C51-E9DA63D60F4E}"/>
          </ac:spMkLst>
        </pc:spChg>
        <pc:spChg chg="mod">
          <ac:chgData name="ludovica@skillselevationfhb.com" userId="d66ab3223affaa58" providerId="LiveId" clId="{1E49CFCF-41C2-4A28-9A6C-2AE4C6DAE613}" dt="2022-03-11T18:21:37.574" v="11023" actId="2711"/>
          <ac:spMkLst>
            <pc:docMk/>
            <pc:sldMk cId="3388730180" sldId="341"/>
            <ac:spMk id="9" creationId="{860BECD8-C24B-4AF3-9FE5-50B232840A41}"/>
          </ac:spMkLst>
        </pc:spChg>
        <pc:spChg chg="add mod">
          <ac:chgData name="ludovica@skillselevationfhb.com" userId="d66ab3223affaa58" providerId="LiveId" clId="{1E49CFCF-41C2-4A28-9A6C-2AE4C6DAE613}" dt="2022-03-11T11:00:14.305" v="10706" actId="1076"/>
          <ac:spMkLst>
            <pc:docMk/>
            <pc:sldMk cId="3388730180" sldId="341"/>
            <ac:spMk id="10" creationId="{BC1723F7-F201-4A6A-931B-69A2E95D3259}"/>
          </ac:spMkLst>
        </pc:spChg>
        <pc:picChg chg="del">
          <ac:chgData name="ludovica@skillselevationfhb.com" userId="d66ab3223affaa58" providerId="LiveId" clId="{1E49CFCF-41C2-4A28-9A6C-2AE4C6DAE613}" dt="2022-03-11T10:56:59.989" v="10596" actId="21"/>
          <ac:picMkLst>
            <pc:docMk/>
            <pc:sldMk cId="3388730180" sldId="341"/>
            <ac:picMk id="2" creationId="{769B47F0-7A8A-48DE-A45B-F534098C49E6}"/>
          </ac:picMkLst>
        </pc:picChg>
      </pc:sldChg>
      <pc:sldChg chg="addSp delSp modSp add mod">
        <pc:chgData name="ludovica@skillselevationfhb.com" userId="d66ab3223affaa58" providerId="LiveId" clId="{1E49CFCF-41C2-4A28-9A6C-2AE4C6DAE613}" dt="2022-03-11T13:11:36.398" v="10908" actId="20577"/>
        <pc:sldMkLst>
          <pc:docMk/>
          <pc:sldMk cId="447875443" sldId="342"/>
        </pc:sldMkLst>
        <pc:spChg chg="del">
          <ac:chgData name="ludovica@skillselevationfhb.com" userId="d66ab3223affaa58" providerId="LiveId" clId="{1E49CFCF-41C2-4A28-9A6C-2AE4C6DAE613}" dt="2022-03-11T13:10:48.842" v="10877" actId="21"/>
          <ac:spMkLst>
            <pc:docMk/>
            <pc:sldMk cId="447875443" sldId="342"/>
            <ac:spMk id="9" creationId="{860BECD8-C24B-4AF3-9FE5-50B232840A41}"/>
          </ac:spMkLst>
        </pc:spChg>
        <pc:spChg chg="mod">
          <ac:chgData name="ludovica@skillselevationfhb.com" userId="d66ab3223affaa58" providerId="LiveId" clId="{1E49CFCF-41C2-4A28-9A6C-2AE4C6DAE613}" dt="2022-03-11T13:11:36.398" v="10908" actId="20577"/>
          <ac:spMkLst>
            <pc:docMk/>
            <pc:sldMk cId="447875443" sldId="342"/>
            <ac:spMk id="10" creationId="{97EAF0DC-B76E-433D-AC33-B79E0A563A13}"/>
          </ac:spMkLst>
        </pc:spChg>
        <pc:picChg chg="add mod">
          <ac:chgData name="ludovica@skillselevationfhb.com" userId="d66ab3223affaa58" providerId="LiveId" clId="{1E49CFCF-41C2-4A28-9A6C-2AE4C6DAE613}" dt="2022-03-11T13:11:26.619" v="10901"/>
          <ac:picMkLst>
            <pc:docMk/>
            <pc:sldMk cId="447875443" sldId="342"/>
            <ac:picMk id="8" creationId="{53F51F8A-5AFE-468D-99A2-C6F54AB43A0C}"/>
          </ac:picMkLst>
        </pc:picChg>
        <pc:picChg chg="del">
          <ac:chgData name="ludovica@skillselevationfhb.com" userId="d66ab3223affaa58" providerId="LiveId" clId="{1E49CFCF-41C2-4A28-9A6C-2AE4C6DAE613}" dt="2022-03-11T13:10:43.776" v="10875" actId="478"/>
          <ac:picMkLst>
            <pc:docMk/>
            <pc:sldMk cId="447875443" sldId="342"/>
            <ac:picMk id="11" creationId="{9AACD9D9-FBD2-478B-8A33-FAB7AEC54A78}"/>
          </ac:picMkLst>
        </pc:picChg>
      </pc:sldChg>
      <pc:sldChg chg="modSp add del mod">
        <pc:chgData name="ludovica@skillselevationfhb.com" userId="d66ab3223affaa58" providerId="LiveId" clId="{1E49CFCF-41C2-4A28-9A6C-2AE4C6DAE613}" dt="2022-03-11T11:11:36.049" v="10821" actId="2696"/>
        <pc:sldMkLst>
          <pc:docMk/>
          <pc:sldMk cId="697606380" sldId="342"/>
        </pc:sldMkLst>
        <pc:spChg chg="mod">
          <ac:chgData name="ludovica@skillselevationfhb.com" userId="d66ab3223affaa58" providerId="LiveId" clId="{1E49CFCF-41C2-4A28-9A6C-2AE4C6DAE613}" dt="2022-03-11T11:07:45.574" v="10804" actId="1076"/>
          <ac:spMkLst>
            <pc:docMk/>
            <pc:sldMk cId="697606380" sldId="342"/>
            <ac:spMk id="10" creationId="{97EAF0DC-B76E-433D-AC33-B79E0A563A13}"/>
          </ac:spMkLst>
        </pc:spChg>
      </pc:sldChg>
      <pc:sldChg chg="modSp add mod ord">
        <pc:chgData name="ludovica@skillselevationfhb.com" userId="d66ab3223affaa58" providerId="LiveId" clId="{1E49CFCF-41C2-4A28-9A6C-2AE4C6DAE613}" dt="2022-03-16T13:33:20.609" v="11110" actId="20577"/>
        <pc:sldMkLst>
          <pc:docMk/>
          <pc:sldMk cId="1112053590" sldId="343"/>
        </pc:sldMkLst>
        <pc:spChg chg="mod">
          <ac:chgData name="ludovica@skillselevationfhb.com" userId="d66ab3223affaa58" providerId="LiveId" clId="{1E49CFCF-41C2-4A28-9A6C-2AE4C6DAE613}" dt="2022-03-16T13:33:20.609" v="11110" actId="20577"/>
          <ac:spMkLst>
            <pc:docMk/>
            <pc:sldMk cId="1112053590" sldId="343"/>
            <ac:spMk id="11" creationId="{5D728A5F-1AEE-4BD4-B839-251601704A06}"/>
          </ac:spMkLst>
        </pc:spChg>
        <pc:spChg chg="mod">
          <ac:chgData name="ludovica@skillselevationfhb.com" userId="d66ab3223affaa58" providerId="LiveId" clId="{1E49CFCF-41C2-4A28-9A6C-2AE4C6DAE613}" dt="2022-03-16T13:33:13.615" v="11083" actId="20577"/>
          <ac:spMkLst>
            <pc:docMk/>
            <pc:sldMk cId="1112053590" sldId="343"/>
            <ac:spMk id="14" creationId="{0E21429E-2746-46D2-AA7C-D3EBF3087088}"/>
          </ac:spMkLst>
        </pc:spChg>
      </pc:sldChg>
      <pc:sldChg chg="addSp delSp modSp add mod ord">
        <pc:chgData name="ludovica@skillselevationfhb.com" userId="d66ab3223affaa58" providerId="LiveId" clId="{1E49CFCF-41C2-4A28-9A6C-2AE4C6DAE613}" dt="2022-03-16T13:39:12.431" v="11136"/>
        <pc:sldMkLst>
          <pc:docMk/>
          <pc:sldMk cId="1135150348" sldId="344"/>
        </pc:sldMkLst>
        <pc:spChg chg="add del mod">
          <ac:chgData name="ludovica@skillselevationfhb.com" userId="d66ab3223affaa58" providerId="LiveId" clId="{1E49CFCF-41C2-4A28-9A6C-2AE4C6DAE613}" dt="2022-03-16T13:38:56.798" v="11132" actId="21"/>
          <ac:spMkLst>
            <pc:docMk/>
            <pc:sldMk cId="1135150348" sldId="344"/>
            <ac:spMk id="3" creationId="{464F4E33-AFC9-4F2B-BB4B-16D5EE30B6CF}"/>
          </ac:spMkLst>
        </pc:spChg>
        <pc:spChg chg="del mod">
          <ac:chgData name="ludovica@skillselevationfhb.com" userId="d66ab3223affaa58" providerId="LiveId" clId="{1E49CFCF-41C2-4A28-9A6C-2AE4C6DAE613}" dt="2022-03-16T13:38:49.148" v="11130" actId="21"/>
          <ac:spMkLst>
            <pc:docMk/>
            <pc:sldMk cId="1135150348" sldId="344"/>
            <ac:spMk id="11" creationId="{5D728A5F-1AEE-4BD4-B839-251601704A06}"/>
          </ac:spMkLst>
        </pc:spChg>
        <pc:spChg chg="del">
          <ac:chgData name="ludovica@skillselevationfhb.com" userId="d66ab3223affaa58" providerId="LiveId" clId="{1E49CFCF-41C2-4A28-9A6C-2AE4C6DAE613}" dt="2022-03-16T13:38:52.788" v="11131" actId="21"/>
          <ac:spMkLst>
            <pc:docMk/>
            <pc:sldMk cId="1135150348" sldId="344"/>
            <ac:spMk id="13" creationId="{0B2F7796-DB8C-4E3A-A0F6-4F8A8145AEF5}"/>
          </ac:spMkLst>
        </pc:spChg>
        <pc:spChg chg="del">
          <ac:chgData name="ludovica@skillselevationfhb.com" userId="d66ab3223affaa58" providerId="LiveId" clId="{1E49CFCF-41C2-4A28-9A6C-2AE4C6DAE613}" dt="2022-03-16T13:38:46.632" v="11129" actId="21"/>
          <ac:spMkLst>
            <pc:docMk/>
            <pc:sldMk cId="1135150348" sldId="344"/>
            <ac:spMk id="14" creationId="{0E21429E-2746-46D2-AA7C-D3EBF3087088}"/>
          </ac:spMkLst>
        </pc:spChg>
        <pc:picChg chg="del">
          <ac:chgData name="ludovica@skillselevationfhb.com" userId="d66ab3223affaa58" providerId="LiveId" clId="{1E49CFCF-41C2-4A28-9A6C-2AE4C6DAE613}" dt="2022-03-16T13:38:36.407" v="11126" actId="478"/>
          <ac:picMkLst>
            <pc:docMk/>
            <pc:sldMk cId="1135150348" sldId="344"/>
            <ac:picMk id="4" creationId="{951B8CA5-A809-4F32-A275-C5057BE1DE9B}"/>
          </ac:picMkLst>
        </pc:picChg>
        <pc:picChg chg="add mod">
          <ac:chgData name="ludovica@skillselevationfhb.com" userId="d66ab3223affaa58" providerId="LiveId" clId="{1E49CFCF-41C2-4A28-9A6C-2AE4C6DAE613}" dt="2022-03-16T13:39:01.572" v="11134" actId="1076"/>
          <ac:picMkLst>
            <pc:docMk/>
            <pc:sldMk cId="1135150348" sldId="344"/>
            <ac:picMk id="1026" creationId="{8AE7B28B-73DA-477C-885F-ECB3780805F0}"/>
          </ac:picMkLst>
        </pc:picChg>
      </pc:sldChg>
      <pc:sldChg chg="add del ord">
        <pc:chgData name="ludovica@skillselevationfhb.com" userId="d66ab3223affaa58" providerId="LiveId" clId="{1E49CFCF-41C2-4A28-9A6C-2AE4C6DAE613}" dt="2022-03-16T13:33:58.870" v="11118" actId="2890"/>
        <pc:sldMkLst>
          <pc:docMk/>
          <pc:sldMk cId="4143067066" sldId="344"/>
        </pc:sldMkLst>
      </pc:sldChg>
      <pc:sldChg chg="addSp delSp modSp add mod modAnim">
        <pc:chgData name="ludovica@skillselevationfhb.com" userId="d66ab3223affaa58" providerId="LiveId" clId="{1E49CFCF-41C2-4A28-9A6C-2AE4C6DAE613}" dt="2022-03-16T14:58:00.762" v="11719" actId="1076"/>
        <pc:sldMkLst>
          <pc:docMk/>
          <pc:sldMk cId="2975945912" sldId="345"/>
        </pc:sldMkLst>
        <pc:spChg chg="add mod">
          <ac:chgData name="ludovica@skillselevationfhb.com" userId="d66ab3223affaa58" providerId="LiveId" clId="{1E49CFCF-41C2-4A28-9A6C-2AE4C6DAE613}" dt="2022-03-16T14:58:00.762" v="11719" actId="1076"/>
          <ac:spMkLst>
            <pc:docMk/>
            <pc:sldMk cId="2975945912" sldId="345"/>
            <ac:spMk id="13" creationId="{4FD5D31B-9CA7-46BD-8325-B27C65D60297}"/>
          </ac:spMkLst>
        </pc:spChg>
        <pc:spChg chg="del mod">
          <ac:chgData name="ludovica@skillselevationfhb.com" userId="d66ab3223affaa58" providerId="LiveId" clId="{1E49CFCF-41C2-4A28-9A6C-2AE4C6DAE613}" dt="2022-03-16T13:55:00.749" v="11140" actId="21"/>
          <ac:spMkLst>
            <pc:docMk/>
            <pc:sldMk cId="2975945912" sldId="345"/>
            <ac:spMk id="20" creationId="{7C41DCF4-42D8-41EE-83E6-08E7243A7E16}"/>
          </ac:spMkLst>
        </pc:spChg>
        <pc:picChg chg="add mod">
          <ac:chgData name="ludovica@skillselevationfhb.com" userId="d66ab3223affaa58" providerId="LiveId" clId="{1E49CFCF-41C2-4A28-9A6C-2AE4C6DAE613}" dt="2022-03-16T14:57:30.953" v="11712" actId="1076"/>
          <ac:picMkLst>
            <pc:docMk/>
            <pc:sldMk cId="2975945912" sldId="345"/>
            <ac:picMk id="2" creationId="{67DAB708-62E9-4D60-B361-C4080F3987B6}"/>
          </ac:picMkLst>
        </pc:picChg>
        <pc:picChg chg="del">
          <ac:chgData name="ludovica@skillselevationfhb.com" userId="d66ab3223affaa58" providerId="LiveId" clId="{1E49CFCF-41C2-4A28-9A6C-2AE4C6DAE613}" dt="2022-03-16T13:54:58.473" v="11139" actId="21"/>
          <ac:picMkLst>
            <pc:docMk/>
            <pc:sldMk cId="2975945912" sldId="345"/>
            <ac:picMk id="19" creationId="{A6256514-C58C-471B-B38E-7C831E99E327}"/>
          </ac:picMkLst>
        </pc:picChg>
        <pc:picChg chg="add mod">
          <ac:chgData name="ludovica@skillselevationfhb.com" userId="d66ab3223affaa58" providerId="LiveId" clId="{1E49CFCF-41C2-4A28-9A6C-2AE4C6DAE613}" dt="2022-03-16T14:57:39.879" v="11716" actId="1076"/>
          <ac:picMkLst>
            <pc:docMk/>
            <pc:sldMk cId="2975945912" sldId="345"/>
            <ac:picMk id="4098" creationId="{78515F9C-535F-41C0-B0B4-82CBAF065EC5}"/>
          </ac:picMkLst>
        </pc:picChg>
      </pc:sldChg>
      <pc:sldChg chg="addSp delSp modSp add mod ord">
        <pc:chgData name="ludovica@skillselevationfhb.com" userId="d66ab3223affaa58" providerId="LiveId" clId="{1E49CFCF-41C2-4A28-9A6C-2AE4C6DAE613}" dt="2022-03-16T14:16:03.934" v="11388" actId="403"/>
        <pc:sldMkLst>
          <pc:docMk/>
          <pc:sldMk cId="2959395933" sldId="346"/>
        </pc:sldMkLst>
        <pc:spChg chg="add mod">
          <ac:chgData name="ludovica@skillselevationfhb.com" userId="d66ab3223affaa58" providerId="LiveId" clId="{1E49CFCF-41C2-4A28-9A6C-2AE4C6DAE613}" dt="2022-03-16T14:16:03.934" v="11388" actId="403"/>
          <ac:spMkLst>
            <pc:docMk/>
            <pc:sldMk cId="2959395933" sldId="346"/>
            <ac:spMk id="8" creationId="{246FDE80-66CB-4239-8069-79B0D02148CA}"/>
          </ac:spMkLst>
        </pc:spChg>
        <pc:spChg chg="mod">
          <ac:chgData name="ludovica@skillselevationfhb.com" userId="d66ab3223affaa58" providerId="LiveId" clId="{1E49CFCF-41C2-4A28-9A6C-2AE4C6DAE613}" dt="2022-03-16T14:15:04.493" v="11270" actId="20577"/>
          <ac:spMkLst>
            <pc:docMk/>
            <pc:sldMk cId="2959395933" sldId="346"/>
            <ac:spMk id="9" creationId="{860BECD8-C24B-4AF3-9FE5-50B232840A41}"/>
          </ac:spMkLst>
        </pc:spChg>
        <pc:spChg chg="del mod">
          <ac:chgData name="ludovica@skillselevationfhb.com" userId="d66ab3223affaa58" providerId="LiveId" clId="{1E49CFCF-41C2-4A28-9A6C-2AE4C6DAE613}" dt="2022-03-16T14:01:42.816" v="11150"/>
          <ac:spMkLst>
            <pc:docMk/>
            <pc:sldMk cId="2959395933" sldId="346"/>
            <ac:spMk id="14" creationId="{5CEAA509-EA64-40BD-A771-50421C7C663D}"/>
          </ac:spMkLst>
        </pc:spChg>
      </pc:sldChg>
      <pc:sldChg chg="addSp delSp modSp add mod">
        <pc:chgData name="ludovica@skillselevationfhb.com" userId="d66ab3223affaa58" providerId="LiveId" clId="{1E49CFCF-41C2-4A28-9A6C-2AE4C6DAE613}" dt="2022-03-16T14:11:44.015" v="11209" actId="14100"/>
        <pc:sldMkLst>
          <pc:docMk/>
          <pc:sldMk cId="2778614757" sldId="347"/>
        </pc:sldMkLst>
        <pc:spChg chg="mod">
          <ac:chgData name="ludovica@skillselevationfhb.com" userId="d66ab3223affaa58" providerId="LiveId" clId="{1E49CFCF-41C2-4A28-9A6C-2AE4C6DAE613}" dt="2022-03-16T14:10:59.013" v="11194"/>
          <ac:spMkLst>
            <pc:docMk/>
            <pc:sldMk cId="2778614757" sldId="347"/>
            <ac:spMk id="8" creationId="{246FDE80-66CB-4239-8069-79B0D02148CA}"/>
          </ac:spMkLst>
        </pc:spChg>
        <pc:spChg chg="mod">
          <ac:chgData name="ludovica@skillselevationfhb.com" userId="d66ab3223affaa58" providerId="LiveId" clId="{1E49CFCF-41C2-4A28-9A6C-2AE4C6DAE613}" dt="2022-03-16T14:11:31.885" v="11208" actId="20577"/>
          <ac:spMkLst>
            <pc:docMk/>
            <pc:sldMk cId="2778614757" sldId="347"/>
            <ac:spMk id="9" creationId="{860BECD8-C24B-4AF3-9FE5-50B232840A41}"/>
          </ac:spMkLst>
        </pc:spChg>
        <pc:spChg chg="add mod">
          <ac:chgData name="ludovica@skillselevationfhb.com" userId="d66ab3223affaa58" providerId="LiveId" clId="{1E49CFCF-41C2-4A28-9A6C-2AE4C6DAE613}" dt="2022-03-16T14:11:04.251" v="11196" actId="1076"/>
          <ac:spMkLst>
            <pc:docMk/>
            <pc:sldMk cId="2778614757" sldId="347"/>
            <ac:spMk id="10" creationId="{234FA23D-9E13-4856-831E-31DD055B2FF5}"/>
          </ac:spMkLst>
        </pc:spChg>
        <pc:picChg chg="del mod">
          <ac:chgData name="ludovica@skillselevationfhb.com" userId="d66ab3223affaa58" providerId="LiveId" clId="{1E49CFCF-41C2-4A28-9A6C-2AE4C6DAE613}" dt="2022-03-16T14:10:04.881" v="11185" actId="21"/>
          <ac:picMkLst>
            <pc:docMk/>
            <pc:sldMk cId="2778614757" sldId="347"/>
            <ac:picMk id="3" creationId="{16476699-494A-4532-825A-8FDBB83DEC8B}"/>
          </ac:picMkLst>
        </pc:picChg>
        <pc:picChg chg="add mod">
          <ac:chgData name="ludovica@skillselevationfhb.com" userId="d66ab3223affaa58" providerId="LiveId" clId="{1E49CFCF-41C2-4A28-9A6C-2AE4C6DAE613}" dt="2022-03-16T14:10:07.889" v="11187" actId="1076"/>
          <ac:picMkLst>
            <pc:docMk/>
            <pc:sldMk cId="2778614757" sldId="347"/>
            <ac:picMk id="2050" creationId="{AD197E4F-7FFB-4296-9017-BC5B119A564C}"/>
          </ac:picMkLst>
        </pc:picChg>
        <pc:picChg chg="add mod">
          <ac:chgData name="ludovica@skillselevationfhb.com" userId="d66ab3223affaa58" providerId="LiveId" clId="{1E49CFCF-41C2-4A28-9A6C-2AE4C6DAE613}" dt="2022-03-16T14:11:44.015" v="11209" actId="14100"/>
          <ac:picMkLst>
            <pc:docMk/>
            <pc:sldMk cId="2778614757" sldId="347"/>
            <ac:picMk id="2052" creationId="{7CA1BAF2-4A16-4D6F-83C1-3152866D8B3C}"/>
          </ac:picMkLst>
        </pc:picChg>
      </pc:sldChg>
      <pc:sldChg chg="modSp add mod">
        <pc:chgData name="ludovica@skillselevationfhb.com" userId="d66ab3223affaa58" providerId="LiveId" clId="{1E49CFCF-41C2-4A28-9A6C-2AE4C6DAE613}" dt="2022-03-16T14:29:17.686" v="11424" actId="14100"/>
        <pc:sldMkLst>
          <pc:docMk/>
          <pc:sldMk cId="2996134560" sldId="348"/>
        </pc:sldMkLst>
        <pc:spChg chg="mod">
          <ac:chgData name="ludovica@skillselevationfhb.com" userId="d66ab3223affaa58" providerId="LiveId" clId="{1E49CFCF-41C2-4A28-9A6C-2AE4C6DAE613}" dt="2022-03-16T14:27:05.815" v="11411" actId="14100"/>
          <ac:spMkLst>
            <pc:docMk/>
            <pc:sldMk cId="2996134560" sldId="348"/>
            <ac:spMk id="11" creationId="{D7376DF7-71AB-4A38-981D-99A023FE947E}"/>
          </ac:spMkLst>
        </pc:spChg>
        <pc:spChg chg="mod">
          <ac:chgData name="ludovica@skillselevationfhb.com" userId="d66ab3223affaa58" providerId="LiveId" clId="{1E49CFCF-41C2-4A28-9A6C-2AE4C6DAE613}" dt="2022-03-16T14:29:17.686" v="11424" actId="14100"/>
          <ac:spMkLst>
            <pc:docMk/>
            <pc:sldMk cId="2996134560" sldId="348"/>
            <ac:spMk id="12" creationId="{69AF9B40-BCDB-47D8-A188-64E57F218902}"/>
          </ac:spMkLst>
        </pc:spChg>
      </pc:sldChg>
      <pc:sldChg chg="addSp delSp modSp add mod modAnim">
        <pc:chgData name="ludovica@skillselevationfhb.com" userId="d66ab3223affaa58" providerId="LiveId" clId="{1E49CFCF-41C2-4A28-9A6C-2AE4C6DAE613}" dt="2022-03-16T14:36:45.357" v="11584" actId="1076"/>
        <pc:sldMkLst>
          <pc:docMk/>
          <pc:sldMk cId="2275691795" sldId="349"/>
        </pc:sldMkLst>
        <pc:spChg chg="del mod">
          <ac:chgData name="ludovica@skillselevationfhb.com" userId="d66ab3223affaa58" providerId="LiveId" clId="{1E49CFCF-41C2-4A28-9A6C-2AE4C6DAE613}" dt="2022-03-16T14:30:17.232" v="11444"/>
          <ac:spMkLst>
            <pc:docMk/>
            <pc:sldMk cId="2275691795" sldId="349"/>
            <ac:spMk id="11" creationId="{742B895A-A560-480A-92E5-F6248C31408F}"/>
          </ac:spMkLst>
        </pc:spChg>
        <pc:spChg chg="add del mod">
          <ac:chgData name="ludovica@skillselevationfhb.com" userId="d66ab3223affaa58" providerId="LiveId" clId="{1E49CFCF-41C2-4A28-9A6C-2AE4C6DAE613}" dt="2022-03-16T14:35:01.271" v="11570"/>
          <ac:spMkLst>
            <pc:docMk/>
            <pc:sldMk cId="2275691795" sldId="349"/>
            <ac:spMk id="12" creationId="{D62A8267-76B8-4447-8494-369D106F4468}"/>
          </ac:spMkLst>
        </pc:spChg>
        <pc:spChg chg="add mod">
          <ac:chgData name="ludovica@skillselevationfhb.com" userId="d66ab3223affaa58" providerId="LiveId" clId="{1E49CFCF-41C2-4A28-9A6C-2AE4C6DAE613}" dt="2022-03-16T14:36:45.357" v="11584" actId="1076"/>
          <ac:spMkLst>
            <pc:docMk/>
            <pc:sldMk cId="2275691795" sldId="349"/>
            <ac:spMk id="15" creationId="{F02B70F6-6354-49EB-B4A5-D04613677131}"/>
          </ac:spMkLst>
        </pc:spChg>
        <pc:spChg chg="mod">
          <ac:chgData name="ludovica@skillselevationfhb.com" userId="d66ab3223affaa58" providerId="LiveId" clId="{1E49CFCF-41C2-4A28-9A6C-2AE4C6DAE613}" dt="2022-03-16T14:34:57.791" v="11567" actId="20577"/>
          <ac:spMkLst>
            <pc:docMk/>
            <pc:sldMk cId="2275691795" sldId="349"/>
            <ac:spMk id="18" creationId="{DDCB5C4B-3FE5-4B99-B867-3A575DC4F78E}"/>
          </ac:spMkLst>
        </pc:spChg>
        <pc:picChg chg="add mod">
          <ac:chgData name="ludovica@skillselevationfhb.com" userId="d66ab3223affaa58" providerId="LiveId" clId="{1E49CFCF-41C2-4A28-9A6C-2AE4C6DAE613}" dt="2022-03-16T14:36:02.323" v="11576" actId="1076"/>
          <ac:picMkLst>
            <pc:docMk/>
            <pc:sldMk cId="2275691795" sldId="349"/>
            <ac:picMk id="2" creationId="{1FC592F0-41BF-4E38-90BC-22FB81111FE8}"/>
          </ac:picMkLst>
        </pc:picChg>
        <pc:picChg chg="add mod">
          <ac:chgData name="ludovica@skillselevationfhb.com" userId="d66ab3223affaa58" providerId="LiveId" clId="{1E49CFCF-41C2-4A28-9A6C-2AE4C6DAE613}" dt="2022-03-16T14:36:05.030" v="11577" actId="1076"/>
          <ac:picMkLst>
            <pc:docMk/>
            <pc:sldMk cId="2275691795" sldId="349"/>
            <ac:picMk id="3074" creationId="{F6A96392-2BE2-40ED-92D8-FF43D90D71B6}"/>
          </ac:picMkLst>
        </pc:picChg>
        <pc:picChg chg="del">
          <ac:chgData name="ludovica@skillselevationfhb.com" userId="d66ab3223affaa58" providerId="LiveId" clId="{1E49CFCF-41C2-4A28-9A6C-2AE4C6DAE613}" dt="2022-03-16T14:29:49.444" v="11426" actId="21"/>
          <ac:picMkLst>
            <pc:docMk/>
            <pc:sldMk cId="2275691795" sldId="349"/>
            <ac:picMk id="6146" creationId="{5509BA66-9D7A-44CE-A680-B0D9067A8D39}"/>
          </ac:picMkLst>
        </pc:picChg>
      </pc:sldChg>
      <pc:sldChg chg="addSp delSp modSp add del mod">
        <pc:chgData name="ludovica@skillselevationfhb.com" userId="d66ab3223affaa58" providerId="LiveId" clId="{1E49CFCF-41C2-4A28-9A6C-2AE4C6DAE613}" dt="2022-03-16T14:55:42.886" v="11654" actId="2696"/>
        <pc:sldMkLst>
          <pc:docMk/>
          <pc:sldMk cId="1531653952" sldId="350"/>
        </pc:sldMkLst>
        <pc:spChg chg="add mod">
          <ac:chgData name="ludovica@skillselevationfhb.com" userId="d66ab3223affaa58" providerId="LiveId" clId="{1E49CFCF-41C2-4A28-9A6C-2AE4C6DAE613}" dt="2022-03-16T14:30:49.199" v="11482" actId="1076"/>
          <ac:spMkLst>
            <pc:docMk/>
            <pc:sldMk cId="1531653952" sldId="350"/>
            <ac:spMk id="11" creationId="{C8BBA693-DEBD-4A51-843D-5E57B1F3C9A5}"/>
          </ac:spMkLst>
        </pc:spChg>
        <pc:spChg chg="mod">
          <ac:chgData name="ludovica@skillselevationfhb.com" userId="d66ab3223affaa58" providerId="LiveId" clId="{1E49CFCF-41C2-4A28-9A6C-2AE4C6DAE613}" dt="2022-03-16T14:30:34.630" v="11469" actId="20577"/>
          <ac:spMkLst>
            <pc:docMk/>
            <pc:sldMk cId="1531653952" sldId="350"/>
            <ac:spMk id="18" creationId="{DDCB5C4B-3FE5-4B99-B867-3A575DC4F78E}"/>
          </ac:spMkLst>
        </pc:spChg>
        <pc:spChg chg="del mod">
          <ac:chgData name="ludovica@skillselevationfhb.com" userId="d66ab3223affaa58" providerId="LiveId" clId="{1E49CFCF-41C2-4A28-9A6C-2AE4C6DAE613}" dt="2022-03-16T14:30:36.443" v="11472"/>
          <ac:spMkLst>
            <pc:docMk/>
            <pc:sldMk cId="1531653952" sldId="350"/>
            <ac:spMk id="20" creationId="{7C41DCF4-42D8-41EE-83E6-08E7243A7E16}"/>
          </ac:spMkLst>
        </pc:spChg>
        <pc:picChg chg="del">
          <ac:chgData name="ludovica@skillselevationfhb.com" userId="d66ab3223affaa58" providerId="LiveId" clId="{1E49CFCF-41C2-4A28-9A6C-2AE4C6DAE613}" dt="2022-03-16T14:30:36.434" v="11470" actId="21"/>
          <ac:picMkLst>
            <pc:docMk/>
            <pc:sldMk cId="1531653952" sldId="350"/>
            <ac:picMk id="2050" creationId="{FC5CA8E6-D743-4C7F-A54C-257069F0D498}"/>
          </ac:picMkLst>
        </pc:picChg>
      </pc:sldChg>
      <pc:sldChg chg="modSp add mod">
        <pc:chgData name="ludovica@skillselevationfhb.com" userId="d66ab3223affaa58" providerId="LiveId" clId="{1E49CFCF-41C2-4A28-9A6C-2AE4C6DAE613}" dt="2022-03-16T14:38:53.886" v="11624" actId="1076"/>
        <pc:sldMkLst>
          <pc:docMk/>
          <pc:sldMk cId="1452504728" sldId="351"/>
        </pc:sldMkLst>
        <pc:spChg chg="mod">
          <ac:chgData name="ludovica@skillselevationfhb.com" userId="d66ab3223affaa58" providerId="LiveId" clId="{1E49CFCF-41C2-4A28-9A6C-2AE4C6DAE613}" dt="2022-03-16T14:38:53.886" v="11624" actId="1076"/>
          <ac:spMkLst>
            <pc:docMk/>
            <pc:sldMk cId="1452504728" sldId="351"/>
            <ac:spMk id="12" creationId="{D62A8267-76B8-4447-8494-369D106F4468}"/>
          </ac:spMkLst>
        </pc:spChg>
        <pc:spChg chg="mod">
          <ac:chgData name="ludovica@skillselevationfhb.com" userId="d66ab3223affaa58" providerId="LiveId" clId="{1E49CFCF-41C2-4A28-9A6C-2AE4C6DAE613}" dt="2022-03-16T14:32:26.463" v="11548" actId="20577"/>
          <ac:spMkLst>
            <pc:docMk/>
            <pc:sldMk cId="1452504728" sldId="351"/>
            <ac:spMk id="18" creationId="{DDCB5C4B-3FE5-4B99-B867-3A575DC4F78E}"/>
          </ac:spMkLst>
        </pc:spChg>
      </pc:sldChg>
      <pc:sldChg chg="delSp modSp add mod ord">
        <pc:chgData name="ludovica@skillselevationfhb.com" userId="d66ab3223affaa58" providerId="LiveId" clId="{1E49CFCF-41C2-4A28-9A6C-2AE4C6DAE613}" dt="2022-03-16T14:43:57.583" v="11650"/>
        <pc:sldMkLst>
          <pc:docMk/>
          <pc:sldMk cId="3752660785" sldId="352"/>
        </pc:sldMkLst>
        <pc:spChg chg="del mod">
          <ac:chgData name="ludovica@skillselevationfhb.com" userId="d66ab3223affaa58" providerId="LiveId" clId="{1E49CFCF-41C2-4A28-9A6C-2AE4C6DAE613}" dt="2022-03-16T14:43:57.583" v="11650"/>
          <ac:spMkLst>
            <pc:docMk/>
            <pc:sldMk cId="3752660785" sldId="352"/>
            <ac:spMk id="13" creationId="{7157B436-7DDA-4AB2-8EDB-604D85801456}"/>
          </ac:spMkLst>
        </pc:spChg>
        <pc:spChg chg="mod">
          <ac:chgData name="ludovica@skillselevationfhb.com" userId="d66ab3223affaa58" providerId="LiveId" clId="{1E49CFCF-41C2-4A28-9A6C-2AE4C6DAE613}" dt="2022-03-16T14:43:55.554" v="11647" actId="20577"/>
          <ac:spMkLst>
            <pc:docMk/>
            <pc:sldMk cId="3752660785" sldId="352"/>
            <ac:spMk id="18" creationId="{DDCB5C4B-3FE5-4B99-B867-3A575DC4F78E}"/>
          </ac:spMkLst>
        </pc:spChg>
        <pc:picChg chg="del">
          <ac:chgData name="ludovica@skillselevationfhb.com" userId="d66ab3223affaa58" providerId="LiveId" clId="{1E49CFCF-41C2-4A28-9A6C-2AE4C6DAE613}" dt="2022-03-16T14:43:57.552" v="11648" actId="21"/>
          <ac:picMkLst>
            <pc:docMk/>
            <pc:sldMk cId="3752660785" sldId="352"/>
            <ac:picMk id="8194" creationId="{405F399A-9C20-4D3E-A6A5-9276EE9629EF}"/>
          </ac:picMkLst>
        </pc:picChg>
      </pc:sldChg>
      <pc:sldChg chg="addSp delSp modSp add mod ord">
        <pc:chgData name="ludovica@skillselevationfhb.com" userId="d66ab3223affaa58" providerId="LiveId" clId="{1E49CFCF-41C2-4A28-9A6C-2AE4C6DAE613}" dt="2022-03-16T15:02:35.939" v="12023" actId="14100"/>
        <pc:sldMkLst>
          <pc:docMk/>
          <pc:sldMk cId="3960064492" sldId="353"/>
        </pc:sldMkLst>
        <pc:spChg chg="del mod">
          <ac:chgData name="ludovica@skillselevationfhb.com" userId="d66ab3223affaa58" providerId="LiveId" clId="{1E49CFCF-41C2-4A28-9A6C-2AE4C6DAE613}" dt="2022-03-16T14:55:50.151" v="11658"/>
          <ac:spMkLst>
            <pc:docMk/>
            <pc:sldMk cId="3960064492" sldId="353"/>
            <ac:spMk id="11" creationId="{C8BBA693-DEBD-4A51-843D-5E57B1F3C9A5}"/>
          </ac:spMkLst>
        </pc:spChg>
        <pc:spChg chg="add mod">
          <ac:chgData name="ludovica@skillselevationfhb.com" userId="d66ab3223affaa58" providerId="LiveId" clId="{1E49CFCF-41C2-4A28-9A6C-2AE4C6DAE613}" dt="2022-03-16T15:02:25.901" v="12020" actId="20577"/>
          <ac:spMkLst>
            <pc:docMk/>
            <pc:sldMk cId="3960064492" sldId="353"/>
            <ac:spMk id="12" creationId="{21B9975E-92E3-4C20-9CCD-069B53A8E7A2}"/>
          </ac:spMkLst>
        </pc:spChg>
        <pc:spChg chg="mod">
          <ac:chgData name="ludovica@skillselevationfhb.com" userId="d66ab3223affaa58" providerId="LiveId" clId="{1E49CFCF-41C2-4A28-9A6C-2AE4C6DAE613}" dt="2022-03-16T14:55:46.409" v="11655" actId="20577"/>
          <ac:spMkLst>
            <pc:docMk/>
            <pc:sldMk cId="3960064492" sldId="353"/>
            <ac:spMk id="18" creationId="{DDCB5C4B-3FE5-4B99-B867-3A575DC4F78E}"/>
          </ac:spMkLst>
        </pc:spChg>
        <pc:picChg chg="add mod">
          <ac:chgData name="ludovica@skillselevationfhb.com" userId="d66ab3223affaa58" providerId="LiveId" clId="{1E49CFCF-41C2-4A28-9A6C-2AE4C6DAE613}" dt="2022-03-16T15:02:35.939" v="12023" actId="14100"/>
          <ac:picMkLst>
            <pc:docMk/>
            <pc:sldMk cId="3960064492" sldId="353"/>
            <ac:picMk id="5122" creationId="{81984884-1D11-4DB7-935D-EFF0CC4C2C0A}"/>
          </ac:picMkLst>
        </pc:picChg>
      </pc:sldChg>
      <pc:sldChg chg="delSp modSp add mod">
        <pc:chgData name="ludovica@skillselevationfhb.com" userId="d66ab3223affaa58" providerId="LiveId" clId="{1E49CFCF-41C2-4A28-9A6C-2AE4C6DAE613}" dt="2022-03-16T15:22:37.307" v="12063" actId="20577"/>
        <pc:sldMkLst>
          <pc:docMk/>
          <pc:sldMk cId="825258082" sldId="354"/>
        </pc:sldMkLst>
        <pc:spChg chg="mod">
          <ac:chgData name="ludovica@skillselevationfhb.com" userId="d66ab3223affaa58" providerId="LiveId" clId="{1E49CFCF-41C2-4A28-9A6C-2AE4C6DAE613}" dt="2022-03-16T15:22:37.307" v="12063" actId="20577"/>
          <ac:spMkLst>
            <pc:docMk/>
            <pc:sldMk cId="825258082" sldId="354"/>
            <ac:spMk id="9" creationId="{860BECD8-C24B-4AF3-9FE5-50B232840A41}"/>
          </ac:spMkLst>
        </pc:spChg>
        <pc:spChg chg="mod">
          <ac:chgData name="ludovica@skillselevationfhb.com" userId="d66ab3223affaa58" providerId="LiveId" clId="{1E49CFCF-41C2-4A28-9A6C-2AE4C6DAE613}" dt="2022-03-16T15:20:45.431" v="12032" actId="20577"/>
          <ac:spMkLst>
            <pc:docMk/>
            <pc:sldMk cId="825258082" sldId="354"/>
            <ac:spMk id="10" creationId="{97EAF0DC-B76E-433D-AC33-B79E0A563A13}"/>
          </ac:spMkLst>
        </pc:spChg>
        <pc:picChg chg="del">
          <ac:chgData name="ludovica@skillselevationfhb.com" userId="d66ab3223affaa58" providerId="LiveId" clId="{1E49CFCF-41C2-4A28-9A6C-2AE4C6DAE613}" dt="2022-03-16T15:20:48.768" v="12033" actId="21"/>
          <ac:picMkLst>
            <pc:docMk/>
            <pc:sldMk cId="825258082" sldId="354"/>
            <ac:picMk id="10242" creationId="{78A5A598-A309-42A0-ABB9-8FCA254CCB49}"/>
          </ac:picMkLst>
        </pc:picChg>
      </pc:sldChg>
      <pc:sldChg chg="addSp delSp modSp add mod modAnim">
        <pc:chgData name="ludovica@skillselevationfhb.com" userId="d66ab3223affaa58" providerId="LiveId" clId="{1E49CFCF-41C2-4A28-9A6C-2AE4C6DAE613}" dt="2022-03-16T15:45:15.478" v="12167" actId="1076"/>
        <pc:sldMkLst>
          <pc:docMk/>
          <pc:sldMk cId="116005244" sldId="355"/>
        </pc:sldMkLst>
        <pc:spChg chg="del mod">
          <ac:chgData name="ludovica@skillselevationfhb.com" userId="d66ab3223affaa58" providerId="LiveId" clId="{1E49CFCF-41C2-4A28-9A6C-2AE4C6DAE613}" dt="2022-03-16T15:35:13.769" v="12113" actId="21"/>
          <ac:spMkLst>
            <pc:docMk/>
            <pc:sldMk cId="116005244" sldId="355"/>
            <ac:spMk id="8" creationId="{FA9884F6-F9AE-46A8-B3D9-A05B2DAC9524}"/>
          </ac:spMkLst>
        </pc:spChg>
        <pc:spChg chg="del">
          <ac:chgData name="ludovica@skillselevationfhb.com" userId="d66ab3223affaa58" providerId="LiveId" clId="{1E49CFCF-41C2-4A28-9A6C-2AE4C6DAE613}" dt="2022-03-16T15:45:00.903" v="12160" actId="21"/>
          <ac:spMkLst>
            <pc:docMk/>
            <pc:sldMk cId="116005244" sldId="355"/>
            <ac:spMk id="9" creationId="{860BECD8-C24B-4AF3-9FE5-50B232840A41}"/>
          </ac:spMkLst>
        </pc:spChg>
        <pc:picChg chg="add mod">
          <ac:chgData name="ludovica@skillselevationfhb.com" userId="d66ab3223affaa58" providerId="LiveId" clId="{1E49CFCF-41C2-4A28-9A6C-2AE4C6DAE613}" dt="2022-03-16T15:45:15.478" v="12167" actId="1076"/>
          <ac:picMkLst>
            <pc:docMk/>
            <pc:sldMk cId="116005244" sldId="355"/>
            <ac:picMk id="2" creationId="{3DE0CB68-D48E-4736-A9B2-3997C55BE500}"/>
          </ac:picMkLst>
        </pc:picChg>
        <pc:picChg chg="del">
          <ac:chgData name="ludovica@skillselevationfhb.com" userId="d66ab3223affaa58" providerId="LiveId" clId="{1E49CFCF-41C2-4A28-9A6C-2AE4C6DAE613}" dt="2022-03-16T15:34:54.327" v="12108" actId="478"/>
          <ac:picMkLst>
            <pc:docMk/>
            <pc:sldMk cId="116005244" sldId="355"/>
            <ac:picMk id="2050" creationId="{5758A6FC-0A82-4020-94D5-4C8F88FCDD22}"/>
          </ac:picMkLst>
        </pc:picChg>
        <pc:picChg chg="mod">
          <ac:chgData name="ludovica@skillselevationfhb.com" userId="d66ab3223affaa58" providerId="LiveId" clId="{1E49CFCF-41C2-4A28-9A6C-2AE4C6DAE613}" dt="2022-03-16T15:45:13.586" v="12166" actId="1076"/>
          <ac:picMkLst>
            <pc:docMk/>
            <pc:sldMk cId="116005244" sldId="355"/>
            <ac:picMk id="2052" creationId="{DB64D310-6AF0-4292-B50C-1FDD874852B3}"/>
          </ac:picMkLst>
        </pc:picChg>
      </pc:sldChg>
      <pc:sldChg chg="addSp delSp modSp add mod modAnim">
        <pc:chgData name="ludovica@skillselevationfhb.com" userId="d66ab3223affaa58" providerId="LiveId" clId="{1E49CFCF-41C2-4A28-9A6C-2AE4C6DAE613}" dt="2022-03-16T15:44:53.493" v="12159" actId="1076"/>
        <pc:sldMkLst>
          <pc:docMk/>
          <pc:sldMk cId="157069248" sldId="356"/>
        </pc:sldMkLst>
        <pc:spChg chg="add del mod">
          <ac:chgData name="ludovica@skillselevationfhb.com" userId="d66ab3223affaa58" providerId="LiveId" clId="{1E49CFCF-41C2-4A28-9A6C-2AE4C6DAE613}" dt="2022-03-16T15:43:43.604" v="12148" actId="21"/>
          <ac:spMkLst>
            <pc:docMk/>
            <pc:sldMk cId="157069248" sldId="356"/>
            <ac:spMk id="5" creationId="{EDE7EF44-749B-477B-BB38-2F181720C24F}"/>
          </ac:spMkLst>
        </pc:spChg>
        <pc:spChg chg="del">
          <ac:chgData name="ludovica@skillselevationfhb.com" userId="d66ab3223affaa58" providerId="LiveId" clId="{1E49CFCF-41C2-4A28-9A6C-2AE4C6DAE613}" dt="2022-03-16T15:43:38.964" v="12147" actId="21"/>
          <ac:spMkLst>
            <pc:docMk/>
            <pc:sldMk cId="157069248" sldId="356"/>
            <ac:spMk id="18" creationId="{DDCB5C4B-3FE5-4B99-B867-3A575DC4F78E}"/>
          </ac:spMkLst>
        </pc:spChg>
        <pc:spChg chg="del mod">
          <ac:chgData name="ludovica@skillselevationfhb.com" userId="d66ab3223affaa58" providerId="LiveId" clId="{1E49CFCF-41C2-4A28-9A6C-2AE4C6DAE613}" dt="2022-03-16T15:40:18.708" v="12122"/>
          <ac:spMkLst>
            <pc:docMk/>
            <pc:sldMk cId="157069248" sldId="356"/>
            <ac:spMk id="32" creationId="{0CE7BC70-096B-4E70-9609-5C487768B159}"/>
          </ac:spMkLst>
        </pc:spChg>
        <pc:spChg chg="del">
          <ac:chgData name="ludovica@skillselevationfhb.com" userId="d66ab3223affaa58" providerId="LiveId" clId="{1E49CFCF-41C2-4A28-9A6C-2AE4C6DAE613}" dt="2022-03-16T15:44:44.445" v="12156" actId="21"/>
          <ac:spMkLst>
            <pc:docMk/>
            <pc:sldMk cId="157069248" sldId="356"/>
            <ac:spMk id="37" creationId="{7E396FDC-43D1-46F9-B39C-DB4C6459C74F}"/>
          </ac:spMkLst>
        </pc:spChg>
        <pc:picChg chg="add mod">
          <ac:chgData name="ludovica@skillselevationfhb.com" userId="d66ab3223affaa58" providerId="LiveId" clId="{1E49CFCF-41C2-4A28-9A6C-2AE4C6DAE613}" dt="2022-03-16T15:44:53.493" v="12159" actId="1076"/>
          <ac:picMkLst>
            <pc:docMk/>
            <pc:sldMk cId="157069248" sldId="356"/>
            <ac:picMk id="2" creationId="{E8A5E94D-4793-48A7-9B36-D4828B4F4AF2}"/>
          </ac:picMkLst>
        </pc:picChg>
        <pc:picChg chg="mod">
          <ac:chgData name="ludovica@skillselevationfhb.com" userId="d66ab3223affaa58" providerId="LiveId" clId="{1E49CFCF-41C2-4A28-9A6C-2AE4C6DAE613}" dt="2022-03-16T15:44:48.088" v="12157" actId="1076"/>
          <ac:picMkLst>
            <pc:docMk/>
            <pc:sldMk cId="157069248" sldId="356"/>
            <ac:picMk id="4" creationId="{A5560CA1-284E-4FE7-A3BC-BE806F09F021}"/>
          </ac:picMkLst>
        </pc:picChg>
        <pc:picChg chg="del">
          <ac:chgData name="ludovica@skillselevationfhb.com" userId="d66ab3223affaa58" providerId="LiveId" clId="{1E49CFCF-41C2-4A28-9A6C-2AE4C6DAE613}" dt="2022-03-16T15:40:22.055" v="12125" actId="478"/>
          <ac:picMkLst>
            <pc:docMk/>
            <pc:sldMk cId="157069248" sldId="356"/>
            <ac:picMk id="1032" creationId="{24093F09-7B12-4963-9093-2459F60E7F88}"/>
          </ac:picMkLst>
        </pc:picChg>
        <pc:picChg chg="del">
          <ac:chgData name="ludovica@skillselevationfhb.com" userId="d66ab3223affaa58" providerId="LiveId" clId="{1E49CFCF-41C2-4A28-9A6C-2AE4C6DAE613}" dt="2022-03-16T15:40:20.629" v="12124" actId="478"/>
          <ac:picMkLst>
            <pc:docMk/>
            <pc:sldMk cId="157069248" sldId="356"/>
            <ac:picMk id="1036" creationId="{615B0F0B-238F-4C0D-BC3D-C6D99B29BC89}"/>
          </ac:picMkLst>
        </pc:picChg>
        <pc:picChg chg="del">
          <ac:chgData name="ludovica@skillselevationfhb.com" userId="d66ab3223affaa58" providerId="LiveId" clId="{1E49CFCF-41C2-4A28-9A6C-2AE4C6DAE613}" dt="2022-03-16T15:40:20.037" v="12123" actId="478"/>
          <ac:picMkLst>
            <pc:docMk/>
            <pc:sldMk cId="157069248" sldId="356"/>
            <ac:picMk id="1042" creationId="{26B97664-1BD0-4606-9A2D-4DB5A07A4786}"/>
          </ac:picMkLst>
        </pc:picChg>
        <pc:picChg chg="del">
          <ac:chgData name="ludovica@skillselevationfhb.com" userId="d66ab3223affaa58" providerId="LiveId" clId="{1E49CFCF-41C2-4A28-9A6C-2AE4C6DAE613}" dt="2022-03-16T15:40:18.692" v="12120" actId="478"/>
          <ac:picMkLst>
            <pc:docMk/>
            <pc:sldMk cId="157069248" sldId="356"/>
            <ac:picMk id="1046" creationId="{9DDE9C65-9FCB-4D1E-8DD9-BB032B6FBE43}"/>
          </ac:picMkLst>
        </pc:picChg>
      </pc:sldChg>
    </pc:docChg>
  </pc:docChgLst>
  <pc:docChgLst>
    <pc:chgData name="ludovica@skillselevationfhb.com" userId="d66ab3223affaa58" providerId="LiveId" clId="{B3DEF2B5-656F-42B9-85DF-464D55B01485}"/>
    <pc:docChg chg="undo custSel addSld delSld modSld sldOrd">
      <pc:chgData name="ludovica@skillselevationfhb.com" userId="d66ab3223affaa58" providerId="LiveId" clId="{B3DEF2B5-656F-42B9-85DF-464D55B01485}" dt="2022-03-18T18:28:18.227" v="332" actId="207"/>
      <pc:docMkLst>
        <pc:docMk/>
      </pc:docMkLst>
      <pc:sldChg chg="modSp mod">
        <pc:chgData name="ludovica@skillselevationfhb.com" userId="d66ab3223affaa58" providerId="LiveId" clId="{B3DEF2B5-656F-42B9-85DF-464D55B01485}" dt="2022-03-18T18:26:08.771" v="304" actId="207"/>
        <pc:sldMkLst>
          <pc:docMk/>
          <pc:sldMk cId="2639367128" sldId="293"/>
        </pc:sldMkLst>
        <pc:spChg chg="mod">
          <ac:chgData name="ludovica@skillselevationfhb.com" userId="d66ab3223affaa58" providerId="LiveId" clId="{B3DEF2B5-656F-42B9-85DF-464D55B01485}" dt="2022-03-18T18:24:06.359" v="292" actId="207"/>
          <ac:spMkLst>
            <pc:docMk/>
            <pc:sldMk cId="2639367128" sldId="293"/>
            <ac:spMk id="9" creationId="{860BECD8-C24B-4AF3-9FE5-50B232840A41}"/>
          </ac:spMkLst>
        </pc:spChg>
        <pc:spChg chg="mod">
          <ac:chgData name="ludovica@skillselevationfhb.com" userId="d66ab3223affaa58" providerId="LiveId" clId="{B3DEF2B5-656F-42B9-85DF-464D55B01485}" dt="2022-03-18T18:26:08.771" v="304" actId="207"/>
          <ac:spMkLst>
            <pc:docMk/>
            <pc:sldMk cId="2639367128" sldId="293"/>
            <ac:spMk id="10" creationId="{97EAF0DC-B76E-433D-AC33-B79E0A563A13}"/>
          </ac:spMkLst>
        </pc:spChg>
      </pc:sldChg>
      <pc:sldChg chg="modSp mod">
        <pc:chgData name="ludovica@skillselevationfhb.com" userId="d66ab3223affaa58" providerId="LiveId" clId="{B3DEF2B5-656F-42B9-85DF-464D55B01485}" dt="2022-03-18T18:28:09.435" v="330" actId="207"/>
        <pc:sldMkLst>
          <pc:docMk/>
          <pc:sldMk cId="3797119144" sldId="331"/>
        </pc:sldMkLst>
        <pc:spChg chg="mod">
          <ac:chgData name="ludovica@skillselevationfhb.com" userId="d66ab3223affaa58" providerId="LiveId" clId="{B3DEF2B5-656F-42B9-85DF-464D55B01485}" dt="2022-03-18T18:22:53.790" v="280" actId="207"/>
          <ac:spMkLst>
            <pc:docMk/>
            <pc:sldMk cId="3797119144" sldId="331"/>
            <ac:spMk id="9" creationId="{860BECD8-C24B-4AF3-9FE5-50B232840A41}"/>
          </ac:spMkLst>
        </pc:spChg>
        <pc:spChg chg="mod">
          <ac:chgData name="ludovica@skillselevationfhb.com" userId="d66ab3223affaa58" providerId="LiveId" clId="{B3DEF2B5-656F-42B9-85DF-464D55B01485}" dt="2022-03-18T18:28:09.435" v="330" actId="207"/>
          <ac:spMkLst>
            <pc:docMk/>
            <pc:sldMk cId="3797119144" sldId="331"/>
            <ac:spMk id="10" creationId="{97EAF0DC-B76E-433D-AC33-B79E0A563A13}"/>
          </ac:spMkLst>
        </pc:spChg>
      </pc:sldChg>
      <pc:sldChg chg="modSp mod">
        <pc:chgData name="ludovica@skillselevationfhb.com" userId="d66ab3223affaa58" providerId="LiveId" clId="{B3DEF2B5-656F-42B9-85DF-464D55B01485}" dt="2022-03-18T18:24:54.788" v="301" actId="207"/>
        <pc:sldMkLst>
          <pc:docMk/>
          <pc:sldMk cId="225157032" sldId="332"/>
        </pc:sldMkLst>
        <pc:spChg chg="mod">
          <ac:chgData name="ludovica@skillselevationfhb.com" userId="d66ab3223affaa58" providerId="LiveId" clId="{B3DEF2B5-656F-42B9-85DF-464D55B01485}" dt="2022-03-18T18:24:37.870" v="299" actId="207"/>
          <ac:spMkLst>
            <pc:docMk/>
            <pc:sldMk cId="225157032" sldId="332"/>
            <ac:spMk id="9" creationId="{860BECD8-C24B-4AF3-9FE5-50B232840A41}"/>
          </ac:spMkLst>
        </pc:spChg>
        <pc:spChg chg="mod">
          <ac:chgData name="ludovica@skillselevationfhb.com" userId="d66ab3223affaa58" providerId="LiveId" clId="{B3DEF2B5-656F-42B9-85DF-464D55B01485}" dt="2022-03-18T18:24:54.788" v="301" actId="207"/>
          <ac:spMkLst>
            <pc:docMk/>
            <pc:sldMk cId="225157032" sldId="332"/>
            <ac:spMk id="10" creationId="{97EAF0DC-B76E-433D-AC33-B79E0A563A13}"/>
          </ac:spMkLst>
        </pc:spChg>
      </pc:sldChg>
      <pc:sldChg chg="modSp mod">
        <pc:chgData name="ludovica@skillselevationfhb.com" userId="d66ab3223affaa58" providerId="LiveId" clId="{B3DEF2B5-656F-42B9-85DF-464D55B01485}" dt="2022-03-18T18:26:28.732" v="307" actId="207"/>
        <pc:sldMkLst>
          <pc:docMk/>
          <pc:sldMk cId="2415168068" sldId="333"/>
        </pc:sldMkLst>
        <pc:spChg chg="mod">
          <ac:chgData name="ludovica@skillselevationfhb.com" userId="d66ab3223affaa58" providerId="LiveId" clId="{B3DEF2B5-656F-42B9-85DF-464D55B01485}" dt="2022-03-18T18:26:28.732" v="307" actId="207"/>
          <ac:spMkLst>
            <pc:docMk/>
            <pc:sldMk cId="2415168068" sldId="333"/>
            <ac:spMk id="10" creationId="{97EAF0DC-B76E-433D-AC33-B79E0A563A13}"/>
          </ac:spMkLst>
        </pc:spChg>
      </pc:sldChg>
      <pc:sldChg chg="modSp mod">
        <pc:chgData name="ludovica@skillselevationfhb.com" userId="d66ab3223affaa58" providerId="LiveId" clId="{B3DEF2B5-656F-42B9-85DF-464D55B01485}" dt="2022-03-18T18:26:31.994" v="308" actId="207"/>
        <pc:sldMkLst>
          <pc:docMk/>
          <pc:sldMk cId="1406630650" sldId="334"/>
        </pc:sldMkLst>
        <pc:spChg chg="mod">
          <ac:chgData name="ludovica@skillselevationfhb.com" userId="d66ab3223affaa58" providerId="LiveId" clId="{B3DEF2B5-656F-42B9-85DF-464D55B01485}" dt="2022-03-18T18:22:08.277" v="270" actId="207"/>
          <ac:spMkLst>
            <pc:docMk/>
            <pc:sldMk cId="1406630650" sldId="334"/>
            <ac:spMk id="9" creationId="{860BECD8-C24B-4AF3-9FE5-50B232840A41}"/>
          </ac:spMkLst>
        </pc:spChg>
        <pc:spChg chg="mod">
          <ac:chgData name="ludovica@skillselevationfhb.com" userId="d66ab3223affaa58" providerId="LiveId" clId="{B3DEF2B5-656F-42B9-85DF-464D55B01485}" dt="2022-03-18T18:26:31.994" v="308" actId="207"/>
          <ac:spMkLst>
            <pc:docMk/>
            <pc:sldMk cId="1406630650" sldId="334"/>
            <ac:spMk id="10" creationId="{97EAF0DC-B76E-433D-AC33-B79E0A563A13}"/>
          </ac:spMkLst>
        </pc:spChg>
      </pc:sldChg>
      <pc:sldChg chg="modSp mod">
        <pc:chgData name="ludovica@skillselevationfhb.com" userId="d66ab3223affaa58" providerId="LiveId" clId="{B3DEF2B5-656F-42B9-85DF-464D55B01485}" dt="2022-03-18T18:26:36.371" v="309" actId="207"/>
        <pc:sldMkLst>
          <pc:docMk/>
          <pc:sldMk cId="537462288" sldId="335"/>
        </pc:sldMkLst>
        <pc:spChg chg="mod">
          <ac:chgData name="ludovica@skillselevationfhb.com" userId="d66ab3223affaa58" providerId="LiveId" clId="{B3DEF2B5-656F-42B9-85DF-464D55B01485}" dt="2022-03-18T18:22:11.753" v="271" actId="207"/>
          <ac:spMkLst>
            <pc:docMk/>
            <pc:sldMk cId="537462288" sldId="335"/>
            <ac:spMk id="9" creationId="{860BECD8-C24B-4AF3-9FE5-50B232840A41}"/>
          </ac:spMkLst>
        </pc:spChg>
        <pc:spChg chg="mod">
          <ac:chgData name="ludovica@skillselevationfhb.com" userId="d66ab3223affaa58" providerId="LiveId" clId="{B3DEF2B5-656F-42B9-85DF-464D55B01485}" dt="2022-03-18T18:26:36.371" v="309" actId="207"/>
          <ac:spMkLst>
            <pc:docMk/>
            <pc:sldMk cId="537462288" sldId="335"/>
            <ac:spMk id="10" creationId="{97EAF0DC-B76E-433D-AC33-B79E0A563A13}"/>
          </ac:spMkLst>
        </pc:spChg>
      </pc:sldChg>
      <pc:sldChg chg="modSp mod">
        <pc:chgData name="ludovica@skillselevationfhb.com" userId="d66ab3223affaa58" providerId="LiveId" clId="{B3DEF2B5-656F-42B9-85DF-464D55B01485}" dt="2022-03-18T18:26:42.618" v="310" actId="207"/>
        <pc:sldMkLst>
          <pc:docMk/>
          <pc:sldMk cId="143148361" sldId="336"/>
        </pc:sldMkLst>
        <pc:spChg chg="mod">
          <ac:chgData name="ludovica@skillselevationfhb.com" userId="d66ab3223affaa58" providerId="LiveId" clId="{B3DEF2B5-656F-42B9-85DF-464D55B01485}" dt="2022-03-18T18:22:17.645" v="273" actId="207"/>
          <ac:spMkLst>
            <pc:docMk/>
            <pc:sldMk cId="143148361" sldId="336"/>
            <ac:spMk id="9" creationId="{860BECD8-C24B-4AF3-9FE5-50B232840A41}"/>
          </ac:spMkLst>
        </pc:spChg>
        <pc:spChg chg="mod">
          <ac:chgData name="ludovica@skillselevationfhb.com" userId="d66ab3223affaa58" providerId="LiveId" clId="{B3DEF2B5-656F-42B9-85DF-464D55B01485}" dt="2022-03-18T18:26:42.618" v="310" actId="207"/>
          <ac:spMkLst>
            <pc:docMk/>
            <pc:sldMk cId="143148361" sldId="336"/>
            <ac:spMk id="10" creationId="{97EAF0DC-B76E-433D-AC33-B79E0A563A13}"/>
          </ac:spMkLst>
        </pc:spChg>
      </pc:sldChg>
      <pc:sldChg chg="modSp mod">
        <pc:chgData name="ludovica@skillselevationfhb.com" userId="d66ab3223affaa58" providerId="LiveId" clId="{B3DEF2B5-656F-42B9-85DF-464D55B01485}" dt="2022-03-18T18:26:46.327" v="311" actId="207"/>
        <pc:sldMkLst>
          <pc:docMk/>
          <pc:sldMk cId="4075661247" sldId="337"/>
        </pc:sldMkLst>
        <pc:spChg chg="mod">
          <ac:chgData name="ludovica@skillselevationfhb.com" userId="d66ab3223affaa58" providerId="LiveId" clId="{B3DEF2B5-656F-42B9-85DF-464D55B01485}" dt="2022-03-18T18:22:23.301" v="275" actId="207"/>
          <ac:spMkLst>
            <pc:docMk/>
            <pc:sldMk cId="4075661247" sldId="337"/>
            <ac:spMk id="9" creationId="{860BECD8-C24B-4AF3-9FE5-50B232840A41}"/>
          </ac:spMkLst>
        </pc:spChg>
        <pc:spChg chg="mod">
          <ac:chgData name="ludovica@skillselevationfhb.com" userId="d66ab3223affaa58" providerId="LiveId" clId="{B3DEF2B5-656F-42B9-85DF-464D55B01485}" dt="2022-03-18T18:26:46.327" v="311" actId="207"/>
          <ac:spMkLst>
            <pc:docMk/>
            <pc:sldMk cId="4075661247" sldId="337"/>
            <ac:spMk id="10" creationId="{97EAF0DC-B76E-433D-AC33-B79E0A563A13}"/>
          </ac:spMkLst>
        </pc:spChg>
      </pc:sldChg>
      <pc:sldChg chg="modSp mod">
        <pc:chgData name="ludovica@skillselevationfhb.com" userId="d66ab3223affaa58" providerId="LiveId" clId="{B3DEF2B5-656F-42B9-85DF-464D55B01485}" dt="2022-03-18T18:26:52.921" v="312" actId="207"/>
        <pc:sldMkLst>
          <pc:docMk/>
          <pc:sldMk cId="4220659926" sldId="338"/>
        </pc:sldMkLst>
        <pc:spChg chg="mod">
          <ac:chgData name="ludovica@skillselevationfhb.com" userId="d66ab3223affaa58" providerId="LiveId" clId="{B3DEF2B5-656F-42B9-85DF-464D55B01485}" dt="2022-03-18T18:26:52.921" v="312" actId="207"/>
          <ac:spMkLst>
            <pc:docMk/>
            <pc:sldMk cId="4220659926" sldId="338"/>
            <ac:spMk id="9" creationId="{860BECD8-C24B-4AF3-9FE5-50B232840A41}"/>
          </ac:spMkLst>
        </pc:spChg>
      </pc:sldChg>
      <pc:sldChg chg="modSp mod">
        <pc:chgData name="ludovica@skillselevationfhb.com" userId="d66ab3223affaa58" providerId="LiveId" clId="{B3DEF2B5-656F-42B9-85DF-464D55B01485}" dt="2022-03-18T18:26:57.076" v="313" actId="207"/>
        <pc:sldMkLst>
          <pc:docMk/>
          <pc:sldMk cId="23608156" sldId="339"/>
        </pc:sldMkLst>
        <pc:spChg chg="mod">
          <ac:chgData name="ludovica@skillselevationfhb.com" userId="d66ab3223affaa58" providerId="LiveId" clId="{B3DEF2B5-656F-42B9-85DF-464D55B01485}" dt="2022-03-18T18:22:29.299" v="277" actId="207"/>
          <ac:spMkLst>
            <pc:docMk/>
            <pc:sldMk cId="23608156" sldId="339"/>
            <ac:spMk id="9" creationId="{860BECD8-C24B-4AF3-9FE5-50B232840A41}"/>
          </ac:spMkLst>
        </pc:spChg>
        <pc:spChg chg="mod">
          <ac:chgData name="ludovica@skillselevationfhb.com" userId="d66ab3223affaa58" providerId="LiveId" clId="{B3DEF2B5-656F-42B9-85DF-464D55B01485}" dt="2022-03-18T18:26:57.076" v="313" actId="207"/>
          <ac:spMkLst>
            <pc:docMk/>
            <pc:sldMk cId="23608156" sldId="339"/>
            <ac:spMk id="10" creationId="{97EAF0DC-B76E-433D-AC33-B79E0A563A13}"/>
          </ac:spMkLst>
        </pc:spChg>
      </pc:sldChg>
      <pc:sldChg chg="modSp mod">
        <pc:chgData name="ludovica@skillselevationfhb.com" userId="d66ab3223affaa58" providerId="LiveId" clId="{B3DEF2B5-656F-42B9-85DF-464D55B01485}" dt="2022-03-18T18:27:04.841" v="315" actId="207"/>
        <pc:sldMkLst>
          <pc:docMk/>
          <pc:sldMk cId="1710751673" sldId="340"/>
        </pc:sldMkLst>
        <pc:spChg chg="mod">
          <ac:chgData name="ludovica@skillselevationfhb.com" userId="d66ab3223affaa58" providerId="LiveId" clId="{B3DEF2B5-656F-42B9-85DF-464D55B01485}" dt="2022-03-18T18:22:36.622" v="279" actId="207"/>
          <ac:spMkLst>
            <pc:docMk/>
            <pc:sldMk cId="1710751673" sldId="340"/>
            <ac:spMk id="9" creationId="{860BECD8-C24B-4AF3-9FE5-50B232840A41}"/>
          </ac:spMkLst>
        </pc:spChg>
        <pc:spChg chg="mod">
          <ac:chgData name="ludovica@skillselevationfhb.com" userId="d66ab3223affaa58" providerId="LiveId" clId="{B3DEF2B5-656F-42B9-85DF-464D55B01485}" dt="2022-03-18T18:27:04.841" v="315" actId="207"/>
          <ac:spMkLst>
            <pc:docMk/>
            <pc:sldMk cId="1710751673" sldId="340"/>
            <ac:spMk id="11" creationId="{684E5944-8560-49A5-A474-C7B1F4DEA0CE}"/>
          </ac:spMkLst>
        </pc:spChg>
      </pc:sldChg>
      <pc:sldChg chg="modSp mod">
        <pc:chgData name="ludovica@skillselevationfhb.com" userId="d66ab3223affaa58" providerId="LiveId" clId="{B3DEF2B5-656F-42B9-85DF-464D55B01485}" dt="2022-03-18T18:27:12.799" v="317" actId="207"/>
        <pc:sldMkLst>
          <pc:docMk/>
          <pc:sldMk cId="3388730180" sldId="341"/>
        </pc:sldMkLst>
        <pc:spChg chg="mod">
          <ac:chgData name="ludovica@skillselevationfhb.com" userId="d66ab3223affaa58" providerId="LiveId" clId="{B3DEF2B5-656F-42B9-85DF-464D55B01485}" dt="2022-03-18T18:27:12.799" v="317" actId="207"/>
          <ac:spMkLst>
            <pc:docMk/>
            <pc:sldMk cId="3388730180" sldId="341"/>
            <ac:spMk id="9" creationId="{860BECD8-C24B-4AF3-9FE5-50B232840A41}"/>
          </ac:spMkLst>
        </pc:spChg>
        <pc:spChg chg="mod">
          <ac:chgData name="ludovica@skillselevationfhb.com" userId="d66ab3223affaa58" providerId="LiveId" clId="{B3DEF2B5-656F-42B9-85DF-464D55B01485}" dt="2022-03-18T18:27:09.414" v="316" actId="207"/>
          <ac:spMkLst>
            <pc:docMk/>
            <pc:sldMk cId="3388730180" sldId="341"/>
            <ac:spMk id="10" creationId="{BC1723F7-F201-4A6A-931B-69A2E95D3259}"/>
          </ac:spMkLst>
        </pc:spChg>
      </pc:sldChg>
      <pc:sldChg chg="modSp mod">
        <pc:chgData name="ludovica@skillselevationfhb.com" userId="d66ab3223affaa58" providerId="LiveId" clId="{B3DEF2B5-656F-42B9-85DF-464D55B01485}" dt="2022-03-18T18:24:09.794" v="293" actId="207"/>
        <pc:sldMkLst>
          <pc:docMk/>
          <pc:sldMk cId="2312565470" sldId="343"/>
        </pc:sldMkLst>
        <pc:spChg chg="mod">
          <ac:chgData name="ludovica@skillselevationfhb.com" userId="d66ab3223affaa58" providerId="LiveId" clId="{B3DEF2B5-656F-42B9-85DF-464D55B01485}" dt="2022-03-18T18:24:09.794" v="293" actId="207"/>
          <ac:spMkLst>
            <pc:docMk/>
            <pc:sldMk cId="2312565470" sldId="343"/>
            <ac:spMk id="9" creationId="{860BECD8-C24B-4AF3-9FE5-50B232840A41}"/>
          </ac:spMkLst>
        </pc:spChg>
      </pc:sldChg>
      <pc:sldChg chg="addSp delSp modSp mod">
        <pc:chgData name="ludovica@skillselevationfhb.com" userId="d66ab3223affaa58" providerId="LiveId" clId="{B3DEF2B5-656F-42B9-85DF-464D55B01485}" dt="2022-03-18T18:26:03.527" v="303" actId="207"/>
        <pc:sldMkLst>
          <pc:docMk/>
          <pc:sldMk cId="1345348184" sldId="344"/>
        </pc:sldMkLst>
        <pc:spChg chg="mod">
          <ac:chgData name="ludovica@skillselevationfhb.com" userId="d66ab3223affaa58" providerId="LiveId" clId="{B3DEF2B5-656F-42B9-85DF-464D55B01485}" dt="2022-03-18T18:24:12.573" v="294" actId="207"/>
          <ac:spMkLst>
            <pc:docMk/>
            <pc:sldMk cId="1345348184" sldId="344"/>
            <ac:spMk id="9" creationId="{860BECD8-C24B-4AF3-9FE5-50B232840A41}"/>
          </ac:spMkLst>
        </pc:spChg>
        <pc:spChg chg="mod">
          <ac:chgData name="ludovica@skillselevationfhb.com" userId="d66ab3223affaa58" providerId="LiveId" clId="{B3DEF2B5-656F-42B9-85DF-464D55B01485}" dt="2022-03-18T18:26:03.527" v="303" actId="207"/>
          <ac:spMkLst>
            <pc:docMk/>
            <pc:sldMk cId="1345348184" sldId="344"/>
            <ac:spMk id="10" creationId="{C238790B-57C2-4F83-9B49-DA580860A842}"/>
          </ac:spMkLst>
        </pc:spChg>
        <pc:picChg chg="del mod">
          <ac:chgData name="ludovica@skillselevationfhb.com" userId="d66ab3223affaa58" providerId="LiveId" clId="{B3DEF2B5-656F-42B9-85DF-464D55B01485}" dt="2022-03-18T18:04:20.472" v="118" actId="21"/>
          <ac:picMkLst>
            <pc:docMk/>
            <pc:sldMk cId="1345348184" sldId="344"/>
            <ac:picMk id="4" creationId="{7BAECF7F-E985-4D5A-AB6E-C8DEDF1233B2}"/>
          </ac:picMkLst>
        </pc:picChg>
        <pc:picChg chg="add mod">
          <ac:chgData name="ludovica@skillselevationfhb.com" userId="d66ab3223affaa58" providerId="LiveId" clId="{B3DEF2B5-656F-42B9-85DF-464D55B01485}" dt="2022-03-18T18:05:12.385" v="128" actId="14100"/>
          <ac:picMkLst>
            <pc:docMk/>
            <pc:sldMk cId="1345348184" sldId="344"/>
            <ac:picMk id="12" creationId="{BB0FB8BB-C42D-4F0C-AD15-D78FF80C5A6D}"/>
          </ac:picMkLst>
        </pc:picChg>
      </pc:sldChg>
      <pc:sldChg chg="modSp add del mod ord">
        <pc:chgData name="ludovica@skillselevationfhb.com" userId="d66ab3223affaa58" providerId="LiveId" clId="{B3DEF2B5-656F-42B9-85DF-464D55B01485}" dt="2022-03-18T18:09:39.863" v="162" actId="47"/>
        <pc:sldMkLst>
          <pc:docMk/>
          <pc:sldMk cId="2902193072" sldId="347"/>
        </pc:sldMkLst>
        <pc:spChg chg="mod">
          <ac:chgData name="ludovica@skillselevationfhb.com" userId="d66ab3223affaa58" providerId="LiveId" clId="{B3DEF2B5-656F-42B9-85DF-464D55B01485}" dt="2022-03-18T18:09:37.594" v="161" actId="6549"/>
          <ac:spMkLst>
            <pc:docMk/>
            <pc:sldMk cId="2902193072" sldId="347"/>
            <ac:spMk id="10" creationId="{C238790B-57C2-4F83-9B49-DA580860A842}"/>
          </ac:spMkLst>
        </pc:spChg>
      </pc:sldChg>
      <pc:sldChg chg="addSp delSp modSp mod">
        <pc:chgData name="ludovica@skillselevationfhb.com" userId="d66ab3223affaa58" providerId="LiveId" clId="{B3DEF2B5-656F-42B9-85DF-464D55B01485}" dt="2022-03-18T18:24:47.997" v="300" actId="207"/>
        <pc:sldMkLst>
          <pc:docMk/>
          <pc:sldMk cId="1864268247" sldId="348"/>
        </pc:sldMkLst>
        <pc:spChg chg="mod">
          <ac:chgData name="ludovica@skillselevationfhb.com" userId="d66ab3223affaa58" providerId="LiveId" clId="{B3DEF2B5-656F-42B9-85DF-464D55B01485}" dt="2022-03-18T18:24:32.615" v="298" actId="207"/>
          <ac:spMkLst>
            <pc:docMk/>
            <pc:sldMk cId="1864268247" sldId="348"/>
            <ac:spMk id="8" creationId="{D7F316F7-85BC-4A8D-894E-BAF67657D9D3}"/>
          </ac:spMkLst>
        </pc:spChg>
        <pc:spChg chg="mod">
          <ac:chgData name="ludovica@skillselevationfhb.com" userId="d66ab3223affaa58" providerId="LiveId" clId="{B3DEF2B5-656F-42B9-85DF-464D55B01485}" dt="2022-03-18T18:24:47.997" v="300" actId="207"/>
          <ac:spMkLst>
            <pc:docMk/>
            <pc:sldMk cId="1864268247" sldId="348"/>
            <ac:spMk id="11" creationId="{FCD3615C-3010-4F25-8199-1367DC2ECB8F}"/>
          </ac:spMkLst>
        </pc:spChg>
        <pc:picChg chg="add del mod">
          <ac:chgData name="ludovica@skillselevationfhb.com" userId="d66ab3223affaa58" providerId="LiveId" clId="{B3DEF2B5-656F-42B9-85DF-464D55B01485}" dt="2022-03-18T18:11:46.044" v="173" actId="21"/>
          <ac:picMkLst>
            <pc:docMk/>
            <pc:sldMk cId="1864268247" sldId="348"/>
            <ac:picMk id="7" creationId="{103739FD-BD23-4FBD-B5D1-FA7791432245}"/>
          </ac:picMkLst>
        </pc:picChg>
      </pc:sldChg>
      <pc:sldChg chg="addSp delSp modSp del mod">
        <pc:chgData name="ludovica@skillselevationfhb.com" userId="d66ab3223affaa58" providerId="LiveId" clId="{B3DEF2B5-656F-42B9-85DF-464D55B01485}" dt="2022-03-18T18:07:46.997" v="146" actId="47"/>
        <pc:sldMkLst>
          <pc:docMk/>
          <pc:sldMk cId="1973518863" sldId="351"/>
        </pc:sldMkLst>
        <pc:picChg chg="del">
          <ac:chgData name="ludovica@skillselevationfhb.com" userId="d66ab3223affaa58" providerId="LiveId" clId="{B3DEF2B5-656F-42B9-85DF-464D55B01485}" dt="2022-03-18T17:39:47.330" v="4" actId="478"/>
          <ac:picMkLst>
            <pc:docMk/>
            <pc:sldMk cId="1973518863" sldId="351"/>
            <ac:picMk id="12" creationId="{A283A200-F02D-45AF-BC02-DBACD2DE8D6E}"/>
          </ac:picMkLst>
        </pc:picChg>
        <pc:picChg chg="add mod">
          <ac:chgData name="ludovica@skillselevationfhb.com" userId="d66ab3223affaa58" providerId="LiveId" clId="{B3DEF2B5-656F-42B9-85DF-464D55B01485}" dt="2022-03-18T17:39:55.117" v="7" actId="1076"/>
          <ac:picMkLst>
            <pc:docMk/>
            <pc:sldMk cId="1973518863" sldId="351"/>
            <ac:picMk id="1026" creationId="{1CF112FC-FB33-4559-B977-64C5A1F78256}"/>
          </ac:picMkLst>
        </pc:picChg>
      </pc:sldChg>
      <pc:sldChg chg="modSp mod ord">
        <pc:chgData name="ludovica@skillselevationfhb.com" userId="d66ab3223affaa58" providerId="LiveId" clId="{B3DEF2B5-656F-42B9-85DF-464D55B01485}" dt="2022-03-18T18:26:21.917" v="306" actId="207"/>
        <pc:sldMkLst>
          <pc:docMk/>
          <pc:sldMk cId="1802520395" sldId="352"/>
        </pc:sldMkLst>
        <pc:spChg chg="mod">
          <ac:chgData name="ludovica@skillselevationfhb.com" userId="d66ab3223affaa58" providerId="LiveId" clId="{B3DEF2B5-656F-42B9-85DF-464D55B01485}" dt="2022-03-18T18:24:29.772" v="297" actId="207"/>
          <ac:spMkLst>
            <pc:docMk/>
            <pc:sldMk cId="1802520395" sldId="352"/>
            <ac:spMk id="7" creationId="{B03EAD52-B81E-4B6A-81C8-D398812EE85C}"/>
          </ac:spMkLst>
        </pc:spChg>
        <pc:spChg chg="mod">
          <ac:chgData name="ludovica@skillselevationfhb.com" userId="d66ab3223affaa58" providerId="LiveId" clId="{B3DEF2B5-656F-42B9-85DF-464D55B01485}" dt="2022-03-18T18:26:21.917" v="306" actId="207"/>
          <ac:spMkLst>
            <pc:docMk/>
            <pc:sldMk cId="1802520395" sldId="352"/>
            <ac:spMk id="11" creationId="{FCD3615C-3010-4F25-8199-1367DC2ECB8F}"/>
          </ac:spMkLst>
        </pc:spChg>
      </pc:sldChg>
      <pc:sldChg chg="modSp del mod">
        <pc:chgData name="ludovica@skillselevationfhb.com" userId="d66ab3223affaa58" providerId="LiveId" clId="{B3DEF2B5-656F-42B9-85DF-464D55B01485}" dt="2022-03-18T18:06:18.461" v="136" actId="47"/>
        <pc:sldMkLst>
          <pc:docMk/>
          <pc:sldMk cId="1016752301" sldId="353"/>
        </pc:sldMkLst>
        <pc:spChg chg="mod">
          <ac:chgData name="ludovica@skillselevationfhb.com" userId="d66ab3223affaa58" providerId="LiveId" clId="{B3DEF2B5-656F-42B9-85DF-464D55B01485}" dt="2022-03-18T17:40:56.408" v="9" actId="20577"/>
          <ac:spMkLst>
            <pc:docMk/>
            <pc:sldMk cId="1016752301" sldId="353"/>
            <ac:spMk id="11" creationId="{FCD3615C-3010-4F25-8199-1367DC2ECB8F}"/>
          </ac:spMkLst>
        </pc:spChg>
      </pc:sldChg>
      <pc:sldChg chg="addSp modSp mod">
        <pc:chgData name="ludovica@skillselevationfhb.com" userId="d66ab3223affaa58" providerId="LiveId" clId="{B3DEF2B5-656F-42B9-85DF-464D55B01485}" dt="2022-03-18T18:20:07.802" v="241" actId="207"/>
        <pc:sldMkLst>
          <pc:docMk/>
          <pc:sldMk cId="3344075822" sldId="354"/>
        </pc:sldMkLst>
        <pc:spChg chg="add mod">
          <ac:chgData name="ludovica@skillselevationfhb.com" userId="d66ab3223affaa58" providerId="LiveId" clId="{B3DEF2B5-656F-42B9-85DF-464D55B01485}" dt="2022-03-18T18:20:07.802" v="241" actId="207"/>
          <ac:spMkLst>
            <pc:docMk/>
            <pc:sldMk cId="3344075822" sldId="354"/>
            <ac:spMk id="6" creationId="{193B2999-E8CA-45C9-968C-E4234623E632}"/>
          </ac:spMkLst>
        </pc:spChg>
        <pc:picChg chg="mod">
          <ac:chgData name="ludovica@skillselevationfhb.com" userId="d66ab3223affaa58" providerId="LiveId" clId="{B3DEF2B5-656F-42B9-85DF-464D55B01485}" dt="2022-03-18T18:13:09.226" v="182" actId="14100"/>
          <ac:picMkLst>
            <pc:docMk/>
            <pc:sldMk cId="3344075822" sldId="354"/>
            <ac:picMk id="3074" creationId="{18590F10-B6CC-4DCF-A5CE-D126D6BF3603}"/>
          </ac:picMkLst>
        </pc:picChg>
      </pc:sldChg>
      <pc:sldChg chg="addSp modSp mod">
        <pc:chgData name="ludovica@skillselevationfhb.com" userId="d66ab3223affaa58" providerId="LiveId" clId="{B3DEF2B5-656F-42B9-85DF-464D55B01485}" dt="2022-03-18T18:20:24.967" v="247" actId="1076"/>
        <pc:sldMkLst>
          <pc:docMk/>
          <pc:sldMk cId="2985464823" sldId="355"/>
        </pc:sldMkLst>
        <pc:spChg chg="add mod">
          <ac:chgData name="ludovica@skillselevationfhb.com" userId="d66ab3223affaa58" providerId="LiveId" clId="{B3DEF2B5-656F-42B9-85DF-464D55B01485}" dt="2022-03-18T18:20:24.967" v="247" actId="1076"/>
          <ac:spMkLst>
            <pc:docMk/>
            <pc:sldMk cId="2985464823" sldId="355"/>
            <ac:spMk id="6" creationId="{C5156624-10DE-456D-96B2-FBF94FDEF432}"/>
          </ac:spMkLst>
        </pc:spChg>
        <pc:picChg chg="mod">
          <ac:chgData name="ludovica@skillselevationfhb.com" userId="d66ab3223affaa58" providerId="LiveId" clId="{B3DEF2B5-656F-42B9-85DF-464D55B01485}" dt="2022-03-18T18:20:22.768" v="246" actId="1076"/>
          <ac:picMkLst>
            <pc:docMk/>
            <pc:sldMk cId="2985464823" sldId="355"/>
            <ac:picMk id="6146" creationId="{620DB43A-1971-4B16-8CA4-5CB313C614D7}"/>
          </ac:picMkLst>
        </pc:picChg>
      </pc:sldChg>
      <pc:sldChg chg="addSp modSp mod">
        <pc:chgData name="ludovica@skillselevationfhb.com" userId="d66ab3223affaa58" providerId="LiveId" clId="{B3DEF2B5-656F-42B9-85DF-464D55B01485}" dt="2022-03-18T18:21:00.644" v="268" actId="20577"/>
        <pc:sldMkLst>
          <pc:docMk/>
          <pc:sldMk cId="4199173355" sldId="356"/>
        </pc:sldMkLst>
        <pc:spChg chg="add mod">
          <ac:chgData name="ludovica@skillselevationfhb.com" userId="d66ab3223affaa58" providerId="LiveId" clId="{B3DEF2B5-656F-42B9-85DF-464D55B01485}" dt="2022-03-18T18:21:00.644" v="268" actId="20577"/>
          <ac:spMkLst>
            <pc:docMk/>
            <pc:sldMk cId="4199173355" sldId="356"/>
            <ac:spMk id="6" creationId="{08583CAA-6CD8-4715-BAA3-0D3C45921639}"/>
          </ac:spMkLst>
        </pc:spChg>
        <pc:picChg chg="mod">
          <ac:chgData name="ludovica@skillselevationfhb.com" userId="d66ab3223affaa58" providerId="LiveId" clId="{B3DEF2B5-656F-42B9-85DF-464D55B01485}" dt="2022-03-18T18:20:49.480" v="254" actId="1076"/>
          <ac:picMkLst>
            <pc:docMk/>
            <pc:sldMk cId="4199173355" sldId="356"/>
            <ac:picMk id="2052" creationId="{1A8C0B88-6819-4429-A39C-035C84820FBE}"/>
          </ac:picMkLst>
        </pc:picChg>
      </pc:sldChg>
      <pc:sldChg chg="modSp mod">
        <pc:chgData name="ludovica@skillselevationfhb.com" userId="d66ab3223affaa58" providerId="LiveId" clId="{B3DEF2B5-656F-42B9-85DF-464D55B01485}" dt="2022-03-18T18:27:01.983" v="314" actId="207"/>
        <pc:sldMkLst>
          <pc:docMk/>
          <pc:sldMk cId="3457602332" sldId="357"/>
        </pc:sldMkLst>
        <pc:spChg chg="mod">
          <ac:chgData name="ludovica@skillselevationfhb.com" userId="d66ab3223affaa58" providerId="LiveId" clId="{B3DEF2B5-656F-42B9-85DF-464D55B01485}" dt="2022-03-18T18:22:32.854" v="278" actId="207"/>
          <ac:spMkLst>
            <pc:docMk/>
            <pc:sldMk cId="3457602332" sldId="357"/>
            <ac:spMk id="9" creationId="{860BECD8-C24B-4AF3-9FE5-50B232840A41}"/>
          </ac:spMkLst>
        </pc:spChg>
        <pc:spChg chg="mod">
          <ac:chgData name="ludovica@skillselevationfhb.com" userId="d66ab3223affaa58" providerId="LiveId" clId="{B3DEF2B5-656F-42B9-85DF-464D55B01485}" dt="2022-03-18T18:27:01.983" v="314" actId="207"/>
          <ac:spMkLst>
            <pc:docMk/>
            <pc:sldMk cId="3457602332" sldId="357"/>
            <ac:spMk id="10" creationId="{97EAF0DC-B76E-433D-AC33-B79E0A563A13}"/>
          </ac:spMkLst>
        </pc:spChg>
      </pc:sldChg>
      <pc:sldChg chg="modSp mod">
        <pc:chgData name="ludovica@skillselevationfhb.com" userId="d66ab3223affaa58" providerId="LiveId" clId="{B3DEF2B5-656F-42B9-85DF-464D55B01485}" dt="2022-03-18T18:28:05.378" v="329" actId="207"/>
        <pc:sldMkLst>
          <pc:docMk/>
          <pc:sldMk cId="3140209682" sldId="358"/>
        </pc:sldMkLst>
        <pc:spChg chg="mod">
          <ac:chgData name="ludovica@skillselevationfhb.com" userId="d66ab3223affaa58" providerId="LiveId" clId="{B3DEF2B5-656F-42B9-85DF-464D55B01485}" dt="2022-03-18T18:28:05.378" v="329" actId="207"/>
          <ac:spMkLst>
            <pc:docMk/>
            <pc:sldMk cId="3140209682" sldId="358"/>
            <ac:spMk id="10" creationId="{97EAF0DC-B76E-433D-AC33-B79E0A563A13}"/>
          </ac:spMkLst>
        </pc:spChg>
      </pc:sldChg>
      <pc:sldChg chg="modSp mod">
        <pc:chgData name="ludovica@skillselevationfhb.com" userId="d66ab3223affaa58" providerId="LiveId" clId="{B3DEF2B5-656F-42B9-85DF-464D55B01485}" dt="2022-03-18T18:28:01.437" v="328" actId="207"/>
        <pc:sldMkLst>
          <pc:docMk/>
          <pc:sldMk cId="955612725" sldId="365"/>
        </pc:sldMkLst>
        <pc:spChg chg="mod">
          <ac:chgData name="ludovica@skillselevationfhb.com" userId="d66ab3223affaa58" providerId="LiveId" clId="{B3DEF2B5-656F-42B9-85DF-464D55B01485}" dt="2022-03-18T18:23:10.065" v="284" actId="207"/>
          <ac:spMkLst>
            <pc:docMk/>
            <pc:sldMk cId="955612725" sldId="365"/>
            <ac:spMk id="9" creationId="{860BECD8-C24B-4AF3-9FE5-50B232840A41}"/>
          </ac:spMkLst>
        </pc:spChg>
        <pc:spChg chg="mod">
          <ac:chgData name="ludovica@skillselevationfhb.com" userId="d66ab3223affaa58" providerId="LiveId" clId="{B3DEF2B5-656F-42B9-85DF-464D55B01485}" dt="2022-03-18T18:28:01.437" v="328" actId="207"/>
          <ac:spMkLst>
            <pc:docMk/>
            <pc:sldMk cId="955612725" sldId="365"/>
            <ac:spMk id="10" creationId="{97EAF0DC-B76E-433D-AC33-B79E0A563A13}"/>
          </ac:spMkLst>
        </pc:spChg>
      </pc:sldChg>
      <pc:sldChg chg="modSp mod">
        <pc:chgData name="ludovica@skillselevationfhb.com" userId="d66ab3223affaa58" providerId="LiveId" clId="{B3DEF2B5-656F-42B9-85DF-464D55B01485}" dt="2022-03-18T18:27:54.314" v="327" actId="207"/>
        <pc:sldMkLst>
          <pc:docMk/>
          <pc:sldMk cId="3459933770" sldId="366"/>
        </pc:sldMkLst>
        <pc:spChg chg="mod">
          <ac:chgData name="ludovica@skillselevationfhb.com" userId="d66ab3223affaa58" providerId="LiveId" clId="{B3DEF2B5-656F-42B9-85DF-464D55B01485}" dt="2022-03-18T18:23:12.691" v="285" actId="207"/>
          <ac:spMkLst>
            <pc:docMk/>
            <pc:sldMk cId="3459933770" sldId="366"/>
            <ac:spMk id="9" creationId="{860BECD8-C24B-4AF3-9FE5-50B232840A41}"/>
          </ac:spMkLst>
        </pc:spChg>
        <pc:spChg chg="mod">
          <ac:chgData name="ludovica@skillselevationfhb.com" userId="d66ab3223affaa58" providerId="LiveId" clId="{B3DEF2B5-656F-42B9-85DF-464D55B01485}" dt="2022-03-18T18:27:54.314" v="327" actId="207"/>
          <ac:spMkLst>
            <pc:docMk/>
            <pc:sldMk cId="3459933770" sldId="366"/>
            <ac:spMk id="11" creationId="{2ABBDD92-0F02-47B2-B271-364B65F76626}"/>
          </ac:spMkLst>
        </pc:spChg>
      </pc:sldChg>
      <pc:sldChg chg="modSp mod">
        <pc:chgData name="ludovica@skillselevationfhb.com" userId="d66ab3223affaa58" providerId="LiveId" clId="{B3DEF2B5-656F-42B9-85DF-464D55B01485}" dt="2022-03-18T18:27:51.403" v="326" actId="207"/>
        <pc:sldMkLst>
          <pc:docMk/>
          <pc:sldMk cId="3586672497" sldId="367"/>
        </pc:sldMkLst>
        <pc:spChg chg="mod">
          <ac:chgData name="ludovica@skillselevationfhb.com" userId="d66ab3223affaa58" providerId="LiveId" clId="{B3DEF2B5-656F-42B9-85DF-464D55B01485}" dt="2022-03-18T18:23:15.869" v="286" actId="207"/>
          <ac:spMkLst>
            <pc:docMk/>
            <pc:sldMk cId="3586672497" sldId="367"/>
            <ac:spMk id="9" creationId="{860BECD8-C24B-4AF3-9FE5-50B232840A41}"/>
          </ac:spMkLst>
        </pc:spChg>
        <pc:spChg chg="mod">
          <ac:chgData name="ludovica@skillselevationfhb.com" userId="d66ab3223affaa58" providerId="LiveId" clId="{B3DEF2B5-656F-42B9-85DF-464D55B01485}" dt="2022-03-18T18:27:51.403" v="326" actId="207"/>
          <ac:spMkLst>
            <pc:docMk/>
            <pc:sldMk cId="3586672497" sldId="367"/>
            <ac:spMk id="11" creationId="{2ABBDD92-0F02-47B2-B271-364B65F76626}"/>
          </ac:spMkLst>
        </pc:spChg>
      </pc:sldChg>
      <pc:sldChg chg="modSp mod">
        <pc:chgData name="ludovica@skillselevationfhb.com" userId="d66ab3223affaa58" providerId="LiveId" clId="{B3DEF2B5-656F-42B9-85DF-464D55B01485}" dt="2022-03-18T18:27:47.622" v="325" actId="207"/>
        <pc:sldMkLst>
          <pc:docMk/>
          <pc:sldMk cId="2952973409" sldId="368"/>
        </pc:sldMkLst>
        <pc:spChg chg="mod">
          <ac:chgData name="ludovica@skillselevationfhb.com" userId="d66ab3223affaa58" providerId="LiveId" clId="{B3DEF2B5-656F-42B9-85DF-464D55B01485}" dt="2022-03-18T18:23:26.329" v="288" actId="207"/>
          <ac:spMkLst>
            <pc:docMk/>
            <pc:sldMk cId="2952973409" sldId="368"/>
            <ac:spMk id="9" creationId="{860BECD8-C24B-4AF3-9FE5-50B232840A41}"/>
          </ac:spMkLst>
        </pc:spChg>
        <pc:spChg chg="mod">
          <ac:chgData name="ludovica@skillselevationfhb.com" userId="d66ab3223affaa58" providerId="LiveId" clId="{B3DEF2B5-656F-42B9-85DF-464D55B01485}" dt="2022-03-18T18:27:47.622" v="325" actId="207"/>
          <ac:spMkLst>
            <pc:docMk/>
            <pc:sldMk cId="2952973409" sldId="368"/>
            <ac:spMk id="11" creationId="{2ABBDD92-0F02-47B2-B271-364B65F76626}"/>
          </ac:spMkLst>
        </pc:spChg>
      </pc:sldChg>
      <pc:sldChg chg="modSp mod">
        <pc:chgData name="ludovica@skillselevationfhb.com" userId="d66ab3223affaa58" providerId="LiveId" clId="{B3DEF2B5-656F-42B9-85DF-464D55B01485}" dt="2022-03-18T18:27:44.384" v="324" actId="207"/>
        <pc:sldMkLst>
          <pc:docMk/>
          <pc:sldMk cId="3385760552" sldId="369"/>
        </pc:sldMkLst>
        <pc:spChg chg="mod">
          <ac:chgData name="ludovica@skillselevationfhb.com" userId="d66ab3223affaa58" providerId="LiveId" clId="{B3DEF2B5-656F-42B9-85DF-464D55B01485}" dt="2022-03-18T18:23:50.823" v="289" actId="207"/>
          <ac:spMkLst>
            <pc:docMk/>
            <pc:sldMk cId="3385760552" sldId="369"/>
            <ac:spMk id="9" creationId="{860BECD8-C24B-4AF3-9FE5-50B232840A41}"/>
          </ac:spMkLst>
        </pc:spChg>
        <pc:spChg chg="mod">
          <ac:chgData name="ludovica@skillselevationfhb.com" userId="d66ab3223affaa58" providerId="LiveId" clId="{B3DEF2B5-656F-42B9-85DF-464D55B01485}" dt="2022-03-18T18:27:44.384" v="324" actId="207"/>
          <ac:spMkLst>
            <pc:docMk/>
            <pc:sldMk cId="3385760552" sldId="369"/>
            <ac:spMk id="11" creationId="{2ABBDD92-0F02-47B2-B271-364B65F76626}"/>
          </ac:spMkLst>
        </pc:spChg>
      </pc:sldChg>
      <pc:sldChg chg="modSp mod">
        <pc:chgData name="ludovica@skillselevationfhb.com" userId="d66ab3223affaa58" providerId="LiveId" clId="{B3DEF2B5-656F-42B9-85DF-464D55B01485}" dt="2022-03-18T18:28:18.227" v="332" actId="207"/>
        <pc:sldMkLst>
          <pc:docMk/>
          <pc:sldMk cId="237273025" sldId="370"/>
        </pc:sldMkLst>
        <pc:spChg chg="mod">
          <ac:chgData name="ludovica@skillselevationfhb.com" userId="d66ab3223affaa58" providerId="LiveId" clId="{B3DEF2B5-656F-42B9-85DF-464D55B01485}" dt="2022-03-18T18:28:18.227" v="332" actId="207"/>
          <ac:spMkLst>
            <pc:docMk/>
            <pc:sldMk cId="237273025" sldId="370"/>
            <ac:spMk id="11" creationId="{2ABBDD92-0F02-47B2-B271-364B65F76626}"/>
          </ac:spMkLst>
        </pc:spChg>
      </pc:sldChg>
      <pc:sldChg chg="modSp mod">
        <pc:chgData name="ludovica@skillselevationfhb.com" userId="d66ab3223affaa58" providerId="LiveId" clId="{B3DEF2B5-656F-42B9-85DF-464D55B01485}" dt="2022-03-18T18:28:15.409" v="331" actId="207"/>
        <pc:sldMkLst>
          <pc:docMk/>
          <pc:sldMk cId="31787249" sldId="371"/>
        </pc:sldMkLst>
        <pc:spChg chg="mod">
          <ac:chgData name="ludovica@skillselevationfhb.com" userId="d66ab3223affaa58" providerId="LiveId" clId="{B3DEF2B5-656F-42B9-85DF-464D55B01485}" dt="2022-03-18T18:23:54.992" v="290" actId="207"/>
          <ac:spMkLst>
            <pc:docMk/>
            <pc:sldMk cId="31787249" sldId="371"/>
            <ac:spMk id="9" creationId="{860BECD8-C24B-4AF3-9FE5-50B232840A41}"/>
          </ac:spMkLst>
        </pc:spChg>
        <pc:spChg chg="mod">
          <ac:chgData name="ludovica@skillselevationfhb.com" userId="d66ab3223affaa58" providerId="LiveId" clId="{B3DEF2B5-656F-42B9-85DF-464D55B01485}" dt="2022-03-18T18:28:15.409" v="331" actId="207"/>
          <ac:spMkLst>
            <pc:docMk/>
            <pc:sldMk cId="31787249" sldId="371"/>
            <ac:spMk id="11" creationId="{2ABBDD92-0F02-47B2-B271-364B65F76626}"/>
          </ac:spMkLst>
        </pc:spChg>
      </pc:sldChg>
      <pc:sldChg chg="addSp modSp mod">
        <pc:chgData name="ludovica@skillselevationfhb.com" userId="d66ab3223affaa58" providerId="LiveId" clId="{B3DEF2B5-656F-42B9-85DF-464D55B01485}" dt="2022-03-18T18:20:41.717" v="252" actId="1076"/>
        <pc:sldMkLst>
          <pc:docMk/>
          <pc:sldMk cId="703461296" sldId="372"/>
        </pc:sldMkLst>
        <pc:spChg chg="add mod">
          <ac:chgData name="ludovica@skillselevationfhb.com" userId="d66ab3223affaa58" providerId="LiveId" clId="{B3DEF2B5-656F-42B9-85DF-464D55B01485}" dt="2022-03-18T18:20:41.717" v="252" actId="1076"/>
          <ac:spMkLst>
            <pc:docMk/>
            <pc:sldMk cId="703461296" sldId="372"/>
            <ac:spMk id="6" creationId="{F3E8C855-0B15-440D-B3DA-F8AD5A6528D7}"/>
          </ac:spMkLst>
        </pc:spChg>
        <pc:picChg chg="mod">
          <ac:chgData name="ludovica@skillselevationfhb.com" userId="d66ab3223affaa58" providerId="LiveId" clId="{B3DEF2B5-656F-42B9-85DF-464D55B01485}" dt="2022-03-18T18:19:23.315" v="220" actId="1076"/>
          <ac:picMkLst>
            <pc:docMk/>
            <pc:sldMk cId="703461296" sldId="372"/>
            <ac:picMk id="16386" creationId="{8CB76113-DDF7-4FB9-83EA-E209BC4B2004}"/>
          </ac:picMkLst>
        </pc:picChg>
      </pc:sldChg>
      <pc:sldChg chg="add del">
        <pc:chgData name="ludovica@skillselevationfhb.com" userId="d66ab3223affaa58" providerId="LiveId" clId="{B3DEF2B5-656F-42B9-85DF-464D55B01485}" dt="2022-03-18T18:07:44.560" v="145" actId="47"/>
        <pc:sldMkLst>
          <pc:docMk/>
          <pc:sldMk cId="3084782753" sldId="373"/>
        </pc:sldMkLst>
      </pc:sldChg>
      <pc:sldChg chg="addSp delSp modSp add mod ord">
        <pc:chgData name="ludovica@skillselevationfhb.com" userId="d66ab3223affaa58" providerId="LiveId" clId="{B3DEF2B5-656F-42B9-85DF-464D55B01485}" dt="2022-03-18T18:26:17.570" v="305" actId="207"/>
        <pc:sldMkLst>
          <pc:docMk/>
          <pc:sldMk cId="272893477" sldId="374"/>
        </pc:sldMkLst>
        <pc:spChg chg="mod">
          <ac:chgData name="ludovica@skillselevationfhb.com" userId="d66ab3223affaa58" providerId="LiveId" clId="{B3DEF2B5-656F-42B9-85DF-464D55B01485}" dt="2022-03-18T18:24:15.897" v="295" actId="207"/>
          <ac:spMkLst>
            <pc:docMk/>
            <pc:sldMk cId="272893477" sldId="374"/>
            <ac:spMk id="7" creationId="{B03EAD52-B81E-4B6A-81C8-D398812EE85C}"/>
          </ac:spMkLst>
        </pc:spChg>
        <pc:spChg chg="mod">
          <ac:chgData name="ludovica@skillselevationfhb.com" userId="d66ab3223affaa58" providerId="LiveId" clId="{B3DEF2B5-656F-42B9-85DF-464D55B01485}" dt="2022-03-18T18:26:17.570" v="305" actId="207"/>
          <ac:spMkLst>
            <pc:docMk/>
            <pc:sldMk cId="272893477" sldId="374"/>
            <ac:spMk id="11" creationId="{FCD3615C-3010-4F25-8199-1367DC2ECB8F}"/>
          </ac:spMkLst>
        </pc:spChg>
        <pc:picChg chg="del">
          <ac:chgData name="ludovica@skillselevationfhb.com" userId="d66ab3223affaa58" providerId="LiveId" clId="{B3DEF2B5-656F-42B9-85DF-464D55B01485}" dt="2022-03-18T17:47:42.543" v="11" actId="478"/>
          <ac:picMkLst>
            <pc:docMk/>
            <pc:sldMk cId="272893477" sldId="374"/>
            <ac:picMk id="8" creationId="{B7DB706C-1129-4CCF-A0B4-DB811ED13FB9}"/>
          </ac:picMkLst>
        </pc:picChg>
        <pc:picChg chg="add mod">
          <ac:chgData name="ludovica@skillselevationfhb.com" userId="d66ab3223affaa58" providerId="LiveId" clId="{B3DEF2B5-656F-42B9-85DF-464D55B01485}" dt="2022-03-18T18:09:50.720" v="165" actId="1076"/>
          <ac:picMkLst>
            <pc:docMk/>
            <pc:sldMk cId="272893477" sldId="374"/>
            <ac:picMk id="9" creationId="{0067B6F9-2609-4765-8C51-5722F3AFD951}"/>
          </ac:picMkLst>
        </pc:picChg>
        <pc:picChg chg="add del mod">
          <ac:chgData name="ludovica@skillselevationfhb.com" userId="d66ab3223affaa58" providerId="LiveId" clId="{B3DEF2B5-656F-42B9-85DF-464D55B01485}" dt="2022-03-18T17:48:06.333" v="39"/>
          <ac:picMkLst>
            <pc:docMk/>
            <pc:sldMk cId="272893477" sldId="374"/>
            <ac:picMk id="10" creationId="{F9632B9A-9D0B-4AB9-A532-7178F8260A48}"/>
          </ac:picMkLst>
        </pc:picChg>
      </pc:sldChg>
      <pc:sldChg chg="addSp delSp modSp add del mod ord">
        <pc:chgData name="ludovica@skillselevationfhb.com" userId="d66ab3223affaa58" providerId="LiveId" clId="{B3DEF2B5-656F-42B9-85DF-464D55B01485}" dt="2022-03-18T18:06:12.285" v="135" actId="47"/>
        <pc:sldMkLst>
          <pc:docMk/>
          <pc:sldMk cId="3672386047" sldId="375"/>
        </pc:sldMkLst>
        <pc:spChg chg="mod">
          <ac:chgData name="ludovica@skillselevationfhb.com" userId="d66ab3223affaa58" providerId="LiveId" clId="{B3DEF2B5-656F-42B9-85DF-464D55B01485}" dt="2022-03-18T18:03:03.945" v="104" actId="1076"/>
          <ac:spMkLst>
            <pc:docMk/>
            <pc:sldMk cId="3672386047" sldId="375"/>
            <ac:spMk id="10" creationId="{C238790B-57C2-4F83-9B49-DA580860A842}"/>
          </ac:spMkLst>
        </pc:spChg>
        <pc:picChg chg="del">
          <ac:chgData name="ludovica@skillselevationfhb.com" userId="d66ab3223affaa58" providerId="LiveId" clId="{B3DEF2B5-656F-42B9-85DF-464D55B01485}" dt="2022-03-18T17:50:20.722" v="62" actId="478"/>
          <ac:picMkLst>
            <pc:docMk/>
            <pc:sldMk cId="3672386047" sldId="375"/>
            <ac:picMk id="4" creationId="{7BAECF7F-E985-4D5A-AB6E-C8DEDF1233B2}"/>
          </ac:picMkLst>
        </pc:picChg>
        <pc:picChg chg="add mod">
          <ac:chgData name="ludovica@skillselevationfhb.com" userId="d66ab3223affaa58" providerId="LiveId" clId="{B3DEF2B5-656F-42B9-85DF-464D55B01485}" dt="2022-03-18T18:03:10.883" v="106" actId="1076"/>
          <ac:picMkLst>
            <pc:docMk/>
            <pc:sldMk cId="3672386047" sldId="375"/>
            <ac:picMk id="2050" creationId="{84988FB0-1847-43D3-80BC-1BEEA167F1D2}"/>
          </ac:picMkLst>
        </pc:picChg>
      </pc:sldChg>
      <pc:sldChg chg="delSp add del mod ord">
        <pc:chgData name="ludovica@skillselevationfhb.com" userId="d66ab3223affaa58" providerId="LiveId" clId="{B3DEF2B5-656F-42B9-85DF-464D55B01485}" dt="2022-03-18T18:10:27.533" v="172" actId="47"/>
        <pc:sldMkLst>
          <pc:docMk/>
          <pc:sldMk cId="1447795226" sldId="376"/>
        </pc:sldMkLst>
        <pc:picChg chg="del">
          <ac:chgData name="ludovica@skillselevationfhb.com" userId="d66ab3223affaa58" providerId="LiveId" clId="{B3DEF2B5-656F-42B9-85DF-464D55B01485}" dt="2022-03-18T18:10:21.152" v="169" actId="21"/>
          <ac:picMkLst>
            <pc:docMk/>
            <pc:sldMk cId="1447795226" sldId="376"/>
            <ac:picMk id="4" creationId="{7BAECF7F-E985-4D5A-AB6E-C8DEDF1233B2}"/>
          </ac:picMkLst>
        </pc:picChg>
      </pc:sldChg>
      <pc:sldChg chg="modSp add mod">
        <pc:chgData name="ludovica@skillselevationfhb.com" userId="d66ab3223affaa58" providerId="LiveId" clId="{B3DEF2B5-656F-42B9-85DF-464D55B01485}" dt="2022-03-18T18:24:58.459" v="302" actId="207"/>
        <pc:sldMkLst>
          <pc:docMk/>
          <pc:sldMk cId="1981899750" sldId="377"/>
        </pc:sldMkLst>
        <pc:spChg chg="mod">
          <ac:chgData name="ludovica@skillselevationfhb.com" userId="d66ab3223affaa58" providerId="LiveId" clId="{B3DEF2B5-656F-42B9-85DF-464D55B01485}" dt="2022-03-18T18:24:26.114" v="296" actId="207"/>
          <ac:spMkLst>
            <pc:docMk/>
            <pc:sldMk cId="1981899750" sldId="377"/>
            <ac:spMk id="7" creationId="{B03EAD52-B81E-4B6A-81C8-D398812EE85C}"/>
          </ac:spMkLst>
        </pc:spChg>
        <pc:spChg chg="mod">
          <ac:chgData name="ludovica@skillselevationfhb.com" userId="d66ab3223affaa58" providerId="LiveId" clId="{B3DEF2B5-656F-42B9-85DF-464D55B01485}" dt="2022-03-18T18:24:58.459" v="302" actId="207"/>
          <ac:spMkLst>
            <pc:docMk/>
            <pc:sldMk cId="1981899750" sldId="377"/>
            <ac:spMk id="11" creationId="{FCD3615C-3010-4F25-8199-1367DC2ECB8F}"/>
          </ac:spMkLst>
        </pc:spChg>
        <pc:picChg chg="mod">
          <ac:chgData name="ludovica@skillselevationfhb.com" userId="d66ab3223affaa58" providerId="LiveId" clId="{B3DEF2B5-656F-42B9-85DF-464D55B01485}" dt="2022-03-18T18:09:52.855" v="166" actId="1076"/>
          <ac:picMkLst>
            <pc:docMk/>
            <pc:sldMk cId="1981899750" sldId="377"/>
            <ac:picMk id="9" creationId="{0067B6F9-2609-4765-8C51-5722F3AFD951}"/>
          </ac:picMkLst>
        </pc:picChg>
      </pc:sldChg>
    </pc:docChg>
  </pc:docChgLst>
  <pc:docChgLst>
    <pc:chgData name="ludovica@skillselevationfhb.com" userId="d66ab3223affaa58" providerId="LiveId" clId="{635FB5E7-31A4-4527-839D-F997D3C16968}"/>
    <pc:docChg chg="undo custSel addSld delSld modSld sldOrd">
      <pc:chgData name="ludovica@skillselevationfhb.com" userId="d66ab3223affaa58" providerId="LiveId" clId="{635FB5E7-31A4-4527-839D-F997D3C16968}" dt="2022-03-17T15:06:17.221" v="2781" actId="1076"/>
      <pc:docMkLst>
        <pc:docMk/>
      </pc:docMkLst>
      <pc:sldChg chg="addSp modSp mod">
        <pc:chgData name="ludovica@skillselevationfhb.com" userId="d66ab3223affaa58" providerId="LiveId" clId="{635FB5E7-31A4-4527-839D-F997D3C16968}" dt="2022-03-17T11:24:06.264" v="581" actId="207"/>
        <pc:sldMkLst>
          <pc:docMk/>
          <pc:sldMk cId="1011973995" sldId="264"/>
        </pc:sldMkLst>
        <pc:spChg chg="mod">
          <ac:chgData name="ludovica@skillselevationfhb.com" userId="d66ab3223affaa58" providerId="LiveId" clId="{635FB5E7-31A4-4527-839D-F997D3C16968}" dt="2022-03-17T10:41:00.035" v="37" actId="1076"/>
          <ac:spMkLst>
            <pc:docMk/>
            <pc:sldMk cId="1011973995" sldId="264"/>
            <ac:spMk id="11" creationId="{5D728A5F-1AEE-4BD4-B839-251601704A06}"/>
          </ac:spMkLst>
        </pc:spChg>
        <pc:spChg chg="add mod">
          <ac:chgData name="ludovica@skillselevationfhb.com" userId="d66ab3223affaa58" providerId="LiveId" clId="{635FB5E7-31A4-4527-839D-F997D3C16968}" dt="2022-03-17T10:43:03.818" v="55" actId="1076"/>
          <ac:spMkLst>
            <pc:docMk/>
            <pc:sldMk cId="1011973995" sldId="264"/>
            <ac:spMk id="12" creationId="{33BF15AC-4C26-48F2-B070-7464E626D859}"/>
          </ac:spMkLst>
        </pc:spChg>
        <pc:spChg chg="mod">
          <ac:chgData name="ludovica@skillselevationfhb.com" userId="d66ab3223affaa58" providerId="LiveId" clId="{635FB5E7-31A4-4527-839D-F997D3C16968}" dt="2022-03-17T11:24:06.264" v="581" actId="207"/>
          <ac:spMkLst>
            <pc:docMk/>
            <pc:sldMk cId="1011973995" sldId="264"/>
            <ac:spMk id="13" creationId="{0B2F7796-DB8C-4E3A-A0F6-4F8A8145AEF5}"/>
          </ac:spMkLst>
        </pc:spChg>
        <pc:spChg chg="mod">
          <ac:chgData name="ludovica@skillselevationfhb.com" userId="d66ab3223affaa58" providerId="LiveId" clId="{635FB5E7-31A4-4527-839D-F997D3C16968}" dt="2022-03-17T10:40:57.451" v="36" actId="20577"/>
          <ac:spMkLst>
            <pc:docMk/>
            <pc:sldMk cId="1011973995" sldId="264"/>
            <ac:spMk id="14" creationId="{0E21429E-2746-46D2-AA7C-D3EBF3087088}"/>
          </ac:spMkLst>
        </pc:spChg>
        <pc:spChg chg="add mod">
          <ac:chgData name="ludovica@skillselevationfhb.com" userId="d66ab3223affaa58" providerId="LiveId" clId="{635FB5E7-31A4-4527-839D-F997D3C16968}" dt="2022-03-17T10:43:17.055" v="57" actId="1076"/>
          <ac:spMkLst>
            <pc:docMk/>
            <pc:sldMk cId="1011973995" sldId="264"/>
            <ac:spMk id="15" creationId="{DD538499-B8D2-436C-B777-FEE0854643D3}"/>
          </ac:spMkLst>
        </pc:spChg>
        <pc:spChg chg="add mod">
          <ac:chgData name="ludovica@skillselevationfhb.com" userId="d66ab3223affaa58" providerId="LiveId" clId="{635FB5E7-31A4-4527-839D-F997D3C16968}" dt="2022-03-17T10:43:28.255" v="59" actId="1076"/>
          <ac:spMkLst>
            <pc:docMk/>
            <pc:sldMk cId="1011973995" sldId="264"/>
            <ac:spMk id="16" creationId="{7FA10760-F236-4953-B41D-ADFD1B08D4CB}"/>
          </ac:spMkLst>
        </pc:spChg>
        <pc:spChg chg="add mod">
          <ac:chgData name="ludovica@skillselevationfhb.com" userId="d66ab3223affaa58" providerId="LiveId" clId="{635FB5E7-31A4-4527-839D-F997D3C16968}" dt="2022-03-17T10:43:38.663" v="60" actId="1076"/>
          <ac:spMkLst>
            <pc:docMk/>
            <pc:sldMk cId="1011973995" sldId="264"/>
            <ac:spMk id="17" creationId="{0EACDBDC-FFFB-41B1-BD8F-CBA027466C80}"/>
          </ac:spMkLst>
        </pc:spChg>
        <pc:spChg chg="add mod">
          <ac:chgData name="ludovica@skillselevationfhb.com" userId="d66ab3223affaa58" providerId="LiveId" clId="{635FB5E7-31A4-4527-839D-F997D3C16968}" dt="2022-03-17T10:42:40.304" v="49" actId="1076"/>
          <ac:spMkLst>
            <pc:docMk/>
            <pc:sldMk cId="1011973995" sldId="264"/>
            <ac:spMk id="18" creationId="{1335C046-C031-4C45-8CEA-A44A5AF1AC5A}"/>
          </ac:spMkLst>
        </pc:spChg>
        <pc:spChg chg="add mod">
          <ac:chgData name="ludovica@skillselevationfhb.com" userId="d66ab3223affaa58" providerId="LiveId" clId="{635FB5E7-31A4-4527-839D-F997D3C16968}" dt="2022-03-17T10:43:14.887" v="56" actId="1076"/>
          <ac:spMkLst>
            <pc:docMk/>
            <pc:sldMk cId="1011973995" sldId="264"/>
            <ac:spMk id="19" creationId="{B5266224-54FD-41B5-B2F8-00A65C13D3EB}"/>
          </ac:spMkLst>
        </pc:spChg>
      </pc:sldChg>
      <pc:sldChg chg="del">
        <pc:chgData name="ludovica@skillselevationfhb.com" userId="d66ab3223affaa58" providerId="LiveId" clId="{635FB5E7-31A4-4527-839D-F997D3C16968}" dt="2022-03-17T10:43:57.252" v="62" actId="47"/>
        <pc:sldMkLst>
          <pc:docMk/>
          <pc:sldMk cId="1852344420" sldId="268"/>
        </pc:sldMkLst>
      </pc:sldChg>
      <pc:sldChg chg="del">
        <pc:chgData name="ludovica@skillselevationfhb.com" userId="d66ab3223affaa58" providerId="LiveId" clId="{635FB5E7-31A4-4527-839D-F997D3C16968}" dt="2022-03-17T10:44:06.586" v="70" actId="47"/>
        <pc:sldMkLst>
          <pc:docMk/>
          <pc:sldMk cId="3442589205" sldId="281"/>
        </pc:sldMkLst>
      </pc:sldChg>
      <pc:sldChg chg="delSp modSp del mod">
        <pc:chgData name="ludovica@skillselevationfhb.com" userId="d66ab3223affaa58" providerId="LiveId" clId="{635FB5E7-31A4-4527-839D-F997D3C16968}" dt="2022-03-17T10:44:34.603" v="115" actId="47"/>
        <pc:sldMkLst>
          <pc:docMk/>
          <pc:sldMk cId="1702633953" sldId="283"/>
        </pc:sldMkLst>
        <pc:spChg chg="del mod">
          <ac:chgData name="ludovica@skillselevationfhb.com" userId="d66ab3223affaa58" providerId="LiveId" clId="{635FB5E7-31A4-4527-839D-F997D3C16968}" dt="2022-03-17T10:44:33.412" v="114"/>
          <ac:spMkLst>
            <pc:docMk/>
            <pc:sldMk cId="1702633953" sldId="283"/>
            <ac:spMk id="12" creationId="{09E8F986-3277-4D04-94CC-78AA44F53E84}"/>
          </ac:spMkLst>
        </pc:spChg>
      </pc:sldChg>
      <pc:sldChg chg="del">
        <pc:chgData name="ludovica@skillselevationfhb.com" userId="d66ab3223affaa58" providerId="LiveId" clId="{635FB5E7-31A4-4527-839D-F997D3C16968}" dt="2022-03-17T10:44:16.459" v="99" actId="47"/>
        <pc:sldMkLst>
          <pc:docMk/>
          <pc:sldMk cId="825119717" sldId="284"/>
        </pc:sldMkLst>
      </pc:sldChg>
      <pc:sldChg chg="del">
        <pc:chgData name="ludovica@skillselevationfhb.com" userId="d66ab3223affaa58" providerId="LiveId" clId="{635FB5E7-31A4-4527-839D-F997D3C16968}" dt="2022-03-17T10:44:22.515" v="110" actId="47"/>
        <pc:sldMkLst>
          <pc:docMk/>
          <pc:sldMk cId="527609177" sldId="285"/>
        </pc:sldMkLst>
      </pc:sldChg>
      <pc:sldChg chg="del">
        <pc:chgData name="ludovica@skillselevationfhb.com" userId="d66ab3223affaa58" providerId="LiveId" clId="{635FB5E7-31A4-4527-839D-F997D3C16968}" dt="2022-03-17T10:44:03.359" v="66" actId="47"/>
        <pc:sldMkLst>
          <pc:docMk/>
          <pc:sldMk cId="2717932038" sldId="287"/>
        </pc:sldMkLst>
      </pc:sldChg>
      <pc:sldChg chg="del">
        <pc:chgData name="ludovica@skillselevationfhb.com" userId="d66ab3223affaa58" providerId="LiveId" clId="{635FB5E7-31A4-4527-839D-F997D3C16968}" dt="2022-03-17T10:44:04.906" v="68" actId="47"/>
        <pc:sldMkLst>
          <pc:docMk/>
          <pc:sldMk cId="2188453500" sldId="288"/>
        </pc:sldMkLst>
      </pc:sldChg>
      <pc:sldChg chg="del">
        <pc:chgData name="ludovica@skillselevationfhb.com" userId="d66ab3223affaa58" providerId="LiveId" clId="{635FB5E7-31A4-4527-839D-F997D3C16968}" dt="2022-03-17T10:43:58.967" v="63" actId="47"/>
        <pc:sldMkLst>
          <pc:docMk/>
          <pc:sldMk cId="3200133726" sldId="290"/>
        </pc:sldMkLst>
      </pc:sldChg>
      <pc:sldChg chg="del">
        <pc:chgData name="ludovica@skillselevationfhb.com" userId="d66ab3223affaa58" providerId="LiveId" clId="{635FB5E7-31A4-4527-839D-F997D3C16968}" dt="2022-03-17T10:44:14.179" v="92" actId="47"/>
        <pc:sldMkLst>
          <pc:docMk/>
          <pc:sldMk cId="2872872344" sldId="292"/>
        </pc:sldMkLst>
      </pc:sldChg>
      <pc:sldChg chg="modSp mod">
        <pc:chgData name="ludovica@skillselevationfhb.com" userId="d66ab3223affaa58" providerId="LiveId" clId="{635FB5E7-31A4-4527-839D-F997D3C16968}" dt="2022-03-17T11:23:59.949" v="579" actId="207"/>
        <pc:sldMkLst>
          <pc:docMk/>
          <pc:sldMk cId="2639367128" sldId="293"/>
        </pc:sldMkLst>
        <pc:spChg chg="mod">
          <ac:chgData name="ludovica@skillselevationfhb.com" userId="d66ab3223affaa58" providerId="LiveId" clId="{635FB5E7-31A4-4527-839D-F997D3C16968}" dt="2022-03-17T11:23:57.789" v="578" actId="207"/>
          <ac:spMkLst>
            <pc:docMk/>
            <pc:sldMk cId="2639367128" sldId="293"/>
            <ac:spMk id="9" creationId="{860BECD8-C24B-4AF3-9FE5-50B232840A41}"/>
          </ac:spMkLst>
        </pc:spChg>
        <pc:spChg chg="mod">
          <ac:chgData name="ludovica@skillselevationfhb.com" userId="d66ab3223affaa58" providerId="LiveId" clId="{635FB5E7-31A4-4527-839D-F997D3C16968}" dt="2022-03-17T11:23:59.949" v="579" actId="207"/>
          <ac:spMkLst>
            <pc:docMk/>
            <pc:sldMk cId="2639367128" sldId="293"/>
            <ac:spMk id="10" creationId="{97EAF0DC-B76E-433D-AC33-B79E0A563A13}"/>
          </ac:spMkLst>
        </pc:spChg>
      </pc:sldChg>
      <pc:sldChg chg="del">
        <pc:chgData name="ludovica@skillselevationfhb.com" userId="d66ab3223affaa58" providerId="LiveId" clId="{635FB5E7-31A4-4527-839D-F997D3C16968}" dt="2022-03-17T10:44:07.193" v="72" actId="47"/>
        <pc:sldMkLst>
          <pc:docMk/>
          <pc:sldMk cId="2562550798" sldId="296"/>
        </pc:sldMkLst>
      </pc:sldChg>
      <pc:sldChg chg="del">
        <pc:chgData name="ludovica@skillselevationfhb.com" userId="d66ab3223affaa58" providerId="LiveId" clId="{635FB5E7-31A4-4527-839D-F997D3C16968}" dt="2022-03-17T10:44:07.439" v="73" actId="47"/>
        <pc:sldMkLst>
          <pc:docMk/>
          <pc:sldMk cId="690900086" sldId="297"/>
        </pc:sldMkLst>
      </pc:sldChg>
      <pc:sldChg chg="del">
        <pc:chgData name="ludovica@skillselevationfhb.com" userId="d66ab3223affaa58" providerId="LiveId" clId="{635FB5E7-31A4-4527-839D-F997D3C16968}" dt="2022-03-17T10:44:09.085" v="78" actId="47"/>
        <pc:sldMkLst>
          <pc:docMk/>
          <pc:sldMk cId="2666844596" sldId="299"/>
        </pc:sldMkLst>
      </pc:sldChg>
      <pc:sldChg chg="del">
        <pc:chgData name="ludovica@skillselevationfhb.com" userId="d66ab3223affaa58" providerId="LiveId" clId="{635FB5E7-31A4-4527-839D-F997D3C16968}" dt="2022-03-17T10:44:09.804" v="82" actId="47"/>
        <pc:sldMkLst>
          <pc:docMk/>
          <pc:sldMk cId="2572924544" sldId="300"/>
        </pc:sldMkLst>
      </pc:sldChg>
      <pc:sldChg chg="del">
        <pc:chgData name="ludovica@skillselevationfhb.com" userId="d66ab3223affaa58" providerId="LiveId" clId="{635FB5E7-31A4-4527-839D-F997D3C16968}" dt="2022-03-17T10:44:03.745" v="67" actId="47"/>
        <pc:sldMkLst>
          <pc:docMk/>
          <pc:sldMk cId="2724518307" sldId="301"/>
        </pc:sldMkLst>
      </pc:sldChg>
      <pc:sldChg chg="del">
        <pc:chgData name="ludovica@skillselevationfhb.com" userId="d66ab3223affaa58" providerId="LiveId" clId="{635FB5E7-31A4-4527-839D-F997D3C16968}" dt="2022-03-17T10:44:09.648" v="81" actId="47"/>
        <pc:sldMkLst>
          <pc:docMk/>
          <pc:sldMk cId="1756228213" sldId="302"/>
        </pc:sldMkLst>
      </pc:sldChg>
      <pc:sldChg chg="del">
        <pc:chgData name="ludovica@skillselevationfhb.com" userId="d66ab3223affaa58" providerId="LiveId" clId="{635FB5E7-31A4-4527-839D-F997D3C16968}" dt="2022-03-17T10:44:09.311" v="79" actId="47"/>
        <pc:sldMkLst>
          <pc:docMk/>
          <pc:sldMk cId="4168998206" sldId="303"/>
        </pc:sldMkLst>
      </pc:sldChg>
      <pc:sldChg chg="del">
        <pc:chgData name="ludovica@skillselevationfhb.com" userId="d66ab3223affaa58" providerId="LiveId" clId="{635FB5E7-31A4-4527-839D-F997D3C16968}" dt="2022-03-17T10:44:09.471" v="80" actId="47"/>
        <pc:sldMkLst>
          <pc:docMk/>
          <pc:sldMk cId="2298584114" sldId="304"/>
        </pc:sldMkLst>
      </pc:sldChg>
      <pc:sldChg chg="del">
        <pc:chgData name="ludovica@skillselevationfhb.com" userId="d66ab3223affaa58" providerId="LiveId" clId="{635FB5E7-31A4-4527-839D-F997D3C16968}" dt="2022-03-17T10:44:09.959" v="83" actId="47"/>
        <pc:sldMkLst>
          <pc:docMk/>
          <pc:sldMk cId="4022419551" sldId="305"/>
        </pc:sldMkLst>
      </pc:sldChg>
      <pc:sldChg chg="del">
        <pc:chgData name="ludovica@skillselevationfhb.com" userId="d66ab3223affaa58" providerId="LiveId" clId="{635FB5E7-31A4-4527-839D-F997D3C16968}" dt="2022-03-17T10:44:10.286" v="85" actId="47"/>
        <pc:sldMkLst>
          <pc:docMk/>
          <pc:sldMk cId="665567337" sldId="307"/>
        </pc:sldMkLst>
      </pc:sldChg>
      <pc:sldChg chg="del">
        <pc:chgData name="ludovica@skillselevationfhb.com" userId="d66ab3223affaa58" providerId="LiveId" clId="{635FB5E7-31A4-4527-839D-F997D3C16968}" dt="2022-03-17T10:44:15.383" v="94" actId="47"/>
        <pc:sldMkLst>
          <pc:docMk/>
          <pc:sldMk cId="2667701311" sldId="308"/>
        </pc:sldMkLst>
      </pc:sldChg>
      <pc:sldChg chg="del">
        <pc:chgData name="ludovica@skillselevationfhb.com" userId="d66ab3223affaa58" providerId="LiveId" clId="{635FB5E7-31A4-4527-839D-F997D3C16968}" dt="2022-03-17T10:44:15.647" v="95" actId="47"/>
        <pc:sldMkLst>
          <pc:docMk/>
          <pc:sldMk cId="1541848610" sldId="309"/>
        </pc:sldMkLst>
      </pc:sldChg>
      <pc:sldChg chg="del">
        <pc:chgData name="ludovica@skillselevationfhb.com" userId="d66ab3223affaa58" providerId="LiveId" clId="{635FB5E7-31A4-4527-839D-F997D3C16968}" dt="2022-03-17T10:44:15.907" v="96" actId="47"/>
        <pc:sldMkLst>
          <pc:docMk/>
          <pc:sldMk cId="434372411" sldId="310"/>
        </pc:sldMkLst>
      </pc:sldChg>
      <pc:sldChg chg="del">
        <pc:chgData name="ludovica@skillselevationfhb.com" userId="d66ab3223affaa58" providerId="LiveId" clId="{635FB5E7-31A4-4527-839D-F997D3C16968}" dt="2022-03-17T10:44:16.269" v="98" actId="47"/>
        <pc:sldMkLst>
          <pc:docMk/>
          <pc:sldMk cId="759113309" sldId="311"/>
        </pc:sldMkLst>
      </pc:sldChg>
      <pc:sldChg chg="del">
        <pc:chgData name="ludovica@skillselevationfhb.com" userId="d66ab3223affaa58" providerId="LiveId" clId="{635FB5E7-31A4-4527-839D-F997D3C16968}" dt="2022-03-17T10:44:16.083" v="97" actId="47"/>
        <pc:sldMkLst>
          <pc:docMk/>
          <pc:sldMk cId="3878969500" sldId="312"/>
        </pc:sldMkLst>
      </pc:sldChg>
      <pc:sldChg chg="del">
        <pc:chgData name="ludovica@skillselevationfhb.com" userId="d66ab3223affaa58" providerId="LiveId" clId="{635FB5E7-31A4-4527-839D-F997D3C16968}" dt="2022-03-17T10:44:22.935" v="111" actId="47"/>
        <pc:sldMkLst>
          <pc:docMk/>
          <pc:sldMk cId="3531240170" sldId="313"/>
        </pc:sldMkLst>
      </pc:sldChg>
      <pc:sldChg chg="del">
        <pc:chgData name="ludovica@skillselevationfhb.com" userId="d66ab3223affaa58" providerId="LiveId" clId="{635FB5E7-31A4-4527-839D-F997D3C16968}" dt="2022-03-17T10:44:22.097" v="109" actId="47"/>
        <pc:sldMkLst>
          <pc:docMk/>
          <pc:sldMk cId="3353130433" sldId="317"/>
        </pc:sldMkLst>
      </pc:sldChg>
      <pc:sldChg chg="del">
        <pc:chgData name="ludovica@skillselevationfhb.com" userId="d66ab3223affaa58" providerId="LiveId" clId="{635FB5E7-31A4-4527-839D-F997D3C16968}" dt="2022-03-17T10:44:15.088" v="93" actId="47"/>
        <pc:sldMkLst>
          <pc:docMk/>
          <pc:sldMk cId="2423087567" sldId="318"/>
        </pc:sldMkLst>
      </pc:sldChg>
      <pc:sldChg chg="del">
        <pc:chgData name="ludovica@skillselevationfhb.com" userId="d66ab3223affaa58" providerId="LiveId" clId="{635FB5E7-31A4-4527-839D-F997D3C16968}" dt="2022-03-17T10:44:16.759" v="100" actId="47"/>
        <pc:sldMkLst>
          <pc:docMk/>
          <pc:sldMk cId="2939621057" sldId="319"/>
        </pc:sldMkLst>
      </pc:sldChg>
      <pc:sldChg chg="del">
        <pc:chgData name="ludovica@skillselevationfhb.com" userId="d66ab3223affaa58" providerId="LiveId" clId="{635FB5E7-31A4-4527-839D-F997D3C16968}" dt="2022-03-17T10:44:20.199" v="104" actId="47"/>
        <pc:sldMkLst>
          <pc:docMk/>
          <pc:sldMk cId="3195671251" sldId="320"/>
        </pc:sldMkLst>
      </pc:sldChg>
      <pc:sldChg chg="del">
        <pc:chgData name="ludovica@skillselevationfhb.com" userId="d66ab3223affaa58" providerId="LiveId" clId="{635FB5E7-31A4-4527-839D-F997D3C16968}" dt="2022-03-17T10:44:21.682" v="108" actId="47"/>
        <pc:sldMkLst>
          <pc:docMk/>
          <pc:sldMk cId="293874914" sldId="321"/>
        </pc:sldMkLst>
      </pc:sldChg>
      <pc:sldChg chg="del">
        <pc:chgData name="ludovica@skillselevationfhb.com" userId="d66ab3223affaa58" providerId="LiveId" clId="{635FB5E7-31A4-4527-839D-F997D3C16968}" dt="2022-03-17T10:44:21.332" v="107" actId="47"/>
        <pc:sldMkLst>
          <pc:docMk/>
          <pc:sldMk cId="535463766" sldId="322"/>
        </pc:sldMkLst>
      </pc:sldChg>
      <pc:sldChg chg="del">
        <pc:chgData name="ludovica@skillselevationfhb.com" userId="d66ab3223affaa58" providerId="LiveId" clId="{635FB5E7-31A4-4527-839D-F997D3C16968}" dt="2022-03-17T10:44:17.377" v="102" actId="47"/>
        <pc:sldMkLst>
          <pc:docMk/>
          <pc:sldMk cId="2775540463" sldId="323"/>
        </pc:sldMkLst>
      </pc:sldChg>
      <pc:sldChg chg="del">
        <pc:chgData name="ludovica@skillselevationfhb.com" userId="d66ab3223affaa58" providerId="LiveId" clId="{635FB5E7-31A4-4527-839D-F997D3C16968}" dt="2022-03-17T10:44:17.108" v="101" actId="47"/>
        <pc:sldMkLst>
          <pc:docMk/>
          <pc:sldMk cId="3653973734" sldId="324"/>
        </pc:sldMkLst>
      </pc:sldChg>
      <pc:sldChg chg="del">
        <pc:chgData name="ludovica@skillselevationfhb.com" userId="d66ab3223affaa58" providerId="LiveId" clId="{635FB5E7-31A4-4527-839D-F997D3C16968}" dt="2022-03-17T10:44:20.543" v="105" actId="47"/>
        <pc:sldMkLst>
          <pc:docMk/>
          <pc:sldMk cId="2930595632" sldId="325"/>
        </pc:sldMkLst>
      </pc:sldChg>
      <pc:sldChg chg="del">
        <pc:chgData name="ludovica@skillselevationfhb.com" userId="d66ab3223affaa58" providerId="LiveId" clId="{635FB5E7-31A4-4527-839D-F997D3C16968}" dt="2022-03-17T10:44:20.924" v="106" actId="47"/>
        <pc:sldMkLst>
          <pc:docMk/>
          <pc:sldMk cId="755046246" sldId="326"/>
        </pc:sldMkLst>
      </pc:sldChg>
      <pc:sldChg chg="del">
        <pc:chgData name="ludovica@skillselevationfhb.com" userId="d66ab3223affaa58" providerId="LiveId" clId="{635FB5E7-31A4-4527-839D-F997D3C16968}" dt="2022-03-17T10:44:11.228" v="87" actId="47"/>
        <pc:sldMkLst>
          <pc:docMk/>
          <pc:sldMk cId="1416177311" sldId="327"/>
        </pc:sldMkLst>
      </pc:sldChg>
      <pc:sldChg chg="del">
        <pc:chgData name="ludovica@skillselevationfhb.com" userId="d66ab3223affaa58" providerId="LiveId" clId="{635FB5E7-31A4-4527-839D-F997D3C16968}" dt="2022-03-17T10:44:11.603" v="89" actId="47"/>
        <pc:sldMkLst>
          <pc:docMk/>
          <pc:sldMk cId="3748459981" sldId="328"/>
        </pc:sldMkLst>
      </pc:sldChg>
      <pc:sldChg chg="del">
        <pc:chgData name="ludovica@skillselevationfhb.com" userId="d66ab3223affaa58" providerId="LiveId" clId="{635FB5E7-31A4-4527-839D-F997D3C16968}" dt="2022-03-17T10:44:19.781" v="103" actId="47"/>
        <pc:sldMkLst>
          <pc:docMk/>
          <pc:sldMk cId="2493457562" sldId="329"/>
        </pc:sldMkLst>
      </pc:sldChg>
      <pc:sldChg chg="del">
        <pc:chgData name="ludovica@skillselevationfhb.com" userId="d66ab3223affaa58" providerId="LiveId" clId="{635FB5E7-31A4-4527-839D-F997D3C16968}" dt="2022-03-17T10:44:13.800" v="91" actId="47"/>
        <pc:sldMkLst>
          <pc:docMk/>
          <pc:sldMk cId="1417230531" sldId="330"/>
        </pc:sldMkLst>
      </pc:sldChg>
      <pc:sldChg chg="addSp delSp modSp mod">
        <pc:chgData name="ludovica@skillselevationfhb.com" userId="d66ab3223affaa58" providerId="LiveId" clId="{635FB5E7-31A4-4527-839D-F997D3C16968}" dt="2022-03-17T13:50:00.119" v="2689" actId="21"/>
        <pc:sldMkLst>
          <pc:docMk/>
          <pc:sldMk cId="3797119144" sldId="331"/>
        </pc:sldMkLst>
        <pc:spChg chg="mod">
          <ac:chgData name="ludovica@skillselevationfhb.com" userId="d66ab3223affaa58" providerId="LiveId" clId="{635FB5E7-31A4-4527-839D-F997D3C16968}" dt="2022-03-17T12:15:10.317" v="1291" actId="14100"/>
          <ac:spMkLst>
            <pc:docMk/>
            <pc:sldMk cId="3797119144" sldId="331"/>
            <ac:spMk id="9" creationId="{860BECD8-C24B-4AF3-9FE5-50B232840A41}"/>
          </ac:spMkLst>
        </pc:spChg>
        <pc:spChg chg="mod">
          <ac:chgData name="ludovica@skillselevationfhb.com" userId="d66ab3223affaa58" providerId="LiveId" clId="{635FB5E7-31A4-4527-839D-F997D3C16968}" dt="2022-03-17T12:16:49.274" v="1310" actId="14100"/>
          <ac:spMkLst>
            <pc:docMk/>
            <pc:sldMk cId="3797119144" sldId="331"/>
            <ac:spMk id="10" creationId="{97EAF0DC-B76E-433D-AC33-B79E0A563A13}"/>
          </ac:spMkLst>
        </pc:spChg>
        <pc:spChg chg="add del mod">
          <ac:chgData name="ludovica@skillselevationfhb.com" userId="d66ab3223affaa58" providerId="LiveId" clId="{635FB5E7-31A4-4527-839D-F997D3C16968}" dt="2022-03-17T13:50:00.119" v="2689" actId="21"/>
          <ac:spMkLst>
            <pc:docMk/>
            <pc:sldMk cId="3797119144" sldId="331"/>
            <ac:spMk id="12" creationId="{1DCE9C88-AEB5-4AD8-AAC3-2D420635FC11}"/>
          </ac:spMkLst>
        </pc:spChg>
        <pc:picChg chg="del">
          <ac:chgData name="ludovica@skillselevationfhb.com" userId="d66ab3223affaa58" providerId="LiveId" clId="{635FB5E7-31A4-4527-839D-F997D3C16968}" dt="2022-03-17T12:15:43.196" v="1292" actId="21"/>
          <ac:picMkLst>
            <pc:docMk/>
            <pc:sldMk cId="3797119144" sldId="331"/>
            <ac:picMk id="11" creationId="{9AACD9D9-FBD2-478B-8A33-FAB7AEC54A78}"/>
          </ac:picMkLst>
        </pc:picChg>
        <pc:picChg chg="add del mod">
          <ac:chgData name="ludovica@skillselevationfhb.com" userId="d66ab3223affaa58" providerId="LiveId" clId="{635FB5E7-31A4-4527-839D-F997D3C16968}" dt="2022-03-17T12:16:30.521" v="1307" actId="21"/>
          <ac:picMkLst>
            <pc:docMk/>
            <pc:sldMk cId="3797119144" sldId="331"/>
            <ac:picMk id="13" creationId="{D6B150F8-8D25-4B24-8A8C-E1819F26F4DF}"/>
          </ac:picMkLst>
        </pc:picChg>
        <pc:picChg chg="add mod">
          <ac:chgData name="ludovica@skillselevationfhb.com" userId="d66ab3223affaa58" providerId="LiveId" clId="{635FB5E7-31A4-4527-839D-F997D3C16968}" dt="2022-03-17T12:16:32.622" v="1308" actId="1076"/>
          <ac:picMkLst>
            <pc:docMk/>
            <pc:sldMk cId="3797119144" sldId="331"/>
            <ac:picMk id="14" creationId="{36831D19-DDD1-4765-8166-54822ECEB17B}"/>
          </ac:picMkLst>
        </pc:picChg>
      </pc:sldChg>
      <pc:sldChg chg="modSp mod ord">
        <pc:chgData name="ludovica@skillselevationfhb.com" userId="d66ab3223affaa58" providerId="LiveId" clId="{635FB5E7-31A4-4527-839D-F997D3C16968}" dt="2022-03-17T15:03:58.388" v="2749" actId="2711"/>
        <pc:sldMkLst>
          <pc:docMk/>
          <pc:sldMk cId="225157032" sldId="332"/>
        </pc:sldMkLst>
        <pc:spChg chg="mod">
          <ac:chgData name="ludovica@skillselevationfhb.com" userId="d66ab3223affaa58" providerId="LiveId" clId="{635FB5E7-31A4-4527-839D-F997D3C16968}" dt="2022-03-17T15:00:02.693" v="2745" actId="255"/>
          <ac:spMkLst>
            <pc:docMk/>
            <pc:sldMk cId="225157032" sldId="332"/>
            <ac:spMk id="9" creationId="{860BECD8-C24B-4AF3-9FE5-50B232840A41}"/>
          </ac:spMkLst>
        </pc:spChg>
        <pc:spChg chg="mod">
          <ac:chgData name="ludovica@skillselevationfhb.com" userId="d66ab3223affaa58" providerId="LiveId" clId="{635FB5E7-31A4-4527-839D-F997D3C16968}" dt="2022-03-17T15:03:58.388" v="2749" actId="2711"/>
          <ac:spMkLst>
            <pc:docMk/>
            <pc:sldMk cId="225157032" sldId="332"/>
            <ac:spMk id="10" creationId="{97EAF0DC-B76E-433D-AC33-B79E0A563A13}"/>
          </ac:spMkLst>
        </pc:spChg>
      </pc:sldChg>
      <pc:sldChg chg="delSp modSp mod">
        <pc:chgData name="ludovica@skillselevationfhb.com" userId="d66ab3223affaa58" providerId="LiveId" clId="{635FB5E7-31A4-4527-839D-F997D3C16968}" dt="2022-03-17T13:31:11.011" v="2672" actId="20577"/>
        <pc:sldMkLst>
          <pc:docMk/>
          <pc:sldMk cId="2415168068" sldId="333"/>
        </pc:sldMkLst>
        <pc:spChg chg="del mod">
          <ac:chgData name="ludovica@skillselevationfhb.com" userId="d66ab3223affaa58" providerId="LiveId" clId="{635FB5E7-31A4-4527-839D-F997D3C16968}" dt="2022-03-17T11:42:08.441" v="723" actId="21"/>
          <ac:spMkLst>
            <pc:docMk/>
            <pc:sldMk cId="2415168068" sldId="333"/>
            <ac:spMk id="9" creationId="{860BECD8-C24B-4AF3-9FE5-50B232840A41}"/>
          </ac:spMkLst>
        </pc:spChg>
        <pc:spChg chg="mod">
          <ac:chgData name="ludovica@skillselevationfhb.com" userId="d66ab3223affaa58" providerId="LiveId" clId="{635FB5E7-31A4-4527-839D-F997D3C16968}" dt="2022-03-17T13:31:11.011" v="2672" actId="20577"/>
          <ac:spMkLst>
            <pc:docMk/>
            <pc:sldMk cId="2415168068" sldId="333"/>
            <ac:spMk id="10" creationId="{97EAF0DC-B76E-433D-AC33-B79E0A563A13}"/>
          </ac:spMkLst>
        </pc:spChg>
      </pc:sldChg>
      <pc:sldChg chg="modSp mod">
        <pc:chgData name="ludovica@skillselevationfhb.com" userId="d66ab3223affaa58" providerId="LiveId" clId="{635FB5E7-31A4-4527-839D-F997D3C16968}" dt="2022-03-17T11:42:41.724" v="730" actId="1076"/>
        <pc:sldMkLst>
          <pc:docMk/>
          <pc:sldMk cId="1406630650" sldId="334"/>
        </pc:sldMkLst>
        <pc:spChg chg="mod">
          <ac:chgData name="ludovica@skillselevationfhb.com" userId="d66ab3223affaa58" providerId="LiveId" clId="{635FB5E7-31A4-4527-839D-F997D3C16968}" dt="2022-03-17T11:42:41.724" v="730" actId="1076"/>
          <ac:spMkLst>
            <pc:docMk/>
            <pc:sldMk cId="1406630650" sldId="334"/>
            <ac:spMk id="9" creationId="{860BECD8-C24B-4AF3-9FE5-50B232840A41}"/>
          </ac:spMkLst>
        </pc:spChg>
        <pc:spChg chg="mod">
          <ac:chgData name="ludovica@skillselevationfhb.com" userId="d66ab3223affaa58" providerId="LiveId" clId="{635FB5E7-31A4-4527-839D-F997D3C16968}" dt="2022-03-17T11:42:35.887" v="728" actId="207"/>
          <ac:spMkLst>
            <pc:docMk/>
            <pc:sldMk cId="1406630650" sldId="334"/>
            <ac:spMk id="10" creationId="{97EAF0DC-B76E-433D-AC33-B79E0A563A13}"/>
          </ac:spMkLst>
        </pc:spChg>
      </pc:sldChg>
      <pc:sldChg chg="modSp mod">
        <pc:chgData name="ludovica@skillselevationfhb.com" userId="d66ab3223affaa58" providerId="LiveId" clId="{635FB5E7-31A4-4527-839D-F997D3C16968}" dt="2022-03-17T11:43:15.944" v="736" actId="403"/>
        <pc:sldMkLst>
          <pc:docMk/>
          <pc:sldMk cId="537462288" sldId="335"/>
        </pc:sldMkLst>
        <pc:spChg chg="mod">
          <ac:chgData name="ludovica@skillselevationfhb.com" userId="d66ab3223affaa58" providerId="LiveId" clId="{635FB5E7-31A4-4527-839D-F997D3C16968}" dt="2022-03-17T11:42:53.475" v="731" actId="207"/>
          <ac:spMkLst>
            <pc:docMk/>
            <pc:sldMk cId="537462288" sldId="335"/>
            <ac:spMk id="9" creationId="{860BECD8-C24B-4AF3-9FE5-50B232840A41}"/>
          </ac:spMkLst>
        </pc:spChg>
        <pc:spChg chg="mod">
          <ac:chgData name="ludovica@skillselevationfhb.com" userId="d66ab3223affaa58" providerId="LiveId" clId="{635FB5E7-31A4-4527-839D-F997D3C16968}" dt="2022-03-17T11:43:15.944" v="736" actId="403"/>
          <ac:spMkLst>
            <pc:docMk/>
            <pc:sldMk cId="537462288" sldId="335"/>
            <ac:spMk id="10" creationId="{97EAF0DC-B76E-433D-AC33-B79E0A563A13}"/>
          </ac:spMkLst>
        </pc:spChg>
      </pc:sldChg>
      <pc:sldChg chg="modSp mod">
        <pc:chgData name="ludovica@skillselevationfhb.com" userId="d66ab3223affaa58" providerId="LiveId" clId="{635FB5E7-31A4-4527-839D-F997D3C16968}" dt="2022-03-17T11:43:35.301" v="740" actId="207"/>
        <pc:sldMkLst>
          <pc:docMk/>
          <pc:sldMk cId="143148361" sldId="336"/>
        </pc:sldMkLst>
        <pc:spChg chg="mod">
          <ac:chgData name="ludovica@skillselevationfhb.com" userId="d66ab3223affaa58" providerId="LiveId" clId="{635FB5E7-31A4-4527-839D-F997D3C16968}" dt="2022-03-17T11:43:29.861" v="738" actId="207"/>
          <ac:spMkLst>
            <pc:docMk/>
            <pc:sldMk cId="143148361" sldId="336"/>
            <ac:spMk id="9" creationId="{860BECD8-C24B-4AF3-9FE5-50B232840A41}"/>
          </ac:spMkLst>
        </pc:spChg>
        <pc:spChg chg="mod">
          <ac:chgData name="ludovica@skillselevationfhb.com" userId="d66ab3223affaa58" providerId="LiveId" clId="{635FB5E7-31A4-4527-839D-F997D3C16968}" dt="2022-03-17T11:43:35.301" v="740" actId="207"/>
          <ac:spMkLst>
            <pc:docMk/>
            <pc:sldMk cId="143148361" sldId="336"/>
            <ac:spMk id="10" creationId="{97EAF0DC-B76E-433D-AC33-B79E0A563A13}"/>
          </ac:spMkLst>
        </pc:spChg>
      </pc:sldChg>
      <pc:sldChg chg="modSp mod">
        <pc:chgData name="ludovica@skillselevationfhb.com" userId="d66ab3223affaa58" providerId="LiveId" clId="{635FB5E7-31A4-4527-839D-F997D3C16968}" dt="2022-03-17T11:43:46.222" v="743" actId="207"/>
        <pc:sldMkLst>
          <pc:docMk/>
          <pc:sldMk cId="4075661247" sldId="337"/>
        </pc:sldMkLst>
        <pc:spChg chg="mod">
          <ac:chgData name="ludovica@skillselevationfhb.com" userId="d66ab3223affaa58" providerId="LiveId" clId="{635FB5E7-31A4-4527-839D-F997D3C16968}" dt="2022-03-17T11:43:44.114" v="742" actId="207"/>
          <ac:spMkLst>
            <pc:docMk/>
            <pc:sldMk cId="4075661247" sldId="337"/>
            <ac:spMk id="9" creationId="{860BECD8-C24B-4AF3-9FE5-50B232840A41}"/>
          </ac:spMkLst>
        </pc:spChg>
        <pc:spChg chg="mod">
          <ac:chgData name="ludovica@skillselevationfhb.com" userId="d66ab3223affaa58" providerId="LiveId" clId="{635FB5E7-31A4-4527-839D-F997D3C16968}" dt="2022-03-17T11:43:46.222" v="743" actId="207"/>
          <ac:spMkLst>
            <pc:docMk/>
            <pc:sldMk cId="4075661247" sldId="337"/>
            <ac:spMk id="10" creationId="{97EAF0DC-B76E-433D-AC33-B79E0A563A13}"/>
          </ac:spMkLst>
        </pc:spChg>
      </pc:sldChg>
      <pc:sldChg chg="modSp mod">
        <pc:chgData name="ludovica@skillselevationfhb.com" userId="d66ab3223affaa58" providerId="LiveId" clId="{635FB5E7-31A4-4527-839D-F997D3C16968}" dt="2022-03-17T11:44:01.959" v="748" actId="207"/>
        <pc:sldMkLst>
          <pc:docMk/>
          <pc:sldMk cId="4220659926" sldId="338"/>
        </pc:sldMkLst>
        <pc:spChg chg="mod">
          <ac:chgData name="ludovica@skillselevationfhb.com" userId="d66ab3223affaa58" providerId="LiveId" clId="{635FB5E7-31A4-4527-839D-F997D3C16968}" dt="2022-03-17T11:43:57.390" v="747" actId="207"/>
          <ac:spMkLst>
            <pc:docMk/>
            <pc:sldMk cId="4220659926" sldId="338"/>
            <ac:spMk id="9" creationId="{860BECD8-C24B-4AF3-9FE5-50B232840A41}"/>
          </ac:spMkLst>
        </pc:spChg>
        <pc:spChg chg="mod">
          <ac:chgData name="ludovica@skillselevationfhb.com" userId="d66ab3223affaa58" providerId="LiveId" clId="{635FB5E7-31A4-4527-839D-F997D3C16968}" dt="2022-03-17T11:44:01.959" v="748" actId="207"/>
          <ac:spMkLst>
            <pc:docMk/>
            <pc:sldMk cId="4220659926" sldId="338"/>
            <ac:spMk id="10" creationId="{97EAF0DC-B76E-433D-AC33-B79E0A563A13}"/>
          </ac:spMkLst>
        </pc:spChg>
      </pc:sldChg>
      <pc:sldChg chg="modSp mod">
        <pc:chgData name="ludovica@skillselevationfhb.com" userId="d66ab3223affaa58" providerId="LiveId" clId="{635FB5E7-31A4-4527-839D-F997D3C16968}" dt="2022-03-17T11:53:15.277" v="1001" actId="207"/>
        <pc:sldMkLst>
          <pc:docMk/>
          <pc:sldMk cId="23608156" sldId="339"/>
        </pc:sldMkLst>
        <pc:spChg chg="mod">
          <ac:chgData name="ludovica@skillselevationfhb.com" userId="d66ab3223affaa58" providerId="LiveId" clId="{635FB5E7-31A4-4527-839D-F997D3C16968}" dt="2022-03-17T11:53:15.277" v="1001" actId="207"/>
          <ac:spMkLst>
            <pc:docMk/>
            <pc:sldMk cId="23608156" sldId="339"/>
            <ac:spMk id="9" creationId="{860BECD8-C24B-4AF3-9FE5-50B232840A41}"/>
          </ac:spMkLst>
        </pc:spChg>
        <pc:spChg chg="mod">
          <ac:chgData name="ludovica@skillselevationfhb.com" userId="d66ab3223affaa58" providerId="LiveId" clId="{635FB5E7-31A4-4527-839D-F997D3C16968}" dt="2022-03-17T11:44:58.958" v="763" actId="20577"/>
          <ac:spMkLst>
            <pc:docMk/>
            <pc:sldMk cId="23608156" sldId="339"/>
            <ac:spMk id="10" creationId="{97EAF0DC-B76E-433D-AC33-B79E0A563A13}"/>
          </ac:spMkLst>
        </pc:spChg>
      </pc:sldChg>
      <pc:sldChg chg="modSp mod">
        <pc:chgData name="ludovica@skillselevationfhb.com" userId="d66ab3223affaa58" providerId="LiveId" clId="{635FB5E7-31A4-4527-839D-F997D3C16968}" dt="2022-03-17T11:53:49.279" v="1030" actId="255"/>
        <pc:sldMkLst>
          <pc:docMk/>
          <pc:sldMk cId="1710751673" sldId="340"/>
        </pc:sldMkLst>
        <pc:spChg chg="mod">
          <ac:chgData name="ludovica@skillselevationfhb.com" userId="d66ab3223affaa58" providerId="LiveId" clId="{635FB5E7-31A4-4527-839D-F997D3C16968}" dt="2022-03-17T11:53:30.738" v="1022" actId="20577"/>
          <ac:spMkLst>
            <pc:docMk/>
            <pc:sldMk cId="1710751673" sldId="340"/>
            <ac:spMk id="9" creationId="{860BECD8-C24B-4AF3-9FE5-50B232840A41}"/>
          </ac:spMkLst>
        </pc:spChg>
        <pc:spChg chg="mod">
          <ac:chgData name="ludovica@skillselevationfhb.com" userId="d66ab3223affaa58" providerId="LiveId" clId="{635FB5E7-31A4-4527-839D-F997D3C16968}" dt="2022-03-17T11:53:49.279" v="1030" actId="255"/>
          <ac:spMkLst>
            <pc:docMk/>
            <pc:sldMk cId="1710751673" sldId="340"/>
            <ac:spMk id="11" creationId="{684E5944-8560-49A5-A474-C7B1F4DEA0CE}"/>
          </ac:spMkLst>
        </pc:spChg>
      </pc:sldChg>
      <pc:sldChg chg="modSp mod">
        <pc:chgData name="ludovica@skillselevationfhb.com" userId="d66ab3223affaa58" providerId="LiveId" clId="{635FB5E7-31A4-4527-839D-F997D3C16968}" dt="2022-03-17T11:54:13.439" v="1033" actId="1076"/>
        <pc:sldMkLst>
          <pc:docMk/>
          <pc:sldMk cId="3388730180" sldId="341"/>
        </pc:sldMkLst>
        <pc:spChg chg="mod">
          <ac:chgData name="ludovica@skillselevationfhb.com" userId="d66ab3223affaa58" providerId="LiveId" clId="{635FB5E7-31A4-4527-839D-F997D3C16968}" dt="2022-03-17T11:54:11.171" v="1032" actId="1076"/>
          <ac:spMkLst>
            <pc:docMk/>
            <pc:sldMk cId="3388730180" sldId="341"/>
            <ac:spMk id="9" creationId="{860BECD8-C24B-4AF3-9FE5-50B232840A41}"/>
          </ac:spMkLst>
        </pc:spChg>
        <pc:spChg chg="mod">
          <ac:chgData name="ludovica@skillselevationfhb.com" userId="d66ab3223affaa58" providerId="LiveId" clId="{635FB5E7-31A4-4527-839D-F997D3C16968}" dt="2022-03-17T11:54:13.439" v="1033" actId="1076"/>
          <ac:spMkLst>
            <pc:docMk/>
            <pc:sldMk cId="3388730180" sldId="341"/>
            <ac:spMk id="10" creationId="{BC1723F7-F201-4A6A-931B-69A2E95D3259}"/>
          </ac:spMkLst>
        </pc:spChg>
      </pc:sldChg>
      <pc:sldChg chg="modSp mod">
        <pc:chgData name="ludovica@skillselevationfhb.com" userId="d66ab3223affaa58" providerId="LiveId" clId="{635FB5E7-31A4-4527-839D-F997D3C16968}" dt="2022-03-17T13:56:33.516" v="2726" actId="1076"/>
        <pc:sldMkLst>
          <pc:docMk/>
          <pc:sldMk cId="447875443" sldId="342"/>
        </pc:sldMkLst>
        <pc:spChg chg="mod">
          <ac:chgData name="ludovica@skillselevationfhb.com" userId="d66ab3223affaa58" providerId="LiveId" clId="{635FB5E7-31A4-4527-839D-F997D3C16968}" dt="2022-03-17T13:56:33.516" v="2726" actId="1076"/>
          <ac:spMkLst>
            <pc:docMk/>
            <pc:sldMk cId="447875443" sldId="342"/>
            <ac:spMk id="10" creationId="{97EAF0DC-B76E-433D-AC33-B79E0A563A13}"/>
          </ac:spMkLst>
        </pc:spChg>
      </pc:sldChg>
      <pc:sldChg chg="del">
        <pc:chgData name="ludovica@skillselevationfhb.com" userId="d66ab3223affaa58" providerId="LiveId" clId="{635FB5E7-31A4-4527-839D-F997D3C16968}" dt="2022-03-17T10:44:10.562" v="86" actId="47"/>
        <pc:sldMkLst>
          <pc:docMk/>
          <pc:sldMk cId="1112053590" sldId="343"/>
        </pc:sldMkLst>
      </pc:sldChg>
      <pc:sldChg chg="addSp delSp modSp add mod">
        <pc:chgData name="ludovica@skillselevationfhb.com" userId="d66ab3223affaa58" providerId="LiveId" clId="{635FB5E7-31A4-4527-839D-F997D3C16968}" dt="2022-03-17T11:29:53.301" v="641" actId="20577"/>
        <pc:sldMkLst>
          <pc:docMk/>
          <pc:sldMk cId="2312565470" sldId="343"/>
        </pc:sldMkLst>
        <pc:spChg chg="mod">
          <ac:chgData name="ludovica@skillselevationfhb.com" userId="d66ab3223affaa58" providerId="LiveId" clId="{635FB5E7-31A4-4527-839D-F997D3C16968}" dt="2022-03-17T11:29:53.301" v="641" actId="20577"/>
          <ac:spMkLst>
            <pc:docMk/>
            <pc:sldMk cId="2312565470" sldId="343"/>
            <ac:spMk id="9" creationId="{860BECD8-C24B-4AF3-9FE5-50B232840A41}"/>
          </ac:spMkLst>
        </pc:spChg>
        <pc:spChg chg="del mod">
          <ac:chgData name="ludovica@skillselevationfhb.com" userId="d66ab3223affaa58" providerId="LiveId" clId="{635FB5E7-31A4-4527-839D-F997D3C16968}" dt="2022-03-17T10:46:39.686" v="119"/>
          <ac:spMkLst>
            <pc:docMk/>
            <pc:sldMk cId="2312565470" sldId="343"/>
            <ac:spMk id="10" creationId="{97EAF0DC-B76E-433D-AC33-B79E0A563A13}"/>
          </ac:spMkLst>
        </pc:spChg>
        <pc:spChg chg="add mod">
          <ac:chgData name="ludovica@skillselevationfhb.com" userId="d66ab3223affaa58" providerId="LiveId" clId="{635FB5E7-31A4-4527-839D-F997D3C16968}" dt="2022-03-17T11:10:45.616" v="336" actId="1076"/>
          <ac:spMkLst>
            <pc:docMk/>
            <pc:sldMk cId="2312565470" sldId="343"/>
            <ac:spMk id="11" creationId="{FCD3615C-3010-4F25-8199-1367DC2ECB8F}"/>
          </ac:spMkLst>
        </pc:spChg>
        <pc:picChg chg="del">
          <ac:chgData name="ludovica@skillselevationfhb.com" userId="d66ab3223affaa58" providerId="LiveId" clId="{635FB5E7-31A4-4527-839D-F997D3C16968}" dt="2022-03-17T10:47:10.940" v="126" actId="21"/>
          <ac:picMkLst>
            <pc:docMk/>
            <pc:sldMk cId="2312565470" sldId="343"/>
            <ac:picMk id="3" creationId="{16476699-494A-4532-825A-8FDBB83DEC8B}"/>
          </ac:picMkLst>
        </pc:picChg>
        <pc:picChg chg="add del mod">
          <ac:chgData name="ludovica@skillselevationfhb.com" userId="d66ab3223affaa58" providerId="LiveId" clId="{635FB5E7-31A4-4527-839D-F997D3C16968}" dt="2022-03-17T10:48:31.631" v="137" actId="21"/>
          <ac:picMkLst>
            <pc:docMk/>
            <pc:sldMk cId="2312565470" sldId="343"/>
            <ac:picMk id="12" creationId="{16402264-0991-4F81-A8B8-2AED20E69CA1}"/>
          </ac:picMkLst>
        </pc:picChg>
        <pc:picChg chg="add mod">
          <ac:chgData name="ludovica@skillselevationfhb.com" userId="d66ab3223affaa58" providerId="LiveId" clId="{635FB5E7-31A4-4527-839D-F997D3C16968}" dt="2022-03-17T10:54:50.170" v="253" actId="1076"/>
          <ac:picMkLst>
            <pc:docMk/>
            <pc:sldMk cId="2312565470" sldId="343"/>
            <ac:picMk id="1026" creationId="{514086DC-44EF-41BF-8BB3-F3428F61F0E6}"/>
          </ac:picMkLst>
        </pc:picChg>
      </pc:sldChg>
      <pc:sldChg chg="del">
        <pc:chgData name="ludovica@skillselevationfhb.com" userId="d66ab3223affaa58" providerId="LiveId" clId="{635FB5E7-31A4-4527-839D-F997D3C16968}" dt="2022-03-17T10:43:50.998" v="61" actId="47"/>
        <pc:sldMkLst>
          <pc:docMk/>
          <pc:sldMk cId="1135150348" sldId="344"/>
        </pc:sldMkLst>
      </pc:sldChg>
      <pc:sldChg chg="addSp delSp modSp add mod">
        <pc:chgData name="ludovica@skillselevationfhb.com" userId="d66ab3223affaa58" providerId="LiveId" clId="{635FB5E7-31A4-4527-839D-F997D3C16968}" dt="2022-03-17T11:29:56.724" v="645" actId="20577"/>
        <pc:sldMkLst>
          <pc:docMk/>
          <pc:sldMk cId="1345348184" sldId="344"/>
        </pc:sldMkLst>
        <pc:spChg chg="mod">
          <ac:chgData name="ludovica@skillselevationfhb.com" userId="d66ab3223affaa58" providerId="LiveId" clId="{635FB5E7-31A4-4527-839D-F997D3C16968}" dt="2022-03-17T11:29:56.724" v="645" actId="20577"/>
          <ac:spMkLst>
            <pc:docMk/>
            <pc:sldMk cId="1345348184" sldId="344"/>
            <ac:spMk id="9" creationId="{860BECD8-C24B-4AF3-9FE5-50B232840A41}"/>
          </ac:spMkLst>
        </pc:spChg>
        <pc:spChg chg="add mod">
          <ac:chgData name="ludovica@skillselevationfhb.com" userId="d66ab3223affaa58" providerId="LiveId" clId="{635FB5E7-31A4-4527-839D-F997D3C16968}" dt="2022-03-17T11:16:15.477" v="461" actId="1076"/>
          <ac:spMkLst>
            <pc:docMk/>
            <pc:sldMk cId="1345348184" sldId="344"/>
            <ac:spMk id="10" creationId="{C238790B-57C2-4F83-9B49-DA580860A842}"/>
          </ac:spMkLst>
        </pc:spChg>
        <pc:spChg chg="mod">
          <ac:chgData name="ludovica@skillselevationfhb.com" userId="d66ab3223affaa58" providerId="LiveId" clId="{635FB5E7-31A4-4527-839D-F997D3C16968}" dt="2022-03-17T10:55:03.070" v="254" actId="20577"/>
          <ac:spMkLst>
            <pc:docMk/>
            <pc:sldMk cId="1345348184" sldId="344"/>
            <ac:spMk id="11" creationId="{FCD3615C-3010-4F25-8199-1367DC2ECB8F}"/>
          </ac:spMkLst>
        </pc:spChg>
        <pc:picChg chg="add mod">
          <ac:chgData name="ludovica@skillselevationfhb.com" userId="d66ab3223affaa58" providerId="LiveId" clId="{635FB5E7-31A4-4527-839D-F997D3C16968}" dt="2022-03-17T10:58:29.027" v="272" actId="1076"/>
          <ac:picMkLst>
            <pc:docMk/>
            <pc:sldMk cId="1345348184" sldId="344"/>
            <ac:picMk id="4" creationId="{7BAECF7F-E985-4D5A-AB6E-C8DEDF1233B2}"/>
          </ac:picMkLst>
        </pc:picChg>
        <pc:picChg chg="del">
          <ac:chgData name="ludovica@skillselevationfhb.com" userId="d66ab3223affaa58" providerId="LiveId" clId="{635FB5E7-31A4-4527-839D-F997D3C16968}" dt="2022-03-17T10:56:04.802" v="258" actId="21"/>
          <ac:picMkLst>
            <pc:docMk/>
            <pc:sldMk cId="1345348184" sldId="344"/>
            <ac:picMk id="12" creationId="{16402264-0991-4F81-A8B8-2AED20E69CA1}"/>
          </ac:picMkLst>
        </pc:picChg>
        <pc:picChg chg="add del mod">
          <ac:chgData name="ludovica@skillselevationfhb.com" userId="d66ab3223affaa58" providerId="LiveId" clId="{635FB5E7-31A4-4527-839D-F997D3C16968}" dt="2022-03-17T10:58:23.006" v="269" actId="478"/>
          <ac:picMkLst>
            <pc:docMk/>
            <pc:sldMk cId="1345348184" sldId="344"/>
            <ac:picMk id="2050" creationId="{FEBF83E7-BD6B-467F-83C0-B8F0647AE17D}"/>
          </ac:picMkLst>
        </pc:picChg>
      </pc:sldChg>
      <pc:sldChg chg="modSp add del mod">
        <pc:chgData name="ludovica@skillselevationfhb.com" userId="d66ab3223affaa58" providerId="LiveId" clId="{635FB5E7-31A4-4527-839D-F997D3C16968}" dt="2022-03-17T11:22:55.689" v="555" actId="47"/>
        <pc:sldMkLst>
          <pc:docMk/>
          <pc:sldMk cId="1068762011" sldId="345"/>
        </pc:sldMkLst>
        <pc:spChg chg="mod">
          <ac:chgData name="ludovica@skillselevationfhb.com" userId="d66ab3223affaa58" providerId="LiveId" clId="{635FB5E7-31A4-4527-839D-F997D3C16968}" dt="2022-03-17T10:51:10.956" v="157"/>
          <ac:spMkLst>
            <pc:docMk/>
            <pc:sldMk cId="1068762011" sldId="345"/>
            <ac:spMk id="11" creationId="{FCD3615C-3010-4F25-8199-1367DC2ECB8F}"/>
          </ac:spMkLst>
        </pc:spChg>
      </pc:sldChg>
      <pc:sldChg chg="del">
        <pc:chgData name="ludovica@skillselevationfhb.com" userId="d66ab3223affaa58" providerId="LiveId" clId="{635FB5E7-31A4-4527-839D-F997D3C16968}" dt="2022-03-17T10:44:06.855" v="71" actId="47"/>
        <pc:sldMkLst>
          <pc:docMk/>
          <pc:sldMk cId="2975945912" sldId="345"/>
        </pc:sldMkLst>
      </pc:sldChg>
      <pc:sldChg chg="modSp add del mod">
        <pc:chgData name="ludovica@skillselevationfhb.com" userId="d66ab3223affaa58" providerId="LiveId" clId="{635FB5E7-31A4-4527-839D-F997D3C16968}" dt="2022-03-17T11:22:53.724" v="554" actId="47"/>
        <pc:sldMkLst>
          <pc:docMk/>
          <pc:sldMk cId="2870890128" sldId="346"/>
        </pc:sldMkLst>
        <pc:spChg chg="mod">
          <ac:chgData name="ludovica@skillselevationfhb.com" userId="d66ab3223affaa58" providerId="LiveId" clId="{635FB5E7-31A4-4527-839D-F997D3C16968}" dt="2022-03-17T11:02:00.251" v="283"/>
          <ac:spMkLst>
            <pc:docMk/>
            <pc:sldMk cId="2870890128" sldId="346"/>
            <ac:spMk id="11" creationId="{FCD3615C-3010-4F25-8199-1367DC2ECB8F}"/>
          </ac:spMkLst>
        </pc:spChg>
      </pc:sldChg>
      <pc:sldChg chg="del">
        <pc:chgData name="ludovica@skillselevationfhb.com" userId="d66ab3223affaa58" providerId="LiveId" clId="{635FB5E7-31A4-4527-839D-F997D3C16968}" dt="2022-03-17T10:44:01.844" v="64" actId="47"/>
        <pc:sldMkLst>
          <pc:docMk/>
          <pc:sldMk cId="2959395933" sldId="346"/>
        </pc:sldMkLst>
      </pc:sldChg>
      <pc:sldChg chg="del">
        <pc:chgData name="ludovica@skillselevationfhb.com" userId="d66ab3223affaa58" providerId="LiveId" clId="{635FB5E7-31A4-4527-839D-F997D3C16968}" dt="2022-03-17T10:44:02.931" v="65" actId="47"/>
        <pc:sldMkLst>
          <pc:docMk/>
          <pc:sldMk cId="2778614757" sldId="347"/>
        </pc:sldMkLst>
      </pc:sldChg>
      <pc:sldChg chg="addSp delSp modSp add mod">
        <pc:chgData name="ludovica@skillselevationfhb.com" userId="d66ab3223affaa58" providerId="LiveId" clId="{635FB5E7-31A4-4527-839D-F997D3C16968}" dt="2022-03-17T11:23:41.810" v="574" actId="207"/>
        <pc:sldMkLst>
          <pc:docMk/>
          <pc:sldMk cId="2902193072" sldId="347"/>
        </pc:sldMkLst>
        <pc:spChg chg="mod">
          <ac:chgData name="ludovica@skillselevationfhb.com" userId="d66ab3223affaa58" providerId="LiveId" clId="{635FB5E7-31A4-4527-839D-F997D3C16968}" dt="2022-03-17T11:23:41.810" v="574" actId="207"/>
          <ac:spMkLst>
            <pc:docMk/>
            <pc:sldMk cId="2902193072" sldId="347"/>
            <ac:spMk id="9" creationId="{860BECD8-C24B-4AF3-9FE5-50B232840A41}"/>
          </ac:spMkLst>
        </pc:spChg>
        <pc:spChg chg="mod">
          <ac:chgData name="ludovica@skillselevationfhb.com" userId="d66ab3223affaa58" providerId="LiveId" clId="{635FB5E7-31A4-4527-839D-F997D3C16968}" dt="2022-03-17T11:21:32.837" v="544" actId="20577"/>
          <ac:spMkLst>
            <pc:docMk/>
            <pc:sldMk cId="2902193072" sldId="347"/>
            <ac:spMk id="10" creationId="{C238790B-57C2-4F83-9B49-DA580860A842}"/>
          </ac:spMkLst>
        </pc:spChg>
        <pc:picChg chg="del">
          <ac:chgData name="ludovica@skillselevationfhb.com" userId="d66ab3223affaa58" providerId="LiveId" clId="{635FB5E7-31A4-4527-839D-F997D3C16968}" dt="2022-03-17T10:59:52.631" v="280" actId="478"/>
          <ac:picMkLst>
            <pc:docMk/>
            <pc:sldMk cId="2902193072" sldId="347"/>
            <ac:picMk id="4" creationId="{7BAECF7F-E985-4D5A-AB6E-C8DEDF1233B2}"/>
          </ac:picMkLst>
        </pc:picChg>
        <pc:picChg chg="add mod">
          <ac:chgData name="ludovica@skillselevationfhb.com" userId="d66ab3223affaa58" providerId="LiveId" clId="{635FB5E7-31A4-4527-839D-F997D3C16968}" dt="2022-03-17T11:22:22.193" v="549" actId="1076"/>
          <ac:picMkLst>
            <pc:docMk/>
            <pc:sldMk cId="2902193072" sldId="347"/>
            <ac:picMk id="12" creationId="{A6C13176-5F19-4380-9EFA-02F15CBA222E}"/>
          </ac:picMkLst>
        </pc:picChg>
      </pc:sldChg>
      <pc:sldChg chg="addSp delSp modSp add mod ord">
        <pc:chgData name="ludovica@skillselevationfhb.com" userId="d66ab3223affaa58" providerId="LiveId" clId="{635FB5E7-31A4-4527-839D-F997D3C16968}" dt="2022-03-17T14:59:36" v="2744" actId="20577"/>
        <pc:sldMkLst>
          <pc:docMk/>
          <pc:sldMk cId="1864268247" sldId="348"/>
        </pc:sldMkLst>
        <pc:spChg chg="add mod">
          <ac:chgData name="ludovica@skillselevationfhb.com" userId="d66ab3223affaa58" providerId="LiveId" clId="{635FB5E7-31A4-4527-839D-F997D3C16968}" dt="2022-03-17T11:32:26.384" v="670" actId="1076"/>
          <ac:spMkLst>
            <pc:docMk/>
            <pc:sldMk cId="1864268247" sldId="348"/>
            <ac:spMk id="8" creationId="{D7F316F7-85BC-4A8D-894E-BAF67657D9D3}"/>
          </ac:spMkLst>
        </pc:spChg>
        <pc:spChg chg="del">
          <ac:chgData name="ludovica@skillselevationfhb.com" userId="d66ab3223affaa58" providerId="LiveId" clId="{635FB5E7-31A4-4527-839D-F997D3C16968}" dt="2022-03-17T11:23:04.448" v="562" actId="21"/>
          <ac:spMkLst>
            <pc:docMk/>
            <pc:sldMk cId="1864268247" sldId="348"/>
            <ac:spMk id="9" creationId="{860BECD8-C24B-4AF3-9FE5-50B232840A41}"/>
          </ac:spMkLst>
        </pc:spChg>
        <pc:spChg chg="mod">
          <ac:chgData name="ludovica@skillselevationfhb.com" userId="d66ab3223affaa58" providerId="LiveId" clId="{635FB5E7-31A4-4527-839D-F997D3C16968}" dt="2022-03-17T14:59:36" v="2744" actId="20577"/>
          <ac:spMkLst>
            <pc:docMk/>
            <pc:sldMk cId="1864268247" sldId="348"/>
            <ac:spMk id="11" creationId="{FCD3615C-3010-4F25-8199-1367DC2ECB8F}"/>
          </ac:spMkLst>
        </pc:spChg>
        <pc:picChg chg="del">
          <ac:chgData name="ludovica@skillselevationfhb.com" userId="d66ab3223affaa58" providerId="LiveId" clId="{635FB5E7-31A4-4527-839D-F997D3C16968}" dt="2022-03-17T11:22:39.878" v="550" actId="21"/>
          <ac:picMkLst>
            <pc:docMk/>
            <pc:sldMk cId="1864268247" sldId="348"/>
            <ac:picMk id="12" creationId="{16402264-0991-4F81-A8B8-2AED20E69CA1}"/>
          </ac:picMkLst>
        </pc:picChg>
      </pc:sldChg>
      <pc:sldChg chg="del">
        <pc:chgData name="ludovica@skillselevationfhb.com" userId="d66ab3223affaa58" providerId="LiveId" clId="{635FB5E7-31A4-4527-839D-F997D3C16968}" dt="2022-03-17T10:44:06.371" v="69" actId="47"/>
        <pc:sldMkLst>
          <pc:docMk/>
          <pc:sldMk cId="2996134560" sldId="348"/>
        </pc:sldMkLst>
      </pc:sldChg>
      <pc:sldChg chg="add del ord">
        <pc:chgData name="ludovica@skillselevationfhb.com" userId="d66ab3223affaa58" providerId="LiveId" clId="{635FB5E7-31A4-4527-839D-F997D3C16968}" dt="2022-03-17T11:22:51.903" v="553" actId="47"/>
        <pc:sldMkLst>
          <pc:docMk/>
          <pc:sldMk cId="649174680" sldId="349"/>
        </pc:sldMkLst>
      </pc:sldChg>
      <pc:sldChg chg="del">
        <pc:chgData name="ludovica@skillselevationfhb.com" userId="d66ab3223affaa58" providerId="LiveId" clId="{635FB5E7-31A4-4527-839D-F997D3C16968}" dt="2022-03-17T10:44:07.605" v="74" actId="47"/>
        <pc:sldMkLst>
          <pc:docMk/>
          <pc:sldMk cId="2275691795" sldId="349"/>
        </pc:sldMkLst>
      </pc:sldChg>
      <pc:sldChg chg="addSp delSp modSp add del mod ord">
        <pc:chgData name="ludovica@skillselevationfhb.com" userId="d66ab3223affaa58" providerId="LiveId" clId="{635FB5E7-31A4-4527-839D-F997D3C16968}" dt="2022-03-17T12:53:51.984" v="2502" actId="47"/>
        <pc:sldMkLst>
          <pc:docMk/>
          <pc:sldMk cId="2793144954" sldId="350"/>
        </pc:sldMkLst>
        <pc:spChg chg="mod">
          <ac:chgData name="ludovica@skillselevationfhb.com" userId="d66ab3223affaa58" providerId="LiveId" clId="{635FB5E7-31A4-4527-839D-F997D3C16968}" dt="2022-03-17T11:30:00.642" v="649" actId="20577"/>
          <ac:spMkLst>
            <pc:docMk/>
            <pc:sldMk cId="2793144954" sldId="350"/>
            <ac:spMk id="9" creationId="{860BECD8-C24B-4AF3-9FE5-50B232840A41}"/>
          </ac:spMkLst>
        </pc:spChg>
        <pc:spChg chg="mod">
          <ac:chgData name="ludovica@skillselevationfhb.com" userId="d66ab3223affaa58" providerId="LiveId" clId="{635FB5E7-31A4-4527-839D-F997D3C16968}" dt="2022-03-17T11:21:46.855" v="547" actId="255"/>
          <ac:spMkLst>
            <pc:docMk/>
            <pc:sldMk cId="2793144954" sldId="350"/>
            <ac:spMk id="10" creationId="{C238790B-57C2-4F83-9B49-DA580860A842}"/>
          </ac:spMkLst>
        </pc:spChg>
        <pc:picChg chg="add del mod">
          <ac:chgData name="ludovica@skillselevationfhb.com" userId="d66ab3223affaa58" providerId="LiveId" clId="{635FB5E7-31A4-4527-839D-F997D3C16968}" dt="2022-03-17T11:14:23.178" v="453" actId="21"/>
          <ac:picMkLst>
            <pc:docMk/>
            <pc:sldMk cId="2793144954" sldId="350"/>
            <ac:picMk id="8" creationId="{87CC88D2-2B57-4BAF-8256-2665C0D2E63C}"/>
          </ac:picMkLst>
        </pc:picChg>
        <pc:picChg chg="add del mod">
          <ac:chgData name="ludovica@skillselevationfhb.com" userId="d66ab3223affaa58" providerId="LiveId" clId="{635FB5E7-31A4-4527-839D-F997D3C16968}" dt="2022-03-17T11:19:32.278" v="515" actId="478"/>
          <ac:picMkLst>
            <pc:docMk/>
            <pc:sldMk cId="2793144954" sldId="350"/>
            <ac:picMk id="12" creationId="{A283A200-F02D-45AF-BC02-DBACD2DE8D6E}"/>
          </ac:picMkLst>
        </pc:picChg>
        <pc:picChg chg="add mod">
          <ac:chgData name="ludovica@skillselevationfhb.com" userId="d66ab3223affaa58" providerId="LiveId" clId="{635FB5E7-31A4-4527-839D-F997D3C16968}" dt="2022-03-17T11:20:12.651" v="525" actId="1076"/>
          <ac:picMkLst>
            <pc:docMk/>
            <pc:sldMk cId="2793144954" sldId="350"/>
            <ac:picMk id="3074" creationId="{902378A7-75D4-4B3A-9FA7-453B61442A0B}"/>
          </ac:picMkLst>
        </pc:picChg>
      </pc:sldChg>
      <pc:sldChg chg="del">
        <pc:chgData name="ludovica@skillselevationfhb.com" userId="d66ab3223affaa58" providerId="LiveId" clId="{635FB5E7-31A4-4527-839D-F997D3C16968}" dt="2022-03-17T10:44:08.258" v="76" actId="47"/>
        <pc:sldMkLst>
          <pc:docMk/>
          <pc:sldMk cId="1452504728" sldId="351"/>
        </pc:sldMkLst>
      </pc:sldChg>
      <pc:sldChg chg="modSp add mod">
        <pc:chgData name="ludovica@skillselevationfhb.com" userId="d66ab3223affaa58" providerId="LiveId" clId="{635FB5E7-31A4-4527-839D-F997D3C16968}" dt="2022-03-17T12:53:49.380" v="2501" actId="1076"/>
        <pc:sldMkLst>
          <pc:docMk/>
          <pc:sldMk cId="1973518863" sldId="351"/>
        </pc:sldMkLst>
        <pc:spChg chg="mod">
          <ac:chgData name="ludovica@skillselevationfhb.com" userId="d66ab3223affaa58" providerId="LiveId" clId="{635FB5E7-31A4-4527-839D-F997D3C16968}" dt="2022-03-17T11:23:33.909" v="571" actId="207"/>
          <ac:spMkLst>
            <pc:docMk/>
            <pc:sldMk cId="1973518863" sldId="351"/>
            <ac:spMk id="9" creationId="{860BECD8-C24B-4AF3-9FE5-50B232840A41}"/>
          </ac:spMkLst>
        </pc:spChg>
        <pc:spChg chg="mod">
          <ac:chgData name="ludovica@skillselevationfhb.com" userId="d66ab3223affaa58" providerId="LiveId" clId="{635FB5E7-31A4-4527-839D-F997D3C16968}" dt="2022-03-17T12:53:49.380" v="2501" actId="1076"/>
          <ac:spMkLst>
            <pc:docMk/>
            <pc:sldMk cId="1973518863" sldId="351"/>
            <ac:spMk id="10" creationId="{C238790B-57C2-4F83-9B49-DA580860A842}"/>
          </ac:spMkLst>
        </pc:spChg>
        <pc:picChg chg="mod">
          <ac:chgData name="ludovica@skillselevationfhb.com" userId="d66ab3223affaa58" providerId="LiveId" clId="{635FB5E7-31A4-4527-839D-F997D3C16968}" dt="2022-03-17T11:20:59.510" v="532" actId="1076"/>
          <ac:picMkLst>
            <pc:docMk/>
            <pc:sldMk cId="1973518863" sldId="351"/>
            <ac:picMk id="12" creationId="{A283A200-F02D-45AF-BC02-DBACD2DE8D6E}"/>
          </ac:picMkLst>
        </pc:picChg>
      </pc:sldChg>
      <pc:sldChg chg="addSp delSp modSp add mod ord">
        <pc:chgData name="ludovica@skillselevationfhb.com" userId="d66ab3223affaa58" providerId="LiveId" clId="{635FB5E7-31A4-4527-839D-F997D3C16968}" dt="2022-03-17T14:59:07.280" v="2743" actId="1076"/>
        <pc:sldMkLst>
          <pc:docMk/>
          <pc:sldMk cId="1802520395" sldId="352"/>
        </pc:sldMkLst>
        <pc:spChg chg="add mod">
          <ac:chgData name="ludovica@skillselevationfhb.com" userId="d66ab3223affaa58" providerId="LiveId" clId="{635FB5E7-31A4-4527-839D-F997D3C16968}" dt="2022-03-17T11:25:49.936" v="597"/>
          <ac:spMkLst>
            <pc:docMk/>
            <pc:sldMk cId="1802520395" sldId="352"/>
            <ac:spMk id="7" creationId="{B03EAD52-B81E-4B6A-81C8-D398812EE85C}"/>
          </ac:spMkLst>
        </pc:spChg>
        <pc:spChg chg="mod">
          <ac:chgData name="ludovica@skillselevationfhb.com" userId="d66ab3223affaa58" providerId="LiveId" clId="{635FB5E7-31A4-4527-839D-F997D3C16968}" dt="2022-03-17T14:59:00.770" v="2740" actId="403"/>
          <ac:spMkLst>
            <pc:docMk/>
            <pc:sldMk cId="1802520395" sldId="352"/>
            <ac:spMk id="11" creationId="{FCD3615C-3010-4F25-8199-1367DC2ECB8F}"/>
          </ac:spMkLst>
        </pc:spChg>
        <pc:picChg chg="add mod">
          <ac:chgData name="ludovica@skillselevationfhb.com" userId="d66ab3223affaa58" providerId="LiveId" clId="{635FB5E7-31A4-4527-839D-F997D3C16968}" dt="2022-03-17T14:59:07.280" v="2743" actId="1076"/>
          <ac:picMkLst>
            <pc:docMk/>
            <pc:sldMk cId="1802520395" sldId="352"/>
            <ac:picMk id="1026" creationId="{435D1535-9DB3-4E1C-A4F1-003224BF5D88}"/>
          </ac:picMkLst>
        </pc:picChg>
        <pc:picChg chg="add del mod">
          <ac:chgData name="ludovica@skillselevationfhb.com" userId="d66ab3223affaa58" providerId="LiveId" clId="{635FB5E7-31A4-4527-839D-F997D3C16968}" dt="2022-03-17T14:58:56.567" v="2738" actId="21"/>
          <ac:picMkLst>
            <pc:docMk/>
            <pc:sldMk cId="1802520395" sldId="352"/>
            <ac:picMk id="4098" creationId="{8B884799-8401-476A-A1C7-2ED4EC3862CE}"/>
          </ac:picMkLst>
        </pc:picChg>
      </pc:sldChg>
      <pc:sldChg chg="del">
        <pc:chgData name="ludovica@skillselevationfhb.com" userId="d66ab3223affaa58" providerId="LiveId" clId="{635FB5E7-31A4-4527-839D-F997D3C16968}" dt="2022-03-17T10:44:08.688" v="77" actId="47"/>
        <pc:sldMkLst>
          <pc:docMk/>
          <pc:sldMk cId="3752660785" sldId="352"/>
        </pc:sldMkLst>
      </pc:sldChg>
      <pc:sldChg chg="addSp delSp modSp add mod ord">
        <pc:chgData name="ludovica@skillselevationfhb.com" userId="d66ab3223affaa58" providerId="LiveId" clId="{635FB5E7-31A4-4527-839D-F997D3C16968}" dt="2022-03-17T11:30:10.673" v="653" actId="1076"/>
        <pc:sldMkLst>
          <pc:docMk/>
          <pc:sldMk cId="1016752301" sldId="353"/>
        </pc:sldMkLst>
        <pc:spChg chg="mod">
          <ac:chgData name="ludovica@skillselevationfhb.com" userId="d66ab3223affaa58" providerId="LiveId" clId="{635FB5E7-31A4-4527-839D-F997D3C16968}" dt="2022-03-17T11:28:03.944" v="635" actId="20577"/>
          <ac:spMkLst>
            <pc:docMk/>
            <pc:sldMk cId="1016752301" sldId="353"/>
            <ac:spMk id="7" creationId="{B03EAD52-B81E-4B6A-81C8-D398812EE85C}"/>
          </ac:spMkLst>
        </pc:spChg>
        <pc:spChg chg="mod">
          <ac:chgData name="ludovica@skillselevationfhb.com" userId="d66ab3223affaa58" providerId="LiveId" clId="{635FB5E7-31A4-4527-839D-F997D3C16968}" dt="2022-03-17T11:30:06.058" v="652" actId="1076"/>
          <ac:spMkLst>
            <pc:docMk/>
            <pc:sldMk cId="1016752301" sldId="353"/>
            <ac:spMk id="11" creationId="{FCD3615C-3010-4F25-8199-1367DC2ECB8F}"/>
          </ac:spMkLst>
        </pc:spChg>
        <pc:picChg chg="add mod">
          <ac:chgData name="ludovica@skillselevationfhb.com" userId="d66ab3223affaa58" providerId="LiveId" clId="{635FB5E7-31A4-4527-839D-F997D3C16968}" dt="2022-03-17T11:30:10.673" v="653" actId="1076"/>
          <ac:picMkLst>
            <pc:docMk/>
            <pc:sldMk cId="1016752301" sldId="353"/>
            <ac:picMk id="8" creationId="{B7DB706C-1129-4CCF-A0B4-DB811ED13FB9}"/>
          </ac:picMkLst>
        </pc:picChg>
        <pc:picChg chg="del">
          <ac:chgData name="ludovica@skillselevationfhb.com" userId="d66ab3223affaa58" providerId="LiveId" clId="{635FB5E7-31A4-4527-839D-F997D3C16968}" dt="2022-03-17T11:27:09.040" v="602" actId="21"/>
          <ac:picMkLst>
            <pc:docMk/>
            <pc:sldMk cId="1016752301" sldId="353"/>
            <ac:picMk id="4098" creationId="{8B884799-8401-476A-A1C7-2ED4EC3862CE}"/>
          </ac:picMkLst>
        </pc:picChg>
      </pc:sldChg>
      <pc:sldChg chg="del">
        <pc:chgData name="ludovica@skillselevationfhb.com" userId="d66ab3223affaa58" providerId="LiveId" clId="{635FB5E7-31A4-4527-839D-F997D3C16968}" dt="2022-03-17T10:44:07.934" v="75" actId="47"/>
        <pc:sldMkLst>
          <pc:docMk/>
          <pc:sldMk cId="3960064492" sldId="353"/>
        </pc:sldMkLst>
      </pc:sldChg>
      <pc:sldChg chg="del">
        <pc:chgData name="ludovica@skillselevationfhb.com" userId="d66ab3223affaa58" providerId="LiveId" clId="{635FB5E7-31A4-4527-839D-F997D3C16968}" dt="2022-03-17T10:44:10.142" v="84" actId="47"/>
        <pc:sldMkLst>
          <pc:docMk/>
          <pc:sldMk cId="825258082" sldId="354"/>
        </pc:sldMkLst>
      </pc:sldChg>
      <pc:sldChg chg="addSp delSp modSp add mod ord">
        <pc:chgData name="ludovica@skillselevationfhb.com" userId="d66ab3223affaa58" providerId="LiveId" clId="{635FB5E7-31A4-4527-839D-F997D3C16968}" dt="2022-03-17T15:04:51.065" v="2767" actId="1076"/>
        <pc:sldMkLst>
          <pc:docMk/>
          <pc:sldMk cId="3344075822" sldId="354"/>
        </pc:sldMkLst>
        <pc:spChg chg="del mod">
          <ac:chgData name="ludovica@skillselevationfhb.com" userId="d66ab3223affaa58" providerId="LiveId" clId="{635FB5E7-31A4-4527-839D-F997D3C16968}" dt="2022-03-17T11:37:25.617" v="700" actId="21"/>
          <ac:spMkLst>
            <pc:docMk/>
            <pc:sldMk cId="3344075822" sldId="354"/>
            <ac:spMk id="9" creationId="{860BECD8-C24B-4AF3-9FE5-50B232840A41}"/>
          </ac:spMkLst>
        </pc:spChg>
        <pc:spChg chg="del">
          <ac:chgData name="ludovica@skillselevationfhb.com" userId="d66ab3223affaa58" providerId="LiveId" clId="{635FB5E7-31A4-4527-839D-F997D3C16968}" dt="2022-03-17T11:35:04.066" v="680" actId="21"/>
          <ac:spMkLst>
            <pc:docMk/>
            <pc:sldMk cId="3344075822" sldId="354"/>
            <ac:spMk id="10" creationId="{97EAF0DC-B76E-433D-AC33-B79E0A563A13}"/>
          </ac:spMkLst>
        </pc:spChg>
        <pc:picChg chg="add del mod">
          <ac:chgData name="ludovica@skillselevationfhb.com" userId="d66ab3223affaa58" providerId="LiveId" clId="{635FB5E7-31A4-4527-839D-F997D3C16968}" dt="2022-03-17T13:32:09.185" v="2682" actId="21"/>
          <ac:picMkLst>
            <pc:docMk/>
            <pc:sldMk cId="3344075822" sldId="354"/>
            <ac:picMk id="8" creationId="{51BF9F9F-E85C-4C7B-BF88-4FFD91B86E26}"/>
          </ac:picMkLst>
        </pc:picChg>
        <pc:picChg chg="add del mod">
          <ac:chgData name="ludovica@skillselevationfhb.com" userId="d66ab3223affaa58" providerId="LiveId" clId="{635FB5E7-31A4-4527-839D-F997D3C16968}" dt="2022-03-17T13:32:06.906" v="2681" actId="21"/>
          <ac:picMkLst>
            <pc:docMk/>
            <pc:sldMk cId="3344075822" sldId="354"/>
            <ac:picMk id="11" creationId="{4EFF2970-3C61-4046-A49D-23599E6C97EB}"/>
          </ac:picMkLst>
        </pc:picChg>
        <pc:picChg chg="add del mod">
          <ac:chgData name="ludovica@skillselevationfhb.com" userId="d66ab3223affaa58" providerId="LiveId" clId="{635FB5E7-31A4-4527-839D-F997D3C16968}" dt="2022-03-17T13:32:12.049" v="2683" actId="21"/>
          <ac:picMkLst>
            <pc:docMk/>
            <pc:sldMk cId="3344075822" sldId="354"/>
            <ac:picMk id="12" creationId="{AE1F580C-1026-48E1-ADB5-02A7120CC443}"/>
          </ac:picMkLst>
        </pc:picChg>
        <pc:picChg chg="add mod">
          <ac:chgData name="ludovica@skillselevationfhb.com" userId="d66ab3223affaa58" providerId="LiveId" clId="{635FB5E7-31A4-4527-839D-F997D3C16968}" dt="2022-03-17T15:04:51.065" v="2767" actId="1076"/>
          <ac:picMkLst>
            <pc:docMk/>
            <pc:sldMk cId="3344075822" sldId="354"/>
            <ac:picMk id="3074" creationId="{18590F10-B6CC-4DCF-A5CE-D126D6BF3603}"/>
          </ac:picMkLst>
        </pc:picChg>
        <pc:picChg chg="add del mod">
          <ac:chgData name="ludovica@skillselevationfhb.com" userId="d66ab3223affaa58" providerId="LiveId" clId="{635FB5E7-31A4-4527-839D-F997D3C16968}" dt="2022-03-17T15:04:48.851" v="2766" actId="21"/>
          <ac:picMkLst>
            <pc:docMk/>
            <pc:sldMk cId="3344075822" sldId="354"/>
            <ac:picMk id="5122" creationId="{2D3ED64C-2F01-42C0-9047-CE8A19BE94B8}"/>
          </ac:picMkLst>
        </pc:picChg>
      </pc:sldChg>
      <pc:sldChg chg="del">
        <pc:chgData name="ludovica@skillselevationfhb.com" userId="d66ab3223affaa58" providerId="LiveId" clId="{635FB5E7-31A4-4527-839D-F997D3C16968}" dt="2022-03-17T10:44:12.178" v="90" actId="47"/>
        <pc:sldMkLst>
          <pc:docMk/>
          <pc:sldMk cId="116005244" sldId="355"/>
        </pc:sldMkLst>
      </pc:sldChg>
      <pc:sldChg chg="addSp delSp modSp add mod ord">
        <pc:chgData name="ludovica@skillselevationfhb.com" userId="d66ab3223affaa58" providerId="LiveId" clId="{635FB5E7-31A4-4527-839D-F997D3C16968}" dt="2022-03-17T13:31:47.197" v="2680" actId="1076"/>
        <pc:sldMkLst>
          <pc:docMk/>
          <pc:sldMk cId="2985464823" sldId="355"/>
        </pc:sldMkLst>
        <pc:spChg chg="del">
          <ac:chgData name="ludovica@skillselevationfhb.com" userId="d66ab3223affaa58" providerId="LiveId" clId="{635FB5E7-31A4-4527-839D-F997D3C16968}" dt="2022-03-17T11:37:32.352" v="702" actId="21"/>
          <ac:spMkLst>
            <pc:docMk/>
            <pc:sldMk cId="2985464823" sldId="355"/>
            <ac:spMk id="9" creationId="{860BECD8-C24B-4AF3-9FE5-50B232840A41}"/>
          </ac:spMkLst>
        </pc:spChg>
        <pc:picChg chg="del">
          <ac:chgData name="ludovica@skillselevationfhb.com" userId="d66ab3223affaa58" providerId="LiveId" clId="{635FB5E7-31A4-4527-839D-F997D3C16968}" dt="2022-03-17T11:37:15.800" v="696" actId="478"/>
          <ac:picMkLst>
            <pc:docMk/>
            <pc:sldMk cId="2985464823" sldId="355"/>
            <ac:picMk id="5122" creationId="{2D3ED64C-2F01-42C0-9047-CE8A19BE94B8}"/>
          </ac:picMkLst>
        </pc:picChg>
        <pc:picChg chg="add mod">
          <ac:chgData name="ludovica@skillselevationfhb.com" userId="d66ab3223affaa58" providerId="LiveId" clId="{635FB5E7-31A4-4527-839D-F997D3C16968}" dt="2022-03-17T13:31:47.197" v="2680" actId="1076"/>
          <ac:picMkLst>
            <pc:docMk/>
            <pc:sldMk cId="2985464823" sldId="355"/>
            <ac:picMk id="6146" creationId="{620DB43A-1971-4B16-8CA4-5CB313C614D7}"/>
          </ac:picMkLst>
        </pc:picChg>
      </pc:sldChg>
      <pc:sldChg chg="del">
        <pc:chgData name="ludovica@skillselevationfhb.com" userId="d66ab3223affaa58" providerId="LiveId" clId="{635FB5E7-31A4-4527-839D-F997D3C16968}" dt="2022-03-17T10:44:11.449" v="88" actId="47"/>
        <pc:sldMkLst>
          <pc:docMk/>
          <pc:sldMk cId="157069248" sldId="356"/>
        </pc:sldMkLst>
      </pc:sldChg>
      <pc:sldChg chg="addSp delSp modSp add ord">
        <pc:chgData name="ludovica@skillselevationfhb.com" userId="d66ab3223affaa58" providerId="LiveId" clId="{635FB5E7-31A4-4527-839D-F997D3C16968}" dt="2022-03-17T15:04:06.149" v="2753" actId="1076"/>
        <pc:sldMkLst>
          <pc:docMk/>
          <pc:sldMk cId="4199173355" sldId="356"/>
        </pc:sldMkLst>
        <pc:picChg chg="add del mod">
          <ac:chgData name="ludovica@skillselevationfhb.com" userId="d66ab3223affaa58" providerId="LiveId" clId="{635FB5E7-31A4-4527-839D-F997D3C16968}" dt="2022-03-17T11:40:29.618" v="716" actId="478"/>
          <ac:picMkLst>
            <pc:docMk/>
            <pc:sldMk cId="4199173355" sldId="356"/>
            <ac:picMk id="8" creationId="{D7B013D0-C20C-40BF-8CF4-FACF0E63AB6D}"/>
          </ac:picMkLst>
        </pc:picChg>
        <pc:picChg chg="add del mod">
          <ac:chgData name="ludovica@skillselevationfhb.com" userId="d66ab3223affaa58" providerId="LiveId" clId="{635FB5E7-31A4-4527-839D-F997D3C16968}" dt="2022-03-17T11:40:29.618" v="716" actId="478"/>
          <ac:picMkLst>
            <pc:docMk/>
            <pc:sldMk cId="4199173355" sldId="356"/>
            <ac:picMk id="9" creationId="{C4E38D8B-728D-4316-82F0-CEA2097B8856}"/>
          </ac:picMkLst>
        </pc:picChg>
        <pc:picChg chg="add del">
          <ac:chgData name="ludovica@skillselevationfhb.com" userId="d66ab3223affaa58" providerId="LiveId" clId="{635FB5E7-31A4-4527-839D-F997D3C16968}" dt="2022-03-17T15:03:57.924" v="2748"/>
          <ac:picMkLst>
            <pc:docMk/>
            <pc:sldMk cId="4199173355" sldId="356"/>
            <ac:picMk id="2050" creationId="{3255901A-6879-483A-99AB-DEAF65DF13B7}"/>
          </ac:picMkLst>
        </pc:picChg>
        <pc:picChg chg="add mod">
          <ac:chgData name="ludovica@skillselevationfhb.com" userId="d66ab3223affaa58" providerId="LiveId" clId="{635FB5E7-31A4-4527-839D-F997D3C16968}" dt="2022-03-17T15:04:06.149" v="2753" actId="1076"/>
          <ac:picMkLst>
            <pc:docMk/>
            <pc:sldMk cId="4199173355" sldId="356"/>
            <ac:picMk id="2052" creationId="{1A8C0B88-6819-4429-A39C-035C84820FBE}"/>
          </ac:picMkLst>
        </pc:picChg>
        <pc:picChg chg="del">
          <ac:chgData name="ludovica@skillselevationfhb.com" userId="d66ab3223affaa58" providerId="LiveId" clId="{635FB5E7-31A4-4527-839D-F997D3C16968}" dt="2022-03-17T11:39:15.957" v="708" actId="478"/>
          <ac:picMkLst>
            <pc:docMk/>
            <pc:sldMk cId="4199173355" sldId="356"/>
            <ac:picMk id="6146" creationId="{620DB43A-1971-4B16-8CA4-5CB313C614D7}"/>
          </ac:picMkLst>
        </pc:picChg>
        <pc:picChg chg="add del mod">
          <ac:chgData name="ludovica@skillselevationfhb.com" userId="d66ab3223affaa58" providerId="LiveId" clId="{635FB5E7-31A4-4527-839D-F997D3C16968}" dt="2022-03-17T11:40:24.522" v="713" actId="21"/>
          <ac:picMkLst>
            <pc:docMk/>
            <pc:sldMk cId="4199173355" sldId="356"/>
            <ac:picMk id="7170" creationId="{4893D328-4D75-4980-AA16-A2EDA31C3A42}"/>
          </ac:picMkLst>
        </pc:picChg>
        <pc:picChg chg="add del">
          <ac:chgData name="ludovica@skillselevationfhb.com" userId="d66ab3223affaa58" providerId="LiveId" clId="{635FB5E7-31A4-4527-839D-F997D3C16968}" dt="2022-03-17T11:40:24.522" v="713" actId="21"/>
          <ac:picMkLst>
            <pc:docMk/>
            <pc:sldMk cId="4199173355" sldId="356"/>
            <ac:picMk id="7172" creationId="{4FBA8C47-9642-4829-A360-1135967E9AB0}"/>
          </ac:picMkLst>
        </pc:picChg>
        <pc:picChg chg="add del mod">
          <ac:chgData name="ludovica@skillselevationfhb.com" userId="d66ab3223affaa58" providerId="LiveId" clId="{635FB5E7-31A4-4527-839D-F997D3C16968}" dt="2022-03-17T15:04:01.096" v="2750" actId="478"/>
          <ac:picMkLst>
            <pc:docMk/>
            <pc:sldMk cId="4199173355" sldId="356"/>
            <ac:picMk id="7174" creationId="{684B22E7-C0E5-4FC4-B678-3E316A85DFF4}"/>
          </ac:picMkLst>
        </pc:picChg>
      </pc:sldChg>
      <pc:sldChg chg="modSp add mod">
        <pc:chgData name="ludovica@skillselevationfhb.com" userId="d66ab3223affaa58" providerId="LiveId" clId="{635FB5E7-31A4-4527-839D-F997D3C16968}" dt="2022-03-17T11:45:23.797" v="771" actId="207"/>
        <pc:sldMkLst>
          <pc:docMk/>
          <pc:sldMk cId="3457602332" sldId="357"/>
        </pc:sldMkLst>
        <pc:spChg chg="mod">
          <ac:chgData name="ludovica@skillselevationfhb.com" userId="d66ab3223affaa58" providerId="LiveId" clId="{635FB5E7-31A4-4527-839D-F997D3C16968}" dt="2022-03-17T11:45:23.797" v="771" actId="207"/>
          <ac:spMkLst>
            <pc:docMk/>
            <pc:sldMk cId="3457602332" sldId="357"/>
            <ac:spMk id="9" creationId="{860BECD8-C24B-4AF3-9FE5-50B232840A41}"/>
          </ac:spMkLst>
        </pc:spChg>
        <pc:spChg chg="mod">
          <ac:chgData name="ludovica@skillselevationfhb.com" userId="d66ab3223affaa58" providerId="LiveId" clId="{635FB5E7-31A4-4527-839D-F997D3C16968}" dt="2022-03-17T11:45:14.853" v="769" actId="115"/>
          <ac:spMkLst>
            <pc:docMk/>
            <pc:sldMk cId="3457602332" sldId="357"/>
            <ac:spMk id="10" creationId="{97EAF0DC-B76E-433D-AC33-B79E0A563A13}"/>
          </ac:spMkLst>
        </pc:spChg>
      </pc:sldChg>
      <pc:sldChg chg="add del">
        <pc:chgData name="ludovica@skillselevationfhb.com" userId="d66ab3223affaa58" providerId="LiveId" clId="{635FB5E7-31A4-4527-839D-F997D3C16968}" dt="2022-03-17T11:53:05.107" v="1000" actId="47"/>
        <pc:sldMkLst>
          <pc:docMk/>
          <pc:sldMk cId="1159700957" sldId="358"/>
        </pc:sldMkLst>
      </pc:sldChg>
      <pc:sldChg chg="delSp modSp add mod ord">
        <pc:chgData name="ludovica@skillselevationfhb.com" userId="d66ab3223affaa58" providerId="LiveId" clId="{635FB5E7-31A4-4527-839D-F997D3C16968}" dt="2022-03-17T12:56:26.883" v="2514"/>
        <pc:sldMkLst>
          <pc:docMk/>
          <pc:sldMk cId="3140209682" sldId="358"/>
        </pc:sldMkLst>
        <pc:spChg chg="del mod">
          <ac:chgData name="ludovica@skillselevationfhb.com" userId="d66ab3223affaa58" providerId="LiveId" clId="{635FB5E7-31A4-4527-839D-F997D3C16968}" dt="2022-03-17T12:20:06.722" v="1512" actId="21"/>
          <ac:spMkLst>
            <pc:docMk/>
            <pc:sldMk cId="3140209682" sldId="358"/>
            <ac:spMk id="9" creationId="{860BECD8-C24B-4AF3-9FE5-50B232840A41}"/>
          </ac:spMkLst>
        </pc:spChg>
        <pc:spChg chg="mod">
          <ac:chgData name="ludovica@skillselevationfhb.com" userId="d66ab3223affaa58" providerId="LiveId" clId="{635FB5E7-31A4-4527-839D-F997D3C16968}" dt="2022-03-17T12:20:34.273" v="1520" actId="1076"/>
          <ac:spMkLst>
            <pc:docMk/>
            <pc:sldMk cId="3140209682" sldId="358"/>
            <ac:spMk id="10" creationId="{97EAF0DC-B76E-433D-AC33-B79E0A563A13}"/>
          </ac:spMkLst>
        </pc:spChg>
        <pc:picChg chg="del">
          <ac:chgData name="ludovica@skillselevationfhb.com" userId="d66ab3223affaa58" providerId="LiveId" clId="{635FB5E7-31A4-4527-839D-F997D3C16968}" dt="2022-03-17T12:17:07.690" v="1312" actId="478"/>
          <ac:picMkLst>
            <pc:docMk/>
            <pc:sldMk cId="3140209682" sldId="358"/>
            <ac:picMk id="11" creationId="{9AACD9D9-FBD2-478B-8A33-FAB7AEC54A78}"/>
          </ac:picMkLst>
        </pc:picChg>
      </pc:sldChg>
      <pc:sldChg chg="delSp add del mod">
        <pc:chgData name="ludovica@skillselevationfhb.com" userId="d66ab3223affaa58" providerId="LiveId" clId="{635FB5E7-31A4-4527-839D-F997D3C16968}" dt="2022-03-17T12:21:10.184" v="1522" actId="47"/>
        <pc:sldMkLst>
          <pc:docMk/>
          <pc:sldMk cId="3090979433" sldId="359"/>
        </pc:sldMkLst>
        <pc:picChg chg="del">
          <ac:chgData name="ludovica@skillselevationfhb.com" userId="d66ab3223affaa58" providerId="LiveId" clId="{635FB5E7-31A4-4527-839D-F997D3C16968}" dt="2022-03-17T12:21:06.950" v="1521" actId="478"/>
          <ac:picMkLst>
            <pc:docMk/>
            <pc:sldMk cId="3090979433" sldId="359"/>
            <ac:picMk id="11" creationId="{9AACD9D9-FBD2-478B-8A33-FAB7AEC54A78}"/>
          </ac:picMkLst>
        </pc:picChg>
      </pc:sldChg>
      <pc:sldChg chg="delSp modSp add del mod">
        <pc:chgData name="ludovica@skillselevationfhb.com" userId="d66ab3223affaa58" providerId="LiveId" clId="{635FB5E7-31A4-4527-839D-F997D3C16968}" dt="2022-03-17T12:21:12.664" v="1523" actId="47"/>
        <pc:sldMkLst>
          <pc:docMk/>
          <pc:sldMk cId="1541724930" sldId="360"/>
        </pc:sldMkLst>
        <pc:spChg chg="mod">
          <ac:chgData name="ludovica@skillselevationfhb.com" userId="d66ab3223affaa58" providerId="LiveId" clId="{635FB5E7-31A4-4527-839D-F997D3C16968}" dt="2022-03-17T11:59:20.050" v="1048" actId="20577"/>
          <ac:spMkLst>
            <pc:docMk/>
            <pc:sldMk cId="1541724930" sldId="360"/>
            <ac:spMk id="10" creationId="{97EAF0DC-B76E-433D-AC33-B79E0A563A13}"/>
          </ac:spMkLst>
        </pc:spChg>
        <pc:picChg chg="del">
          <ac:chgData name="ludovica@skillselevationfhb.com" userId="d66ab3223affaa58" providerId="LiveId" clId="{635FB5E7-31A4-4527-839D-F997D3C16968}" dt="2022-03-17T11:59:15.437" v="1046" actId="21"/>
          <ac:picMkLst>
            <pc:docMk/>
            <pc:sldMk cId="1541724930" sldId="360"/>
            <ac:picMk id="11" creationId="{9AACD9D9-FBD2-478B-8A33-FAB7AEC54A78}"/>
          </ac:picMkLst>
        </pc:picChg>
      </pc:sldChg>
      <pc:sldChg chg="modSp add del mod">
        <pc:chgData name="ludovica@skillselevationfhb.com" userId="d66ab3223affaa58" providerId="LiveId" clId="{635FB5E7-31A4-4527-839D-F997D3C16968}" dt="2022-03-17T12:22:28.174" v="1537" actId="47"/>
        <pc:sldMkLst>
          <pc:docMk/>
          <pc:sldMk cId="954257141" sldId="361"/>
        </pc:sldMkLst>
        <pc:spChg chg="mod">
          <ac:chgData name="ludovica@skillselevationfhb.com" userId="d66ab3223affaa58" providerId="LiveId" clId="{635FB5E7-31A4-4527-839D-F997D3C16968}" dt="2022-03-17T12:00:27.734" v="1050"/>
          <ac:spMkLst>
            <pc:docMk/>
            <pc:sldMk cId="954257141" sldId="361"/>
            <ac:spMk id="10" creationId="{97EAF0DC-B76E-433D-AC33-B79E0A563A13}"/>
          </ac:spMkLst>
        </pc:spChg>
      </pc:sldChg>
      <pc:sldChg chg="add del">
        <pc:chgData name="ludovica@skillselevationfhb.com" userId="d66ab3223affaa58" providerId="LiveId" clId="{635FB5E7-31A4-4527-839D-F997D3C16968}" dt="2022-03-17T12:06:20.998" v="1155" actId="2696"/>
        <pc:sldMkLst>
          <pc:docMk/>
          <pc:sldMk cId="3899847309" sldId="362"/>
        </pc:sldMkLst>
      </pc:sldChg>
      <pc:sldChg chg="addSp delSp modSp add del mod">
        <pc:chgData name="ludovica@skillselevationfhb.com" userId="d66ab3223affaa58" providerId="LiveId" clId="{635FB5E7-31A4-4527-839D-F997D3C16968}" dt="2022-03-17T12:07:17.411" v="1172" actId="47"/>
        <pc:sldMkLst>
          <pc:docMk/>
          <pc:sldMk cId="3913011666" sldId="363"/>
        </pc:sldMkLst>
        <pc:spChg chg="mod">
          <ac:chgData name="ludovica@skillselevationfhb.com" userId="d66ab3223affaa58" providerId="LiveId" clId="{635FB5E7-31A4-4527-839D-F997D3C16968}" dt="2022-03-17T12:06:37.441" v="1160" actId="1076"/>
          <ac:spMkLst>
            <pc:docMk/>
            <pc:sldMk cId="3913011666" sldId="363"/>
            <ac:spMk id="9" creationId="{860BECD8-C24B-4AF3-9FE5-50B232840A41}"/>
          </ac:spMkLst>
        </pc:spChg>
        <pc:spChg chg="del mod">
          <ac:chgData name="ludovica@skillselevationfhb.com" userId="d66ab3223affaa58" providerId="LiveId" clId="{635FB5E7-31A4-4527-839D-F997D3C16968}" dt="2022-03-17T12:06:35.288" v="1159" actId="21"/>
          <ac:spMkLst>
            <pc:docMk/>
            <pc:sldMk cId="3913011666" sldId="363"/>
            <ac:spMk id="10" creationId="{97EAF0DC-B76E-433D-AC33-B79E0A563A13}"/>
          </ac:spMkLst>
        </pc:spChg>
        <pc:picChg chg="add del mod">
          <ac:chgData name="ludovica@skillselevationfhb.com" userId="d66ab3223affaa58" providerId="LiveId" clId="{635FB5E7-31A4-4527-839D-F997D3C16968}" dt="2022-03-17T12:07:03.749" v="1165" actId="21"/>
          <ac:picMkLst>
            <pc:docMk/>
            <pc:sldMk cId="3913011666" sldId="363"/>
            <ac:picMk id="8194" creationId="{DAAEA594-40E1-45C7-842C-EC1F20072727}"/>
          </ac:picMkLst>
        </pc:picChg>
      </pc:sldChg>
      <pc:sldChg chg="add del">
        <pc:chgData name="ludovica@skillselevationfhb.com" userId="d66ab3223affaa58" providerId="LiveId" clId="{635FB5E7-31A4-4527-839D-F997D3C16968}" dt="2022-03-17T12:22:30.664" v="1538" actId="47"/>
        <pc:sldMkLst>
          <pc:docMk/>
          <pc:sldMk cId="2009607578" sldId="364"/>
        </pc:sldMkLst>
      </pc:sldChg>
      <pc:sldChg chg="addSp delSp modSp add mod ord">
        <pc:chgData name="ludovica@skillselevationfhb.com" userId="d66ab3223affaa58" providerId="LiveId" clId="{635FB5E7-31A4-4527-839D-F997D3C16968}" dt="2022-03-17T12:56:23.308" v="2512"/>
        <pc:sldMkLst>
          <pc:docMk/>
          <pc:sldMk cId="955612725" sldId="365"/>
        </pc:sldMkLst>
        <pc:spChg chg="mod">
          <ac:chgData name="ludovica@skillselevationfhb.com" userId="d66ab3223affaa58" providerId="LiveId" clId="{635FB5E7-31A4-4527-839D-F997D3C16968}" dt="2022-03-17T12:07:44.753" v="1174" actId="1076"/>
          <ac:spMkLst>
            <pc:docMk/>
            <pc:sldMk cId="955612725" sldId="365"/>
            <ac:spMk id="9" creationId="{860BECD8-C24B-4AF3-9FE5-50B232840A41}"/>
          </ac:spMkLst>
        </pc:spChg>
        <pc:spChg chg="mod">
          <ac:chgData name="ludovica@skillselevationfhb.com" userId="d66ab3223affaa58" providerId="LiveId" clId="{635FB5E7-31A4-4527-839D-F997D3C16968}" dt="2022-03-17T12:22:09.260" v="1531" actId="14100"/>
          <ac:spMkLst>
            <pc:docMk/>
            <pc:sldMk cId="955612725" sldId="365"/>
            <ac:spMk id="10" creationId="{97EAF0DC-B76E-433D-AC33-B79E0A563A13}"/>
          </ac:spMkLst>
        </pc:spChg>
        <pc:picChg chg="add del mod">
          <ac:chgData name="ludovica@skillselevationfhb.com" userId="d66ab3223affaa58" providerId="LiveId" clId="{635FB5E7-31A4-4527-839D-F997D3C16968}" dt="2022-03-17T12:15:51.730" v="1293" actId="21"/>
          <ac:picMkLst>
            <pc:docMk/>
            <pc:sldMk cId="955612725" sldId="365"/>
            <ac:picMk id="8" creationId="{7B5CD1E7-9F4B-4367-8870-D39E55F83905}"/>
          </ac:picMkLst>
        </pc:picChg>
        <pc:picChg chg="del">
          <ac:chgData name="ludovica@skillselevationfhb.com" userId="d66ab3223affaa58" providerId="LiveId" clId="{635FB5E7-31A4-4527-839D-F997D3C16968}" dt="2022-03-17T12:03:29.077" v="1078" actId="478"/>
          <ac:picMkLst>
            <pc:docMk/>
            <pc:sldMk cId="955612725" sldId="365"/>
            <ac:picMk id="8194" creationId="{DAAEA594-40E1-45C7-842C-EC1F20072727}"/>
          </ac:picMkLst>
        </pc:picChg>
        <pc:picChg chg="add mod">
          <ac:chgData name="ludovica@skillselevationfhb.com" userId="d66ab3223affaa58" providerId="LiveId" clId="{635FB5E7-31A4-4527-839D-F997D3C16968}" dt="2022-03-17T12:22:12.894" v="1532" actId="1076"/>
          <ac:picMkLst>
            <pc:docMk/>
            <pc:sldMk cId="955612725" sldId="365"/>
            <ac:picMk id="10242" creationId="{976692F9-A8A5-427D-B013-77B07F50CA03}"/>
          </ac:picMkLst>
        </pc:picChg>
      </pc:sldChg>
      <pc:sldChg chg="addSp delSp modSp add mod ord">
        <pc:chgData name="ludovica@skillselevationfhb.com" userId="d66ab3223affaa58" providerId="LiveId" clId="{635FB5E7-31A4-4527-839D-F997D3C16968}" dt="2022-03-17T12:26:27.003" v="1835" actId="1076"/>
        <pc:sldMkLst>
          <pc:docMk/>
          <pc:sldMk cId="3459933770" sldId="366"/>
        </pc:sldMkLst>
        <pc:spChg chg="mod">
          <ac:chgData name="ludovica@skillselevationfhb.com" userId="d66ab3223affaa58" providerId="LiveId" clId="{635FB5E7-31A4-4527-839D-F997D3C16968}" dt="2022-03-17T12:13:48.985" v="1278" actId="1076"/>
          <ac:spMkLst>
            <pc:docMk/>
            <pc:sldMk cId="3459933770" sldId="366"/>
            <ac:spMk id="9" creationId="{860BECD8-C24B-4AF3-9FE5-50B232840A41}"/>
          </ac:spMkLst>
        </pc:spChg>
        <pc:spChg chg="del">
          <ac:chgData name="ludovica@skillselevationfhb.com" userId="d66ab3223affaa58" providerId="LiveId" clId="{635FB5E7-31A4-4527-839D-F997D3C16968}" dt="2022-03-17T12:05:31.218" v="1153" actId="21"/>
          <ac:spMkLst>
            <pc:docMk/>
            <pc:sldMk cId="3459933770" sldId="366"/>
            <ac:spMk id="10" creationId="{97EAF0DC-B76E-433D-AC33-B79E0A563A13}"/>
          </ac:spMkLst>
        </pc:spChg>
        <pc:spChg chg="add mod">
          <ac:chgData name="ludovica@skillselevationfhb.com" userId="d66ab3223affaa58" providerId="LiveId" clId="{635FB5E7-31A4-4527-839D-F997D3C16968}" dt="2022-03-17T12:12:57.989" v="1274" actId="1076"/>
          <ac:spMkLst>
            <pc:docMk/>
            <pc:sldMk cId="3459933770" sldId="366"/>
            <ac:spMk id="11" creationId="{2ABBDD92-0F02-47B2-B271-364B65F76626}"/>
          </ac:spMkLst>
        </pc:spChg>
        <pc:picChg chg="add mod">
          <ac:chgData name="ludovica@skillselevationfhb.com" userId="d66ab3223affaa58" providerId="LiveId" clId="{635FB5E7-31A4-4527-839D-F997D3C16968}" dt="2022-03-17T12:26:27.003" v="1835" actId="1076"/>
          <ac:picMkLst>
            <pc:docMk/>
            <pc:sldMk cId="3459933770" sldId="366"/>
            <ac:picMk id="8" creationId="{7D730BD5-8585-4FF0-BA08-8D3B4E413F57}"/>
          </ac:picMkLst>
        </pc:picChg>
        <pc:picChg chg="del">
          <ac:chgData name="ludovica@skillselevationfhb.com" userId="d66ab3223affaa58" providerId="LiveId" clId="{635FB5E7-31A4-4527-839D-F997D3C16968}" dt="2022-03-17T12:05:15.704" v="1149" actId="21"/>
          <ac:picMkLst>
            <pc:docMk/>
            <pc:sldMk cId="3459933770" sldId="366"/>
            <ac:picMk id="8194" creationId="{DAAEA594-40E1-45C7-842C-EC1F20072727}"/>
          </ac:picMkLst>
        </pc:picChg>
      </pc:sldChg>
      <pc:sldChg chg="addSp delSp modSp add mod">
        <pc:chgData name="ludovica@skillselevationfhb.com" userId="d66ab3223affaa58" providerId="LiveId" clId="{635FB5E7-31A4-4527-839D-F997D3C16968}" dt="2022-03-17T12:26:43.479" v="1842" actId="14100"/>
        <pc:sldMkLst>
          <pc:docMk/>
          <pc:sldMk cId="3586672497" sldId="367"/>
        </pc:sldMkLst>
        <pc:spChg chg="mod">
          <ac:chgData name="ludovica@skillselevationfhb.com" userId="d66ab3223affaa58" providerId="LiveId" clId="{635FB5E7-31A4-4527-839D-F997D3C16968}" dt="2022-03-17T12:26:38.617" v="1840" actId="1076"/>
          <ac:spMkLst>
            <pc:docMk/>
            <pc:sldMk cId="3586672497" sldId="367"/>
            <ac:spMk id="9" creationId="{860BECD8-C24B-4AF3-9FE5-50B232840A41}"/>
          </ac:spMkLst>
        </pc:spChg>
        <pc:spChg chg="mod">
          <ac:chgData name="ludovica@skillselevationfhb.com" userId="d66ab3223affaa58" providerId="LiveId" clId="{635FB5E7-31A4-4527-839D-F997D3C16968}" dt="2022-03-17T12:26:43.479" v="1842" actId="14100"/>
          <ac:spMkLst>
            <pc:docMk/>
            <pc:sldMk cId="3586672497" sldId="367"/>
            <ac:spMk id="11" creationId="{2ABBDD92-0F02-47B2-B271-364B65F76626}"/>
          </ac:spMkLst>
        </pc:spChg>
        <pc:picChg chg="del">
          <ac:chgData name="ludovica@skillselevationfhb.com" userId="d66ab3223affaa58" providerId="LiveId" clId="{635FB5E7-31A4-4527-839D-F997D3C16968}" dt="2022-03-17T12:22:54.646" v="1541" actId="478"/>
          <ac:picMkLst>
            <pc:docMk/>
            <pc:sldMk cId="3586672497" sldId="367"/>
            <ac:picMk id="8" creationId="{7D730BD5-8585-4FF0-BA08-8D3B4E413F57}"/>
          </ac:picMkLst>
        </pc:picChg>
        <pc:picChg chg="add del">
          <ac:chgData name="ludovica@skillselevationfhb.com" userId="d66ab3223affaa58" providerId="LiveId" clId="{635FB5E7-31A4-4527-839D-F997D3C16968}" dt="2022-03-17T12:22:54.646" v="1541" actId="478"/>
          <ac:picMkLst>
            <pc:docMk/>
            <pc:sldMk cId="3586672497" sldId="367"/>
            <ac:picMk id="11266" creationId="{C4CA0674-5A44-4255-B2FD-2B64F045A82A}"/>
          </ac:picMkLst>
        </pc:picChg>
        <pc:picChg chg="add mod">
          <ac:chgData name="ludovica@skillselevationfhb.com" userId="d66ab3223affaa58" providerId="LiveId" clId="{635FB5E7-31A4-4527-839D-F997D3C16968}" dt="2022-03-17T12:23:12.828" v="1574" actId="1076"/>
          <ac:picMkLst>
            <pc:docMk/>
            <pc:sldMk cId="3586672497" sldId="367"/>
            <ac:picMk id="11268" creationId="{A79645D4-B250-44C3-A0AB-8B4AE334975D}"/>
          </ac:picMkLst>
        </pc:picChg>
      </pc:sldChg>
      <pc:sldChg chg="addSp delSp modSp add mod">
        <pc:chgData name="ludovica@skillselevationfhb.com" userId="d66ab3223affaa58" providerId="LiveId" clId="{635FB5E7-31A4-4527-839D-F997D3C16968}" dt="2022-03-17T12:32:02.667" v="2258" actId="1076"/>
        <pc:sldMkLst>
          <pc:docMk/>
          <pc:sldMk cId="2952973409" sldId="368"/>
        </pc:sldMkLst>
        <pc:spChg chg="mod">
          <ac:chgData name="ludovica@skillselevationfhb.com" userId="d66ab3223affaa58" providerId="LiveId" clId="{635FB5E7-31A4-4527-839D-F997D3C16968}" dt="2022-03-17T12:31:48.261" v="2254" actId="1076"/>
          <ac:spMkLst>
            <pc:docMk/>
            <pc:sldMk cId="2952973409" sldId="368"/>
            <ac:spMk id="9" creationId="{860BECD8-C24B-4AF3-9FE5-50B232840A41}"/>
          </ac:spMkLst>
        </pc:spChg>
        <pc:spChg chg="mod">
          <ac:chgData name="ludovica@skillselevationfhb.com" userId="d66ab3223affaa58" providerId="LiveId" clId="{635FB5E7-31A4-4527-839D-F997D3C16968}" dt="2022-03-17T12:31:52.111" v="2256" actId="14100"/>
          <ac:spMkLst>
            <pc:docMk/>
            <pc:sldMk cId="2952973409" sldId="368"/>
            <ac:spMk id="11" creationId="{2ABBDD92-0F02-47B2-B271-364B65F76626}"/>
          </ac:spMkLst>
        </pc:spChg>
        <pc:picChg chg="del">
          <ac:chgData name="ludovica@skillselevationfhb.com" userId="d66ab3223affaa58" providerId="LiveId" clId="{635FB5E7-31A4-4527-839D-F997D3C16968}" dt="2022-03-17T12:27:04.270" v="1844" actId="478"/>
          <ac:picMkLst>
            <pc:docMk/>
            <pc:sldMk cId="2952973409" sldId="368"/>
            <ac:picMk id="11268" creationId="{A79645D4-B250-44C3-A0AB-8B4AE334975D}"/>
          </ac:picMkLst>
        </pc:picChg>
        <pc:picChg chg="add mod">
          <ac:chgData name="ludovica@skillselevationfhb.com" userId="d66ab3223affaa58" providerId="LiveId" clId="{635FB5E7-31A4-4527-839D-F997D3C16968}" dt="2022-03-17T12:32:02.667" v="2258" actId="1076"/>
          <ac:picMkLst>
            <pc:docMk/>
            <pc:sldMk cId="2952973409" sldId="368"/>
            <ac:picMk id="12290" creationId="{9600D786-EFA9-48C5-AC23-9D8FFF9B5DB5}"/>
          </ac:picMkLst>
        </pc:picChg>
      </pc:sldChg>
      <pc:sldChg chg="addSp delSp modSp add mod">
        <pc:chgData name="ludovica@skillselevationfhb.com" userId="d66ab3223affaa58" providerId="LiveId" clId="{635FB5E7-31A4-4527-839D-F997D3C16968}" dt="2022-03-17T12:59:12.998" v="2597" actId="20577"/>
        <pc:sldMkLst>
          <pc:docMk/>
          <pc:sldMk cId="3385760552" sldId="369"/>
        </pc:sldMkLst>
        <pc:spChg chg="mod">
          <ac:chgData name="ludovica@skillselevationfhb.com" userId="d66ab3223affaa58" providerId="LiveId" clId="{635FB5E7-31A4-4527-839D-F997D3C16968}" dt="2022-03-17T12:59:12.998" v="2597" actId="20577"/>
          <ac:spMkLst>
            <pc:docMk/>
            <pc:sldMk cId="3385760552" sldId="369"/>
            <ac:spMk id="9" creationId="{860BECD8-C24B-4AF3-9FE5-50B232840A41}"/>
          </ac:spMkLst>
        </pc:spChg>
        <pc:spChg chg="mod">
          <ac:chgData name="ludovica@skillselevationfhb.com" userId="d66ab3223affaa58" providerId="LiveId" clId="{635FB5E7-31A4-4527-839D-F997D3C16968}" dt="2022-03-17T12:42:54.305" v="2324" actId="14100"/>
          <ac:spMkLst>
            <pc:docMk/>
            <pc:sldMk cId="3385760552" sldId="369"/>
            <ac:spMk id="11" creationId="{2ABBDD92-0F02-47B2-B271-364B65F76626}"/>
          </ac:spMkLst>
        </pc:spChg>
        <pc:picChg chg="del">
          <ac:chgData name="ludovica@skillselevationfhb.com" userId="d66ab3223affaa58" providerId="LiveId" clId="{635FB5E7-31A4-4527-839D-F997D3C16968}" dt="2022-03-17T12:40:06.587" v="2260" actId="478"/>
          <ac:picMkLst>
            <pc:docMk/>
            <pc:sldMk cId="3385760552" sldId="369"/>
            <ac:picMk id="12290" creationId="{9600D786-EFA9-48C5-AC23-9D8FFF9B5DB5}"/>
          </ac:picMkLst>
        </pc:picChg>
        <pc:picChg chg="add mod">
          <ac:chgData name="ludovica@skillselevationfhb.com" userId="d66ab3223affaa58" providerId="LiveId" clId="{635FB5E7-31A4-4527-839D-F997D3C16968}" dt="2022-03-17T12:40:12.439" v="2263" actId="1076"/>
          <ac:picMkLst>
            <pc:docMk/>
            <pc:sldMk cId="3385760552" sldId="369"/>
            <ac:picMk id="13314" creationId="{CEA67130-AF62-4140-BE46-EF483730B600}"/>
          </ac:picMkLst>
        </pc:picChg>
      </pc:sldChg>
      <pc:sldChg chg="addSp delSp modSp add mod">
        <pc:chgData name="ludovica@skillselevationfhb.com" userId="d66ab3223affaa58" providerId="LiveId" clId="{635FB5E7-31A4-4527-839D-F997D3C16968}" dt="2022-03-17T12:50:29.353" v="2485" actId="1076"/>
        <pc:sldMkLst>
          <pc:docMk/>
          <pc:sldMk cId="237273025" sldId="370"/>
        </pc:sldMkLst>
        <pc:spChg chg="mod">
          <ac:chgData name="ludovica@skillselevationfhb.com" userId="d66ab3223affaa58" providerId="LiveId" clId="{635FB5E7-31A4-4527-839D-F997D3C16968}" dt="2022-03-17T12:48:38.980" v="2379" actId="1076"/>
          <ac:spMkLst>
            <pc:docMk/>
            <pc:sldMk cId="237273025" sldId="370"/>
            <ac:spMk id="9" creationId="{860BECD8-C24B-4AF3-9FE5-50B232840A41}"/>
          </ac:spMkLst>
        </pc:spChg>
        <pc:spChg chg="mod">
          <ac:chgData name="ludovica@skillselevationfhb.com" userId="d66ab3223affaa58" providerId="LiveId" clId="{635FB5E7-31A4-4527-839D-F997D3C16968}" dt="2022-03-17T12:50:26.044" v="2484" actId="1076"/>
          <ac:spMkLst>
            <pc:docMk/>
            <pc:sldMk cId="237273025" sldId="370"/>
            <ac:spMk id="11" creationId="{2ABBDD92-0F02-47B2-B271-364B65F76626}"/>
          </ac:spMkLst>
        </pc:spChg>
        <pc:picChg chg="add del mod">
          <ac:chgData name="ludovica@skillselevationfhb.com" userId="d66ab3223affaa58" providerId="LiveId" clId="{635FB5E7-31A4-4527-839D-F997D3C16968}" dt="2022-03-17T12:46:29.925" v="2329" actId="478"/>
          <ac:picMkLst>
            <pc:docMk/>
            <pc:sldMk cId="237273025" sldId="370"/>
            <ac:picMk id="10" creationId="{1EF08119-CE16-49E7-BBAD-5B9BA647FA15}"/>
          </ac:picMkLst>
        </pc:picChg>
        <pc:picChg chg="add del mod">
          <ac:chgData name="ludovica@skillselevationfhb.com" userId="d66ab3223affaa58" providerId="LiveId" clId="{635FB5E7-31A4-4527-839D-F997D3C16968}" dt="2022-03-17T12:46:29.925" v="2329" actId="478"/>
          <ac:picMkLst>
            <pc:docMk/>
            <pc:sldMk cId="237273025" sldId="370"/>
            <ac:picMk id="12" creationId="{DCD67338-B78E-40EB-87C2-2708222EAE22}"/>
          </ac:picMkLst>
        </pc:picChg>
        <pc:picChg chg="del">
          <ac:chgData name="ludovica@skillselevationfhb.com" userId="d66ab3223affaa58" providerId="LiveId" clId="{635FB5E7-31A4-4527-839D-F997D3C16968}" dt="2022-03-17T12:46:25.489" v="2327" actId="21"/>
          <ac:picMkLst>
            <pc:docMk/>
            <pc:sldMk cId="237273025" sldId="370"/>
            <ac:picMk id="13314" creationId="{CEA67130-AF62-4140-BE46-EF483730B600}"/>
          </ac:picMkLst>
        </pc:picChg>
        <pc:picChg chg="add del">
          <ac:chgData name="ludovica@skillselevationfhb.com" userId="d66ab3223affaa58" providerId="LiveId" clId="{635FB5E7-31A4-4527-839D-F997D3C16968}" dt="2022-03-17T12:46:25.489" v="2327" actId="21"/>
          <ac:picMkLst>
            <pc:docMk/>
            <pc:sldMk cId="237273025" sldId="370"/>
            <ac:picMk id="14338" creationId="{48499B34-0EB8-41D4-B779-693789109244}"/>
          </ac:picMkLst>
        </pc:picChg>
        <pc:picChg chg="add mod">
          <ac:chgData name="ludovica@skillselevationfhb.com" userId="d66ab3223affaa58" providerId="LiveId" clId="{635FB5E7-31A4-4527-839D-F997D3C16968}" dt="2022-03-17T12:50:29.353" v="2485" actId="1076"/>
          <ac:picMkLst>
            <pc:docMk/>
            <pc:sldMk cId="237273025" sldId="370"/>
            <ac:picMk id="14340" creationId="{4BB2067A-1B95-42D3-A0D9-BB67B4F52D80}"/>
          </ac:picMkLst>
        </pc:picChg>
      </pc:sldChg>
      <pc:sldChg chg="addSp delSp modSp add mod">
        <pc:chgData name="ludovica@skillselevationfhb.com" userId="d66ab3223affaa58" providerId="LiveId" clId="{635FB5E7-31A4-4527-839D-F997D3C16968}" dt="2022-03-17T13:55:24.221" v="2725" actId="207"/>
        <pc:sldMkLst>
          <pc:docMk/>
          <pc:sldMk cId="31787249" sldId="371"/>
        </pc:sldMkLst>
        <pc:spChg chg="mod">
          <ac:chgData name="ludovica@skillselevationfhb.com" userId="d66ab3223affaa58" providerId="LiveId" clId="{635FB5E7-31A4-4527-839D-F997D3C16968}" dt="2022-03-17T12:57:03.491" v="2546" actId="14100"/>
          <ac:spMkLst>
            <pc:docMk/>
            <pc:sldMk cId="31787249" sldId="371"/>
            <ac:spMk id="9" creationId="{860BECD8-C24B-4AF3-9FE5-50B232840A41}"/>
          </ac:spMkLst>
        </pc:spChg>
        <pc:spChg chg="add mod">
          <ac:chgData name="ludovica@skillselevationfhb.com" userId="d66ab3223affaa58" providerId="LiveId" clId="{635FB5E7-31A4-4527-839D-F997D3C16968}" dt="2022-03-17T13:55:24.221" v="2725" actId="207"/>
          <ac:spMkLst>
            <pc:docMk/>
            <pc:sldMk cId="31787249" sldId="371"/>
            <ac:spMk id="10" creationId="{63BDE5B8-E989-4734-ACC3-B8F111B8E770}"/>
          </ac:spMkLst>
        </pc:spChg>
        <pc:spChg chg="mod">
          <ac:chgData name="ludovica@skillselevationfhb.com" userId="d66ab3223affaa58" providerId="LiveId" clId="{635FB5E7-31A4-4527-839D-F997D3C16968}" dt="2022-03-17T12:58:09.073" v="2588" actId="20577"/>
          <ac:spMkLst>
            <pc:docMk/>
            <pc:sldMk cId="31787249" sldId="371"/>
            <ac:spMk id="11" creationId="{2ABBDD92-0F02-47B2-B271-364B65F76626}"/>
          </ac:spMkLst>
        </pc:spChg>
        <pc:picChg chg="del">
          <ac:chgData name="ludovica@skillselevationfhb.com" userId="d66ab3223affaa58" providerId="LiveId" clId="{635FB5E7-31A4-4527-839D-F997D3C16968}" dt="2022-03-17T12:56:50.858" v="2516" actId="478"/>
          <ac:picMkLst>
            <pc:docMk/>
            <pc:sldMk cId="31787249" sldId="371"/>
            <ac:picMk id="14340" creationId="{4BB2067A-1B95-42D3-A0D9-BB67B4F52D80}"/>
          </ac:picMkLst>
        </pc:picChg>
        <pc:picChg chg="add mod">
          <ac:chgData name="ludovica@skillselevationfhb.com" userId="d66ab3223affaa58" providerId="LiveId" clId="{635FB5E7-31A4-4527-839D-F997D3C16968}" dt="2022-03-17T13:52:32.275" v="2705" actId="1076"/>
          <ac:picMkLst>
            <pc:docMk/>
            <pc:sldMk cId="31787249" sldId="371"/>
            <ac:picMk id="15362" creationId="{C63DE2BC-56F3-4CDE-BDE5-D91420341491}"/>
          </ac:picMkLst>
        </pc:picChg>
      </pc:sldChg>
      <pc:sldChg chg="addSp delSp modSp add">
        <pc:chgData name="ludovica@skillselevationfhb.com" userId="d66ab3223affaa58" providerId="LiveId" clId="{635FB5E7-31A4-4527-839D-F997D3C16968}" dt="2022-03-17T15:06:17.221" v="2781" actId="1076"/>
        <pc:sldMkLst>
          <pc:docMk/>
          <pc:sldMk cId="703461296" sldId="372"/>
        </pc:sldMkLst>
        <pc:picChg chg="add del mod">
          <ac:chgData name="ludovica@skillselevationfhb.com" userId="d66ab3223affaa58" providerId="LiveId" clId="{635FB5E7-31A4-4527-839D-F997D3C16968}" dt="2022-03-17T15:06:05.307" v="2777" actId="21"/>
          <ac:picMkLst>
            <pc:docMk/>
            <pc:sldMk cId="703461296" sldId="372"/>
            <ac:picMk id="4098" creationId="{FFD7FFFC-5C9B-4071-A2C8-F28C9EE08167}"/>
          </ac:picMkLst>
        </pc:picChg>
        <pc:picChg chg="del">
          <ac:chgData name="ludovica@skillselevationfhb.com" userId="d66ab3223affaa58" providerId="LiveId" clId="{635FB5E7-31A4-4527-839D-F997D3C16968}" dt="2022-03-17T13:28:41.264" v="2604" actId="478"/>
          <ac:picMkLst>
            <pc:docMk/>
            <pc:sldMk cId="703461296" sldId="372"/>
            <ac:picMk id="6146" creationId="{620DB43A-1971-4B16-8CA4-5CB313C614D7}"/>
          </ac:picMkLst>
        </pc:picChg>
        <pc:picChg chg="add mod">
          <ac:chgData name="ludovica@skillselevationfhb.com" userId="d66ab3223affaa58" providerId="LiveId" clId="{635FB5E7-31A4-4527-839D-F997D3C16968}" dt="2022-03-17T15:06:17.221" v="2781" actId="1076"/>
          <ac:picMkLst>
            <pc:docMk/>
            <pc:sldMk cId="703461296" sldId="372"/>
            <ac:picMk id="16386" creationId="{8CB76113-DDF7-4FB9-83EA-E209BC4B2004}"/>
          </ac:picMkLst>
        </pc:picChg>
      </pc:sldChg>
      <pc:sldChg chg="delSp modSp add del mod">
        <pc:chgData name="ludovica@skillselevationfhb.com" userId="d66ab3223affaa58" providerId="LiveId" clId="{635FB5E7-31A4-4527-839D-F997D3C16968}" dt="2022-03-17T13:53:16.683" v="2715" actId="47"/>
        <pc:sldMkLst>
          <pc:docMk/>
          <pc:sldMk cId="1225571853" sldId="373"/>
        </pc:sldMkLst>
        <pc:spChg chg="del mod">
          <ac:chgData name="ludovica@skillselevationfhb.com" userId="d66ab3223affaa58" providerId="LiveId" clId="{635FB5E7-31A4-4527-839D-F997D3C16968}" dt="2022-03-17T13:52:21.783" v="2700"/>
          <ac:spMkLst>
            <pc:docMk/>
            <pc:sldMk cId="1225571853" sldId="373"/>
            <ac:spMk id="9" creationId="{860BECD8-C24B-4AF3-9FE5-50B232840A41}"/>
          </ac:spMkLst>
        </pc:spChg>
        <pc:spChg chg="del mod">
          <ac:chgData name="ludovica@skillselevationfhb.com" userId="d66ab3223affaa58" providerId="LiveId" clId="{635FB5E7-31A4-4527-839D-F997D3C16968}" dt="2022-03-17T13:50:56.173" v="2694"/>
          <ac:spMkLst>
            <pc:docMk/>
            <pc:sldMk cId="1225571853" sldId="373"/>
            <ac:spMk id="11" creationId="{2ABBDD92-0F02-47B2-B271-364B65F76626}"/>
          </ac:spMkLst>
        </pc:spChg>
        <pc:picChg chg="del">
          <ac:chgData name="ludovica@skillselevationfhb.com" userId="d66ab3223affaa58" providerId="LiveId" clId="{635FB5E7-31A4-4527-839D-F997D3C16968}" dt="2022-03-17T13:50:56.170" v="2692" actId="478"/>
          <ac:picMkLst>
            <pc:docMk/>
            <pc:sldMk cId="1225571853" sldId="373"/>
            <ac:picMk id="15362" creationId="{C63DE2BC-56F3-4CDE-BDE5-D9142034149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8B540-3BB6-5F4C-8E8C-53941F1FD4C8}"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583330D5-3130-0A4F-91EB-7D23C9327279}">
      <dgm:prSet phldrT="[Text]"/>
      <dgm:spPr/>
      <dgm:t>
        <a:bodyPr/>
        <a:lstStyle/>
        <a:p>
          <a:r>
            <a:rPr lang="en-US" dirty="0"/>
            <a:t>Εισαγωγή &amp; Στόχοι</a:t>
          </a:r>
        </a:p>
      </dgm:t>
    </dgm:pt>
    <dgm:pt modelId="{3BAA3BDE-6F99-C540-B94D-BF0ADF91E09D}" type="parTrans" cxnId="{D39E2132-9889-0642-94BD-EFC5026A7961}">
      <dgm:prSet/>
      <dgm:spPr/>
      <dgm:t>
        <a:bodyPr/>
        <a:lstStyle/>
        <a:p>
          <a:endParaRPr lang="en-US"/>
        </a:p>
      </dgm:t>
    </dgm:pt>
    <dgm:pt modelId="{17DCB063-91DE-2747-8D28-D4DC1E008C59}" type="sibTrans" cxnId="{D39E2132-9889-0642-94BD-EFC5026A7961}">
      <dgm:prSet/>
      <dgm:spPr/>
      <dgm:t>
        <a:bodyPr/>
        <a:lstStyle/>
        <a:p>
          <a:endParaRPr lang="en-US"/>
        </a:p>
      </dgm:t>
    </dgm:pt>
    <dgm:pt modelId="{B9FB658A-6ECB-6E49-A9E7-28A8CF3AF480}">
      <dgm:prSet phldrT="[Text]"/>
      <dgm:spPr/>
      <dgm:t>
        <a:bodyPr/>
        <a:lstStyle/>
        <a:p>
          <a:r>
            <a:rPr lang="en-US" dirty="0"/>
            <a:t>Βασικό μαθησιακό περιεχόμενο</a:t>
          </a:r>
        </a:p>
      </dgm:t>
    </dgm:pt>
    <dgm:pt modelId="{DE3ED596-3E7B-D644-953B-A6C04E8B4BE7}" type="parTrans" cxnId="{066A2DFD-1F68-C54D-AD97-7CA15A11A53D}">
      <dgm:prSet/>
      <dgm:spPr/>
      <dgm:t>
        <a:bodyPr/>
        <a:lstStyle/>
        <a:p>
          <a:endParaRPr lang="en-US"/>
        </a:p>
      </dgm:t>
    </dgm:pt>
    <dgm:pt modelId="{823FD10B-8C15-824F-9F07-8E5B723486FA}" type="sibTrans" cxnId="{066A2DFD-1F68-C54D-AD97-7CA15A11A53D}">
      <dgm:prSet/>
      <dgm:spPr/>
      <dgm:t>
        <a:bodyPr/>
        <a:lstStyle/>
        <a:p>
          <a:endParaRPr lang="en-US"/>
        </a:p>
      </dgm:t>
    </dgm:pt>
    <dgm:pt modelId="{76A39786-2A55-D74A-80E8-D19E05C6BFA7}">
      <dgm:prSet phldrT="[Text]"/>
      <dgm:spPr/>
      <dgm:t>
        <a:bodyPr/>
        <a:lstStyle/>
        <a:p>
          <a:r>
            <a:rPr lang="en-US" dirty="0"/>
            <a:t>Αναστοχασμός &amp; μεταφορά</a:t>
          </a:r>
        </a:p>
      </dgm:t>
    </dgm:pt>
    <dgm:pt modelId="{1CE59F6D-6C41-AC43-AAE5-F9F962CD5E16}" type="parTrans" cxnId="{6B607938-AB9B-DB4D-B18F-E8890C08512B}">
      <dgm:prSet/>
      <dgm:spPr/>
      <dgm:t>
        <a:bodyPr/>
        <a:lstStyle/>
        <a:p>
          <a:endParaRPr lang="en-US"/>
        </a:p>
      </dgm:t>
    </dgm:pt>
    <dgm:pt modelId="{1D1C8B50-0156-9D47-8687-039A3BBC6035}" type="sibTrans" cxnId="{6B607938-AB9B-DB4D-B18F-E8890C08512B}">
      <dgm:prSet/>
      <dgm:spPr/>
      <dgm:t>
        <a:bodyPr/>
        <a:lstStyle/>
        <a:p>
          <a:endParaRPr lang="en-US"/>
        </a:p>
      </dgm:t>
    </dgm:pt>
    <dgm:pt modelId="{D25F4A48-3706-334A-B4A1-D87615F303B1}" type="pres">
      <dgm:prSet presAssocID="{DE48B540-3BB6-5F4C-8E8C-53941F1FD4C8}" presName="Name0" presStyleCnt="0">
        <dgm:presLayoutVars>
          <dgm:chMax val="7"/>
          <dgm:chPref val="7"/>
          <dgm:dir/>
        </dgm:presLayoutVars>
      </dgm:prSet>
      <dgm:spPr/>
      <dgm:t>
        <a:bodyPr/>
        <a:lstStyle/>
        <a:p>
          <a:endParaRPr lang="en-US"/>
        </a:p>
      </dgm:t>
    </dgm:pt>
    <dgm:pt modelId="{9C769935-FF4C-F546-8435-4A409AAC0819}" type="pres">
      <dgm:prSet presAssocID="{DE48B540-3BB6-5F4C-8E8C-53941F1FD4C8}" presName="Name1" presStyleCnt="0"/>
      <dgm:spPr/>
    </dgm:pt>
    <dgm:pt modelId="{86600CEF-C429-D847-B654-6F1A729CB5EF}" type="pres">
      <dgm:prSet presAssocID="{DE48B540-3BB6-5F4C-8E8C-53941F1FD4C8}" presName="cycle" presStyleCnt="0"/>
      <dgm:spPr/>
    </dgm:pt>
    <dgm:pt modelId="{6927CC8B-E3D1-894C-B4F8-0E8D6C97AD8D}" type="pres">
      <dgm:prSet presAssocID="{DE48B540-3BB6-5F4C-8E8C-53941F1FD4C8}" presName="srcNode" presStyleLbl="node1" presStyleIdx="0" presStyleCnt="3"/>
      <dgm:spPr/>
    </dgm:pt>
    <dgm:pt modelId="{18A6B318-37A0-7E4F-8CCB-5DE203CD707F}" type="pres">
      <dgm:prSet presAssocID="{DE48B540-3BB6-5F4C-8E8C-53941F1FD4C8}" presName="conn" presStyleLbl="parChTrans1D2" presStyleIdx="0" presStyleCnt="1"/>
      <dgm:spPr/>
      <dgm:t>
        <a:bodyPr/>
        <a:lstStyle/>
        <a:p>
          <a:endParaRPr lang="en-US"/>
        </a:p>
      </dgm:t>
    </dgm:pt>
    <dgm:pt modelId="{B1926B7D-0E77-6D44-AD01-85C68204BA4A}" type="pres">
      <dgm:prSet presAssocID="{DE48B540-3BB6-5F4C-8E8C-53941F1FD4C8}" presName="extraNode" presStyleLbl="node1" presStyleIdx="0" presStyleCnt="3"/>
      <dgm:spPr/>
    </dgm:pt>
    <dgm:pt modelId="{6B97F495-7C20-CF49-851F-30DD1210362D}" type="pres">
      <dgm:prSet presAssocID="{DE48B540-3BB6-5F4C-8E8C-53941F1FD4C8}" presName="dstNode" presStyleLbl="node1" presStyleIdx="0" presStyleCnt="3"/>
      <dgm:spPr/>
    </dgm:pt>
    <dgm:pt modelId="{6D19506A-6085-6643-BB9A-6A7E665BA04E}" type="pres">
      <dgm:prSet presAssocID="{583330D5-3130-0A4F-91EB-7D23C9327279}" presName="text_1" presStyleLbl="node1" presStyleIdx="0" presStyleCnt="3">
        <dgm:presLayoutVars>
          <dgm:bulletEnabled val="1"/>
        </dgm:presLayoutVars>
      </dgm:prSet>
      <dgm:spPr/>
      <dgm:t>
        <a:bodyPr/>
        <a:lstStyle/>
        <a:p>
          <a:endParaRPr lang="en-US"/>
        </a:p>
      </dgm:t>
    </dgm:pt>
    <dgm:pt modelId="{2167CD74-0C5C-744A-8728-F4A12AA7E390}" type="pres">
      <dgm:prSet presAssocID="{583330D5-3130-0A4F-91EB-7D23C9327279}" presName="accent_1" presStyleCnt="0"/>
      <dgm:spPr/>
    </dgm:pt>
    <dgm:pt modelId="{B659E02C-3406-1F4F-8053-BF7FC44A9DE2}" type="pres">
      <dgm:prSet presAssocID="{583330D5-3130-0A4F-91EB-7D23C9327279}" presName="accentRepeatNode" presStyleLbl="solidFgAcc1" presStyleIdx="0" presStyleCnt="3"/>
      <dgm:spPr/>
    </dgm:pt>
    <dgm:pt modelId="{DD36D13B-6098-3042-ABF8-C3B1F3DAC375}" type="pres">
      <dgm:prSet presAssocID="{B9FB658A-6ECB-6E49-A9E7-28A8CF3AF480}" presName="text_2" presStyleLbl="node1" presStyleIdx="1" presStyleCnt="3">
        <dgm:presLayoutVars>
          <dgm:bulletEnabled val="1"/>
        </dgm:presLayoutVars>
      </dgm:prSet>
      <dgm:spPr/>
      <dgm:t>
        <a:bodyPr/>
        <a:lstStyle/>
        <a:p>
          <a:endParaRPr lang="en-US"/>
        </a:p>
      </dgm:t>
    </dgm:pt>
    <dgm:pt modelId="{D37846EB-E969-4143-A24E-A4BE4276C4FC}" type="pres">
      <dgm:prSet presAssocID="{B9FB658A-6ECB-6E49-A9E7-28A8CF3AF480}" presName="accent_2" presStyleCnt="0"/>
      <dgm:spPr/>
    </dgm:pt>
    <dgm:pt modelId="{AF17E658-3B73-1D4B-9F6A-CE10750B9EAA}" type="pres">
      <dgm:prSet presAssocID="{B9FB658A-6ECB-6E49-A9E7-28A8CF3AF480}" presName="accentRepeatNode" presStyleLbl="solidFgAcc1" presStyleIdx="1" presStyleCnt="3"/>
      <dgm:spPr/>
    </dgm:pt>
    <dgm:pt modelId="{6D51104E-1AE0-DB4E-AC3F-F255D87D366E}" type="pres">
      <dgm:prSet presAssocID="{76A39786-2A55-D74A-80E8-D19E05C6BFA7}" presName="text_3" presStyleLbl="node1" presStyleIdx="2" presStyleCnt="3">
        <dgm:presLayoutVars>
          <dgm:bulletEnabled val="1"/>
        </dgm:presLayoutVars>
      </dgm:prSet>
      <dgm:spPr/>
      <dgm:t>
        <a:bodyPr/>
        <a:lstStyle/>
        <a:p>
          <a:endParaRPr lang="en-US"/>
        </a:p>
      </dgm:t>
    </dgm:pt>
    <dgm:pt modelId="{5F686BEE-1733-4B42-8B70-B9F86619406E}" type="pres">
      <dgm:prSet presAssocID="{76A39786-2A55-D74A-80E8-D19E05C6BFA7}" presName="accent_3" presStyleCnt="0"/>
      <dgm:spPr/>
    </dgm:pt>
    <dgm:pt modelId="{6D544CA5-ACB0-4A42-97D3-A05F7080F74D}" type="pres">
      <dgm:prSet presAssocID="{76A39786-2A55-D74A-80E8-D19E05C6BFA7}" presName="accentRepeatNode" presStyleLbl="solidFgAcc1" presStyleIdx="2" presStyleCnt="3"/>
      <dgm:spPr/>
    </dgm:pt>
  </dgm:ptLst>
  <dgm:cxnLst>
    <dgm:cxn modelId="{D39E2132-9889-0642-94BD-EFC5026A7961}" srcId="{DE48B540-3BB6-5F4C-8E8C-53941F1FD4C8}" destId="{583330D5-3130-0A4F-91EB-7D23C9327279}" srcOrd="0" destOrd="0" parTransId="{3BAA3BDE-6F99-C540-B94D-BF0ADF91E09D}" sibTransId="{17DCB063-91DE-2747-8D28-D4DC1E008C59}"/>
    <dgm:cxn modelId="{6AF8F915-3EDE-704F-B69C-7124F14F0D1E}" type="presOf" srcId="{583330D5-3130-0A4F-91EB-7D23C9327279}" destId="{6D19506A-6085-6643-BB9A-6A7E665BA04E}" srcOrd="0" destOrd="0" presId="urn:microsoft.com/office/officeart/2008/layout/VerticalCurvedList"/>
    <dgm:cxn modelId="{C2DB575B-444C-E646-8F27-E622D635F503}" type="presOf" srcId="{B9FB658A-6ECB-6E49-A9E7-28A8CF3AF480}" destId="{DD36D13B-6098-3042-ABF8-C3B1F3DAC375}" srcOrd="0" destOrd="0" presId="urn:microsoft.com/office/officeart/2008/layout/VerticalCurvedList"/>
    <dgm:cxn modelId="{8DD458D6-BCE4-F541-8D93-527AF6C2BA76}" type="presOf" srcId="{76A39786-2A55-D74A-80E8-D19E05C6BFA7}" destId="{6D51104E-1AE0-DB4E-AC3F-F255D87D366E}" srcOrd="0" destOrd="0" presId="urn:microsoft.com/office/officeart/2008/layout/VerticalCurvedList"/>
    <dgm:cxn modelId="{F4BAB048-30BC-6744-BEC5-5F497B7F160A}" type="presOf" srcId="{DE48B540-3BB6-5F4C-8E8C-53941F1FD4C8}" destId="{D25F4A48-3706-334A-B4A1-D87615F303B1}" srcOrd="0" destOrd="0" presId="urn:microsoft.com/office/officeart/2008/layout/VerticalCurvedList"/>
    <dgm:cxn modelId="{55637A49-51DB-A44D-9453-E0326969B5D6}" type="presOf" srcId="{17DCB063-91DE-2747-8D28-D4DC1E008C59}" destId="{18A6B318-37A0-7E4F-8CCB-5DE203CD707F}" srcOrd="0" destOrd="0" presId="urn:microsoft.com/office/officeart/2008/layout/VerticalCurvedList"/>
    <dgm:cxn modelId="{066A2DFD-1F68-C54D-AD97-7CA15A11A53D}" srcId="{DE48B540-3BB6-5F4C-8E8C-53941F1FD4C8}" destId="{B9FB658A-6ECB-6E49-A9E7-28A8CF3AF480}" srcOrd="1" destOrd="0" parTransId="{DE3ED596-3E7B-D644-953B-A6C04E8B4BE7}" sibTransId="{823FD10B-8C15-824F-9F07-8E5B723486FA}"/>
    <dgm:cxn modelId="{6B607938-AB9B-DB4D-B18F-E8890C08512B}" srcId="{DE48B540-3BB6-5F4C-8E8C-53941F1FD4C8}" destId="{76A39786-2A55-D74A-80E8-D19E05C6BFA7}" srcOrd="2" destOrd="0" parTransId="{1CE59F6D-6C41-AC43-AAE5-F9F962CD5E16}" sibTransId="{1D1C8B50-0156-9D47-8687-039A3BBC6035}"/>
    <dgm:cxn modelId="{974805F0-AE2B-9D43-BA0C-2BBE08EE3A3C}" type="presParOf" srcId="{D25F4A48-3706-334A-B4A1-D87615F303B1}" destId="{9C769935-FF4C-F546-8435-4A409AAC0819}" srcOrd="0" destOrd="0" presId="urn:microsoft.com/office/officeart/2008/layout/VerticalCurvedList"/>
    <dgm:cxn modelId="{2B9B75C3-8676-4F47-8544-8BF7B9BDA133}" type="presParOf" srcId="{9C769935-FF4C-F546-8435-4A409AAC0819}" destId="{86600CEF-C429-D847-B654-6F1A729CB5EF}" srcOrd="0" destOrd="0" presId="urn:microsoft.com/office/officeart/2008/layout/VerticalCurvedList"/>
    <dgm:cxn modelId="{9BB3C4FE-FDD8-DF42-8D48-76C709E2C581}" type="presParOf" srcId="{86600CEF-C429-D847-B654-6F1A729CB5EF}" destId="{6927CC8B-E3D1-894C-B4F8-0E8D6C97AD8D}" srcOrd="0" destOrd="0" presId="urn:microsoft.com/office/officeart/2008/layout/VerticalCurvedList"/>
    <dgm:cxn modelId="{A3AB3BB5-589C-134A-B3AC-AB8EDEF8773A}" type="presParOf" srcId="{86600CEF-C429-D847-B654-6F1A729CB5EF}" destId="{18A6B318-37A0-7E4F-8CCB-5DE203CD707F}" srcOrd="1" destOrd="0" presId="urn:microsoft.com/office/officeart/2008/layout/VerticalCurvedList"/>
    <dgm:cxn modelId="{BA8FE7AB-FA50-5E46-830E-7D3696391D0E}" type="presParOf" srcId="{86600CEF-C429-D847-B654-6F1A729CB5EF}" destId="{B1926B7D-0E77-6D44-AD01-85C68204BA4A}" srcOrd="2" destOrd="0" presId="urn:microsoft.com/office/officeart/2008/layout/VerticalCurvedList"/>
    <dgm:cxn modelId="{FFE72247-D3A6-6244-B197-12763E0C8F79}" type="presParOf" srcId="{86600CEF-C429-D847-B654-6F1A729CB5EF}" destId="{6B97F495-7C20-CF49-851F-30DD1210362D}" srcOrd="3" destOrd="0" presId="urn:microsoft.com/office/officeart/2008/layout/VerticalCurvedList"/>
    <dgm:cxn modelId="{0A268236-E5EA-FC4D-BBBF-4FCAE8A59484}" type="presParOf" srcId="{9C769935-FF4C-F546-8435-4A409AAC0819}" destId="{6D19506A-6085-6643-BB9A-6A7E665BA04E}" srcOrd="1" destOrd="0" presId="urn:microsoft.com/office/officeart/2008/layout/VerticalCurvedList"/>
    <dgm:cxn modelId="{612E3F6D-7B7E-3B4C-96F3-38E5F002C06D}" type="presParOf" srcId="{9C769935-FF4C-F546-8435-4A409AAC0819}" destId="{2167CD74-0C5C-744A-8728-F4A12AA7E390}" srcOrd="2" destOrd="0" presId="urn:microsoft.com/office/officeart/2008/layout/VerticalCurvedList"/>
    <dgm:cxn modelId="{7B621FE4-6694-BB48-B3DC-2C3D24B8B251}" type="presParOf" srcId="{2167CD74-0C5C-744A-8728-F4A12AA7E390}" destId="{B659E02C-3406-1F4F-8053-BF7FC44A9DE2}" srcOrd="0" destOrd="0" presId="urn:microsoft.com/office/officeart/2008/layout/VerticalCurvedList"/>
    <dgm:cxn modelId="{054637BA-96EB-774A-BEA8-C025B54F4B98}" type="presParOf" srcId="{9C769935-FF4C-F546-8435-4A409AAC0819}" destId="{DD36D13B-6098-3042-ABF8-C3B1F3DAC375}" srcOrd="3" destOrd="0" presId="urn:microsoft.com/office/officeart/2008/layout/VerticalCurvedList"/>
    <dgm:cxn modelId="{1394AFB7-33B3-6743-996A-B072E16E236C}" type="presParOf" srcId="{9C769935-FF4C-F546-8435-4A409AAC0819}" destId="{D37846EB-E969-4143-A24E-A4BE4276C4FC}" srcOrd="4" destOrd="0" presId="urn:microsoft.com/office/officeart/2008/layout/VerticalCurvedList"/>
    <dgm:cxn modelId="{E3642E7A-CB49-E340-84D1-522A6086B012}" type="presParOf" srcId="{D37846EB-E969-4143-A24E-A4BE4276C4FC}" destId="{AF17E658-3B73-1D4B-9F6A-CE10750B9EAA}" srcOrd="0" destOrd="0" presId="urn:microsoft.com/office/officeart/2008/layout/VerticalCurvedList"/>
    <dgm:cxn modelId="{4BA56FD1-D491-DF4B-8634-C30DED2FA718}" type="presParOf" srcId="{9C769935-FF4C-F546-8435-4A409AAC0819}" destId="{6D51104E-1AE0-DB4E-AC3F-F255D87D366E}" srcOrd="5" destOrd="0" presId="urn:microsoft.com/office/officeart/2008/layout/VerticalCurvedList"/>
    <dgm:cxn modelId="{37B1488C-0571-8D48-B2D3-C57E070BA17D}" type="presParOf" srcId="{9C769935-FF4C-F546-8435-4A409AAC0819}" destId="{5F686BEE-1733-4B42-8B70-B9F86619406E}" srcOrd="6" destOrd="0" presId="urn:microsoft.com/office/officeart/2008/layout/VerticalCurvedList"/>
    <dgm:cxn modelId="{FCEB67C6-38EA-7C47-90A1-E6549121CF1B}" type="presParOf" srcId="{5F686BEE-1733-4B42-8B70-B9F86619406E}" destId="{6D544CA5-ACB0-4A42-97D3-A05F7080F74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6B318-37A0-7E4F-8CCB-5DE203CD707F}">
      <dsp:nvSpPr>
        <dsp:cNvPr id="0" name=""/>
        <dsp:cNvSpPr/>
      </dsp:nvSpPr>
      <dsp:spPr>
        <a:xfrm>
          <a:off x="-3761683" y="-577822"/>
          <a:ext cx="4483685" cy="4483685"/>
        </a:xfrm>
        <a:prstGeom prst="blockArc">
          <a:avLst>
            <a:gd name="adj1" fmla="val 18900000"/>
            <a:gd name="adj2" fmla="val 2700000"/>
            <a:gd name="adj3" fmla="val 48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9506A-6085-6643-BB9A-6A7E665BA04E}">
      <dsp:nvSpPr>
        <dsp:cNvPr id="0" name=""/>
        <dsp:cNvSpPr/>
      </dsp:nvSpPr>
      <dsp:spPr>
        <a:xfrm>
          <a:off x="464296" y="332804"/>
          <a:ext cx="3337310" cy="6656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326" tIns="50800" rIns="50800" bIns="50800" numCol="1" spcCol="1270" anchor="ctr" anchorCtr="0">
          <a:noAutofit/>
        </a:bodyPr>
        <a:lstStyle/>
        <a:p>
          <a:pPr lvl="0" algn="l" defTabSz="889000">
            <a:lnSpc>
              <a:spcPct val="90000"/>
            </a:lnSpc>
            <a:spcBef>
              <a:spcPct val="0"/>
            </a:spcBef>
            <a:spcAft>
              <a:spcPct val="35000"/>
            </a:spcAft>
          </a:pPr>
          <a:r>
            <a:rPr lang="en-US" sz="2000" kern="1200" dirty="0"/>
            <a:t>Εισαγωγή &amp; Στόχοι</a:t>
          </a:r>
        </a:p>
      </dsp:txBody>
      <dsp:txXfrm>
        <a:off x="464296" y="332804"/>
        <a:ext cx="3337310" cy="665608"/>
      </dsp:txXfrm>
    </dsp:sp>
    <dsp:sp modelId="{B659E02C-3406-1F4F-8053-BF7FC44A9DE2}">
      <dsp:nvSpPr>
        <dsp:cNvPr id="0" name=""/>
        <dsp:cNvSpPr/>
      </dsp:nvSpPr>
      <dsp:spPr>
        <a:xfrm>
          <a:off x="48291" y="249603"/>
          <a:ext cx="832010" cy="8320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6D13B-6098-3042-ABF8-C3B1F3DAC375}">
      <dsp:nvSpPr>
        <dsp:cNvPr id="0" name=""/>
        <dsp:cNvSpPr/>
      </dsp:nvSpPr>
      <dsp:spPr>
        <a:xfrm>
          <a:off x="706244" y="1331216"/>
          <a:ext cx="3095361" cy="66560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326" tIns="50800" rIns="50800" bIns="50800" numCol="1" spcCol="1270" anchor="ctr" anchorCtr="0">
          <a:noAutofit/>
        </a:bodyPr>
        <a:lstStyle/>
        <a:p>
          <a:pPr lvl="0" algn="l" defTabSz="889000">
            <a:lnSpc>
              <a:spcPct val="90000"/>
            </a:lnSpc>
            <a:spcBef>
              <a:spcPct val="0"/>
            </a:spcBef>
            <a:spcAft>
              <a:spcPct val="35000"/>
            </a:spcAft>
          </a:pPr>
          <a:r>
            <a:rPr lang="en-US" sz="2000" kern="1200" dirty="0"/>
            <a:t>Βασικό μαθησιακό περιεχόμενο</a:t>
          </a:r>
        </a:p>
      </dsp:txBody>
      <dsp:txXfrm>
        <a:off x="706244" y="1331216"/>
        <a:ext cx="3095361" cy="665608"/>
      </dsp:txXfrm>
    </dsp:sp>
    <dsp:sp modelId="{AF17E658-3B73-1D4B-9F6A-CE10750B9EAA}">
      <dsp:nvSpPr>
        <dsp:cNvPr id="0" name=""/>
        <dsp:cNvSpPr/>
      </dsp:nvSpPr>
      <dsp:spPr>
        <a:xfrm>
          <a:off x="290239" y="1248015"/>
          <a:ext cx="832010" cy="83201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1104E-1AE0-DB4E-AC3F-F255D87D366E}">
      <dsp:nvSpPr>
        <dsp:cNvPr id="0" name=""/>
        <dsp:cNvSpPr/>
      </dsp:nvSpPr>
      <dsp:spPr>
        <a:xfrm>
          <a:off x="464296" y="2329628"/>
          <a:ext cx="3337310" cy="66560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326" tIns="50800" rIns="50800" bIns="50800" numCol="1" spcCol="1270" anchor="ctr" anchorCtr="0">
          <a:noAutofit/>
        </a:bodyPr>
        <a:lstStyle/>
        <a:p>
          <a:pPr lvl="0" algn="l" defTabSz="889000">
            <a:lnSpc>
              <a:spcPct val="90000"/>
            </a:lnSpc>
            <a:spcBef>
              <a:spcPct val="0"/>
            </a:spcBef>
            <a:spcAft>
              <a:spcPct val="35000"/>
            </a:spcAft>
          </a:pPr>
          <a:r>
            <a:rPr lang="en-US" sz="2000" kern="1200" dirty="0"/>
            <a:t>Αναστοχασμός &amp; μεταφορά</a:t>
          </a:r>
        </a:p>
      </dsp:txBody>
      <dsp:txXfrm>
        <a:off x="464296" y="2329628"/>
        <a:ext cx="3337310" cy="665608"/>
      </dsp:txXfrm>
    </dsp:sp>
    <dsp:sp modelId="{6D544CA5-ACB0-4A42-97D3-A05F7080F74D}">
      <dsp:nvSpPr>
        <dsp:cNvPr id="0" name=""/>
        <dsp:cNvSpPr/>
      </dsp:nvSpPr>
      <dsp:spPr>
        <a:xfrm>
          <a:off x="48291" y="2246427"/>
          <a:ext cx="832010" cy="8320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16/05/2023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p14="http://schemas.microsoft.com/office/powerpoint/2010/main" xmlns=""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xmlns:p14="http://schemas.microsoft.com/office/powerpoint/2010/main" xmlns=""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xmlns:p14="http://schemas.microsoft.com/office/powerpoint/2010/main" xmlns=""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16/05/2023</a:t>
            </a:fld>
            <a:endParaRPr lang="en-IE"/>
          </a:p>
        </p:txBody>
      </p:sp>
      <p:sp>
        <p:nvSpPr>
          <p:cNvPr id="5" name="Footer Placeholder 4">
            <a:extLst>
              <a:ext uri="{FF2B5EF4-FFF2-40B4-BE49-F238E27FC236}">
                <a16:creationId xmlns:a16="http://schemas.microsoft.com/office/drawing/2014/main" xmlns:p14="http://schemas.microsoft.com/office/powerpoint/2010/main" xmlns=""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p14="http://schemas.microsoft.com/office/powerpoint/2010/main" xmlns=""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E5D74FA-911C-48E3-9849-254607C81E95}"/>
              </a:ext>
            </a:extLst>
          </p:cNvPr>
          <p:cNvSpPr>
            <a:spLocks noGrp="1"/>
          </p:cNvSpPr>
          <p:nvPr>
            <p:ph type="ctrTitle"/>
          </p:nvPr>
        </p:nvSpPr>
        <p:spPr>
          <a:xfrm>
            <a:off x="3643945" y="4420998"/>
            <a:ext cx="4895621" cy="1319027"/>
          </a:xfrm>
        </p:spPr>
        <p:txBody>
          <a:bodyPr>
            <a:noAutofit/>
          </a:bodyPr>
          <a:lstStyle/>
          <a:p>
            <a:r>
              <a:rPr lang="en-US" sz="3200" b="1" dirty="0">
                <a:solidFill>
                  <a:srgbClr val="29BA86"/>
                </a:solidFill>
              </a:rPr>
              <a:t>Εκπαίδευση εν υπηρεσία - Μέρος Β</a:t>
            </a:r>
            <a:br>
              <a:rPr lang="en-US" sz="3200" b="1" dirty="0">
                <a:solidFill>
                  <a:srgbClr val="29BA86"/>
                </a:solidFill>
              </a:rPr>
            </a:br>
            <a:r>
              <a:rPr lang="en-US" sz="1400" dirty="0"/>
              <a:t/>
            </a:r>
            <a:br>
              <a:rPr lang="en-US" sz="1400" dirty="0"/>
            </a:br>
            <a:r>
              <a:rPr lang="en-US" sz="1400" dirty="0"/>
              <a:t> </a:t>
            </a:r>
            <a:endParaRPr lang="en-IE" sz="44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6906A27-D795-4865-B42F-92014B347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41ED3A-6319-4C7F-B64E-B4981B7C9E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3B5E576-69B4-460E-91DE-9D9534318DC5}"/>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CD3615C-3010-4F25-8199-1367DC2ECB8F}"/>
              </a:ext>
            </a:extLst>
          </p:cNvPr>
          <p:cNvSpPr txBox="1"/>
          <p:nvPr/>
        </p:nvSpPr>
        <p:spPr>
          <a:xfrm>
            <a:off x="1021656" y="2272613"/>
            <a:ext cx="5408115" cy="3046988"/>
          </a:xfrm>
          <a:prstGeom prst="rect">
            <a:avLst/>
          </a:prstGeom>
          <a:noFill/>
        </p:spPr>
        <p:txBody>
          <a:bodyPr wrap="square">
            <a:spAutoFit/>
          </a:bodyPr>
          <a:lstStyle/>
          <a:p>
            <a:pPr algn="just"/>
            <a:r>
              <a:rPr lang="en-US" sz="2400" dirty="0">
                <a:solidFill>
                  <a:srgbClr val="3F728A"/>
                </a:solidFill>
                <a:effectLst/>
                <a:latin typeface="Sagoe UI"/>
                <a:ea typeface="Times New Roman" panose="02020603050405020304" pitchFamily="18" charset="0"/>
              </a:rPr>
              <a:t>Αυτό οδήγησε επίσης στην ανακάλυψη της "εξοικονόμησης" μνήμης. Διαπίστωσε ότι οι αυστηρά απομνημονευμένες πληροφορίες μπορούν να ανακληθούν πολύ πιο εύκολα μετά την εκ νέου εκμάθησή τους, ακόμη και μετά από μεγάλο χρονικό διάστημα.</a:t>
            </a:r>
            <a:endParaRPr lang="de-DE" sz="2400" dirty="0">
              <a:solidFill>
                <a:srgbClr val="3F728A"/>
              </a:solidFill>
              <a:latin typeface="Sagoe UI"/>
            </a:endParaRPr>
          </a:p>
        </p:txBody>
      </p:sp>
      <p:sp>
        <p:nvSpPr>
          <p:cNvPr id="7"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03EAD52-B81E-4B6A-81C8-D398812EE85C}"/>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Η καμπύλη λήθης</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1026" name="Picture 2" descr="3d medical figure with brain highlighted Free Photo">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435D1535-9DB3-4E1C-A4F1-003224BF5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26" y="1890919"/>
            <a:ext cx="4302818" cy="430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2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CD3615C-3010-4F25-8199-1367DC2ECB8F}"/>
              </a:ext>
            </a:extLst>
          </p:cNvPr>
          <p:cNvSpPr txBox="1"/>
          <p:nvPr/>
        </p:nvSpPr>
        <p:spPr>
          <a:xfrm>
            <a:off x="992872" y="2046408"/>
            <a:ext cx="10194532" cy="3309945"/>
          </a:xfrm>
          <a:prstGeom prst="rect">
            <a:avLst/>
          </a:prstGeom>
          <a:noFill/>
        </p:spPr>
        <p:txBody>
          <a:bodyPr wrap="square">
            <a:spAutoFit/>
          </a:bodyPr>
          <a:lstStyle/>
          <a:p>
            <a:pPr algn="just">
              <a:lnSpc>
                <a:spcPct val="107000"/>
              </a:lnSpc>
              <a:spcAft>
                <a:spcPts val="800"/>
              </a:spcAft>
            </a:pPr>
            <a:r>
              <a:rPr lang="en-IE" sz="2400" b="1" dirty="0">
                <a:solidFill>
                  <a:srgbClr val="3F728A"/>
                </a:solidFill>
                <a:effectLst/>
                <a:latin typeface="Sagoe UI"/>
                <a:ea typeface="Quattrocento Sans" panose="020B0502050000020003" pitchFamily="34" charset="0"/>
                <a:cs typeface="Quattrocento Sans" panose="020B0502050000020003" pitchFamily="34" charset="0"/>
              </a:rPr>
              <a:t>Η μικροεκμάθηση </a:t>
            </a:r>
            <a:r>
              <a:rPr lang="en-IE" sz="2400" dirty="0">
                <a:solidFill>
                  <a:srgbClr val="3F728A"/>
                </a:solidFill>
                <a:effectLst/>
                <a:latin typeface="Sagoe UI"/>
                <a:ea typeface="Quattrocento Sans" panose="020B0502050000020003" pitchFamily="34" charset="0"/>
                <a:cs typeface="Quattrocento Sans" panose="020B0502050000020003" pitchFamily="34" charset="0"/>
              </a:rPr>
              <a:t>είναι η έννοια που βρίσκεται στη βάση των μελετών </a:t>
            </a:r>
            <a:r>
              <a:rPr lang="en-US" sz="2400" dirty="0">
                <a:solidFill>
                  <a:srgbClr val="3F728A"/>
                </a:solidFill>
                <a:effectLst/>
                <a:latin typeface="Sagoe UI"/>
                <a:ea typeface="Quattrocento Sans" panose="020B0502050000020003" pitchFamily="34" charset="0"/>
                <a:cs typeface="Quattrocento Sans" panose="020B0502050000020003" pitchFamily="34" charset="0"/>
              </a:rPr>
              <a:t>του Ebbinghaus </a:t>
            </a:r>
            <a:r>
              <a:rPr lang="en-IE" sz="2400" dirty="0">
                <a:solidFill>
                  <a:srgbClr val="3F728A"/>
                </a:solidFill>
                <a:effectLst/>
                <a:latin typeface="Sagoe UI"/>
                <a:ea typeface="Quattrocento Sans" panose="020B0502050000020003" pitchFamily="34" charset="0"/>
                <a:cs typeface="Quattrocento Sans" panose="020B0502050000020003" pitchFamily="34" charset="0"/>
              </a:rPr>
              <a:t>και αποτελεί λύση για την ισοπέδωση της καμπύλης λήθης. </a:t>
            </a:r>
            <a:endParaRPr lang="en-IE" sz="2400" dirty="0">
              <a:solidFill>
                <a:srgbClr val="3F728A"/>
              </a:solidFill>
              <a:effectLst/>
              <a:latin typeface="Sagoe UI"/>
              <a:ea typeface="Quattrocento Sans" panose="020B0502050000020003" pitchFamily="34" charset="0"/>
            </a:endParaRPr>
          </a:p>
          <a:p>
            <a:pPr algn="just">
              <a:lnSpc>
                <a:spcPct val="107000"/>
              </a:lnSpc>
              <a:spcAft>
                <a:spcPts val="800"/>
              </a:spcAft>
            </a:pPr>
            <a:r>
              <a:rPr lang="en-IE" sz="2400" dirty="0">
                <a:solidFill>
                  <a:srgbClr val="3F728A"/>
                </a:solidFill>
                <a:effectLst/>
                <a:latin typeface="Sagoe UI"/>
                <a:ea typeface="Quattrocento Sans" panose="020B0502050000020003" pitchFamily="34" charset="0"/>
              </a:rPr>
              <a:t>Ο διαχωρισμός του περιεχομένου σε μικρά κομμάτια και η ανάκληση διαφορετικών τμημάτων του με την πάροδο του χρόνου μπορεί να συμβάλει στη βελτίωση της </a:t>
            </a:r>
            <a:r>
              <a:rPr lang="en-IE" sz="2400" b="1" dirty="0">
                <a:solidFill>
                  <a:srgbClr val="3F728A"/>
                </a:solidFill>
                <a:effectLst/>
                <a:latin typeface="Sagoe UI"/>
                <a:ea typeface="Quattrocento Sans" panose="020B0502050000020003" pitchFamily="34" charset="0"/>
              </a:rPr>
              <a:t>διατήρησης της γνώσης </a:t>
            </a:r>
            <a:r>
              <a:rPr lang="en-IE" sz="2400" dirty="0">
                <a:solidFill>
                  <a:srgbClr val="3F728A"/>
                </a:solidFill>
                <a:effectLst/>
                <a:latin typeface="Sagoe UI"/>
                <a:ea typeface="Quattrocento Sans" panose="020B0502050000020003" pitchFamily="34" charset="0"/>
              </a:rPr>
              <a:t>και της </a:t>
            </a:r>
            <a:r>
              <a:rPr lang="en-IE" sz="2400" b="1" dirty="0">
                <a:solidFill>
                  <a:srgbClr val="3F728A"/>
                </a:solidFill>
                <a:effectLst/>
                <a:latin typeface="Sagoe UI"/>
                <a:ea typeface="Quattrocento Sans" panose="020B0502050000020003" pitchFamily="34" charset="0"/>
              </a:rPr>
              <a:t>παραγωγικότητας</a:t>
            </a:r>
            <a:r>
              <a:rPr lang="en-IE" sz="2400" dirty="0">
                <a:solidFill>
                  <a:srgbClr val="3F728A"/>
                </a:solidFill>
                <a:effectLst/>
                <a:latin typeface="Sagoe UI"/>
                <a:ea typeface="Quattrocento Sans" panose="020B0502050000020003" pitchFamily="34" charset="0"/>
              </a:rPr>
              <a:t>. </a:t>
            </a:r>
            <a:endParaRPr lang="de-DE" sz="2400" dirty="0">
              <a:solidFill>
                <a:srgbClr val="3F728A"/>
              </a:solidFill>
              <a:effectLst/>
              <a:latin typeface="Sagoe UI"/>
              <a:ea typeface="Quattrocento Sans" panose="020B0502050000020003" pitchFamily="34" charset="0"/>
            </a:endParaRPr>
          </a:p>
          <a:p>
            <a:endParaRPr lang="de-DE" sz="1400" dirty="0"/>
          </a:p>
        </p:txBody>
      </p:sp>
      <p:sp>
        <p:nvSpPr>
          <p:cNvPr id="8"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7F316F7-85BC-4A8D-894E-BAF67657D9D3}"/>
              </a:ext>
            </a:extLst>
          </p:cNvPr>
          <p:cNvSpPr txBox="1"/>
          <p:nvPr/>
        </p:nvSpPr>
        <p:spPr>
          <a:xfrm>
            <a:off x="992871" y="1208338"/>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Μικρομάθηση</a:t>
            </a:r>
            <a:endParaRPr lang="en-IE" sz="3600" b="1" dirty="0">
              <a:solidFill>
                <a:srgbClr val="29BA8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426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agoe UI"/>
              </a:rPr>
              <a:t>Πόροι μίνι-μορφής μάθησης</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952983" y="2350055"/>
            <a:ext cx="10588248" cy="1915974"/>
          </a:xfrm>
          <a:prstGeom prst="rect">
            <a:avLst/>
          </a:prstGeom>
          <a:noFill/>
        </p:spPr>
        <p:txBody>
          <a:bodyPr wrap="square">
            <a:spAutoFit/>
          </a:bodyPr>
          <a:lstStyle/>
          <a:p>
            <a:pPr>
              <a:lnSpc>
                <a:spcPct val="107000"/>
              </a:lnSpc>
              <a:spcAft>
                <a:spcPts val="800"/>
              </a:spcAft>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Οι πόροι σε μορφή μίνι-μάθησης είναι συνήθως ψηφιακοί πόροι που είναι διαθέσιμοι στο διαδίκτυο μέσω διαδικτυακών πλατφορμών ή έξυπνων συσκευών, έτσι ώστε οι εκπαιδευόμενοι να έχουν πρόσβαση στο υλικό σε χρόνο και τόπο που τους βολεύει.</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5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074" name="Picture 2" descr="A man in front of camera recording a video to share it in internet illustration Free Vector">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8590F10-B6CC-4DCF-A5CE-D126D6BF3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411" y="1215924"/>
            <a:ext cx="7725747" cy="5146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93B2999-E8CA-45C9-968C-E4234623E632}"/>
              </a:ext>
            </a:extLst>
          </p:cNvPr>
          <p:cNvSpPr txBox="1"/>
          <p:nvPr/>
        </p:nvSpPr>
        <p:spPr>
          <a:xfrm>
            <a:off x="4349326" y="767274"/>
            <a:ext cx="3348429" cy="769441"/>
          </a:xfrm>
          <a:prstGeom prst="rect">
            <a:avLst/>
          </a:prstGeom>
          <a:noFill/>
        </p:spPr>
        <p:txBody>
          <a:bodyPr wrap="square">
            <a:spAutoFit/>
          </a:bodyPr>
          <a:lstStyle/>
          <a:p>
            <a:pPr algn="ctr"/>
            <a:r>
              <a:rPr lang="en-IE" sz="4400" b="1" dirty="0">
                <a:solidFill>
                  <a:srgbClr val="29BA86"/>
                </a:solidFill>
                <a:latin typeface="Sagoe UI"/>
              </a:rPr>
              <a:t>Βίντεο</a:t>
            </a:r>
            <a:endParaRPr lang="en-IE" sz="36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334407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6146" name="Picture 2" descr="Quiz in comic pop art style Premium Vector">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20DB43A-1971-4B16-8CA4-5CB313C61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310" y="1273826"/>
            <a:ext cx="6977380" cy="5182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5156624-10DE-456D-96B2-FBF94FDEF432}"/>
              </a:ext>
            </a:extLst>
          </p:cNvPr>
          <p:cNvSpPr txBox="1"/>
          <p:nvPr/>
        </p:nvSpPr>
        <p:spPr>
          <a:xfrm>
            <a:off x="4228028" y="604007"/>
            <a:ext cx="3917596" cy="769441"/>
          </a:xfrm>
          <a:prstGeom prst="rect">
            <a:avLst/>
          </a:prstGeom>
          <a:noFill/>
        </p:spPr>
        <p:txBody>
          <a:bodyPr wrap="square">
            <a:spAutoFit/>
          </a:bodyPr>
          <a:lstStyle/>
          <a:p>
            <a:pPr algn="ctr"/>
            <a:r>
              <a:rPr lang="en-IE" sz="4400" b="1" dirty="0">
                <a:solidFill>
                  <a:srgbClr val="29BA86"/>
                </a:solidFill>
                <a:latin typeface="Sagoe UI"/>
              </a:rPr>
              <a:t>Παιχνίδια εκμάθησης</a:t>
            </a:r>
            <a:endParaRPr lang="en-IE" sz="44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298546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16386" name="Picture 2" descr="Podcast geometric badge with microphone. Premium Vector">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CB76113-DDF7-4FB9-83EA-E209BC4B2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106" y="1296430"/>
            <a:ext cx="7802546" cy="4921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3E8C855-0B15-440D-B3DA-F8AD5A6528D7}"/>
              </a:ext>
            </a:extLst>
          </p:cNvPr>
          <p:cNvSpPr txBox="1"/>
          <p:nvPr/>
        </p:nvSpPr>
        <p:spPr>
          <a:xfrm>
            <a:off x="4174524" y="795025"/>
            <a:ext cx="3842952" cy="769441"/>
          </a:xfrm>
          <a:prstGeom prst="rect">
            <a:avLst/>
          </a:prstGeom>
          <a:noFill/>
        </p:spPr>
        <p:txBody>
          <a:bodyPr wrap="square">
            <a:spAutoFit/>
          </a:bodyPr>
          <a:lstStyle/>
          <a:p>
            <a:pPr algn="ctr"/>
            <a:r>
              <a:rPr lang="en-IE" sz="4400" b="1" dirty="0">
                <a:solidFill>
                  <a:srgbClr val="29BA86"/>
                </a:solidFill>
                <a:latin typeface="Sagoe UI"/>
              </a:rPr>
              <a:t>Διαλέξεις ήχου</a:t>
            </a:r>
            <a:endParaRPr lang="en-IE" sz="44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70346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2052" name="Picture 4" descr="Flat infographic set Free Vector">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A8C0B88-6819-4429-A39C-035C84820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980" y="1274092"/>
            <a:ext cx="6791285" cy="4968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8583CAA-6CD8-4715-BAA3-0D3C45921639}"/>
              </a:ext>
            </a:extLst>
          </p:cNvPr>
          <p:cNvSpPr txBox="1"/>
          <p:nvPr/>
        </p:nvSpPr>
        <p:spPr>
          <a:xfrm>
            <a:off x="4060146" y="504651"/>
            <a:ext cx="3842952" cy="769441"/>
          </a:xfrm>
          <a:prstGeom prst="rect">
            <a:avLst/>
          </a:prstGeom>
          <a:noFill/>
        </p:spPr>
        <p:txBody>
          <a:bodyPr wrap="square">
            <a:spAutoFit/>
          </a:bodyPr>
          <a:lstStyle/>
          <a:p>
            <a:pPr algn="ctr"/>
            <a:r>
              <a:rPr lang="en-IE" sz="4400" b="1" dirty="0">
                <a:solidFill>
                  <a:srgbClr val="29BA86"/>
                </a:solidFill>
                <a:latin typeface="Sagoe UI"/>
              </a:rPr>
              <a:t>Infographics</a:t>
            </a:r>
            <a:endParaRPr lang="en-IE" sz="44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419917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088795" y="1828945"/>
            <a:ext cx="10452436" cy="2176750"/>
          </a:xfrm>
          <a:prstGeom prst="rect">
            <a:avLst/>
          </a:prstGeom>
          <a:noFill/>
        </p:spPr>
        <p:txBody>
          <a:bodyPr wrap="square">
            <a:spAutoFit/>
          </a:bodyPr>
          <a:lstStyle/>
          <a:p>
            <a:pPr>
              <a:lnSpc>
                <a:spcPct val="107000"/>
              </a:lnSpc>
              <a:spcAft>
                <a:spcPts val="800"/>
              </a:spcAft>
            </a:pPr>
            <a:r>
              <a:rPr lang="en-US" sz="3200" b="1" dirty="0">
                <a:solidFill>
                  <a:srgbClr val="29BA86"/>
                </a:solidFill>
                <a:effectLst/>
                <a:latin typeface="Calibri" panose="020F0502020204030204" pitchFamily="34" charset="0"/>
                <a:ea typeface="Calibri" panose="020F0502020204030204" pitchFamily="34" charset="0"/>
                <a:cs typeface="Times New Roman" panose="02020603050405020304" pitchFamily="18" charset="0"/>
              </a:rPr>
              <a:t>Οι πόροι σε μορφή μίνι-μάθησης </a:t>
            </a:r>
            <a:r>
              <a:rPr lang="en-US" sz="32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είναι σύντομοι σε διάρκεια και μορφή και αναπτύσσονται με βάση καθορισμένα μαθησιακά αποτελέσματα για την παροχή στοχευμένου εκπαιδευτικού περιεχομένου στους εκπαιδευόμενους.</a:t>
            </a:r>
            <a:endParaRPr lang="de-DE" sz="32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16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dgm="http://schemas.openxmlformats.org/drawingml/2006/diagram" xmlns:p14="http://schemas.microsoft.com/office/powerpoint/2010/main" xmlns:asvg="http://schemas.microsoft.com/office/drawing/2016/SVG/main" xmlns:a14="http://schemas.microsoft.com/office/drawing/2010/main" xmlns="" id="{860BECD8-C24B-4AF3-9FE5-50B232840A41}"/>
              </a:ext>
            </a:extLst>
          </p:cNvPr>
          <p:cNvSpPr txBox="1"/>
          <p:nvPr/>
        </p:nvSpPr>
        <p:spPr>
          <a:xfrm>
            <a:off x="1146810" y="923731"/>
            <a:ext cx="8620226" cy="523220"/>
          </a:xfrm>
          <a:prstGeom prst="rect">
            <a:avLst/>
          </a:prstGeom>
          <a:noFill/>
        </p:spPr>
        <p:txBody>
          <a:bodyPr wrap="square">
            <a:spAutoFit/>
          </a:bodyPr>
          <a:lstStyle/>
          <a:p>
            <a:r>
              <a:rPr lang="en-US" sz="2800" b="1" dirty="0">
                <a:solidFill>
                  <a:srgbClr val="29BA86"/>
                </a:solidFill>
                <a:latin typeface="Sagoe UI"/>
              </a:rPr>
              <a:t>Δομή ενός Πόρου Μίνι-Μορφής Μάθησης (MLFR)</a:t>
            </a:r>
            <a:endParaRPr lang="en-IE" sz="28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dgm="http://schemas.openxmlformats.org/drawingml/2006/diagram"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dgm="http://schemas.openxmlformats.org/drawingml/2006/diagram"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dgm="http://schemas.openxmlformats.org/drawingml/2006/diagram"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dgm="http://schemas.openxmlformats.org/drawingml/2006/diagram"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dgm="http://schemas.openxmlformats.org/drawingml/2006/diagram" xmlns:p14="http://schemas.microsoft.com/office/powerpoint/2010/main" xmlns:asvg="http://schemas.microsoft.com/office/drawing/2016/SVG/main" xmlns:a14="http://schemas.microsoft.com/office/drawing/2010/main" xmlns="" id="{97EAF0DC-B76E-433D-AC33-B79E0A563A13}"/>
              </a:ext>
            </a:extLst>
          </p:cNvPr>
          <p:cNvSpPr txBox="1"/>
          <p:nvPr/>
        </p:nvSpPr>
        <p:spPr>
          <a:xfrm>
            <a:off x="952982" y="2443783"/>
            <a:ext cx="6408871" cy="3046988"/>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3F728A"/>
                </a:solidFill>
                <a:cs typeface="Arial" pitchFamily="34" charset="0"/>
              </a:rPr>
              <a:t>Κατά τη δημιουργία ενός μίνι μαθησιακού πόρου, θα πρέπει να τηρείται η ακόλουθη δομή. </a:t>
            </a:r>
          </a:p>
          <a:p>
            <a:pPr marL="342900" indent="-342900">
              <a:buFont typeface="Arial" panose="020B0604020202020204" pitchFamily="34" charset="0"/>
              <a:buChar char="•"/>
            </a:pPr>
            <a:endParaRPr lang="en-US" sz="2400" dirty="0">
              <a:solidFill>
                <a:srgbClr val="3F728A"/>
              </a:solidFill>
              <a:cs typeface="Arial" pitchFamily="34" charset="0"/>
            </a:endParaRPr>
          </a:p>
          <a:p>
            <a:pPr marL="342900" indent="-342900">
              <a:buFont typeface="Arial" panose="020B0604020202020204" pitchFamily="34" charset="0"/>
              <a:buChar char="•"/>
            </a:pPr>
            <a:r>
              <a:rPr lang="en-US" sz="2400" dirty="0">
                <a:solidFill>
                  <a:srgbClr val="3F728A"/>
                </a:solidFill>
                <a:cs typeface="Arial" pitchFamily="34" charset="0"/>
              </a:rPr>
              <a:t>Η δομή αυτή βασίζεται σε κοινές προσεγγίσεις που χρησιμοποιούνται σε περιβάλλοντα διδασκαλίας και ενημερώνεται από διδακτικές αρχές και τη θεωρία της μάθησης. </a:t>
            </a:r>
          </a:p>
        </p:txBody>
      </p:sp>
      <p:graphicFrame>
        <p:nvGraphicFramePr>
          <p:cNvPr id="7" name="Diagram 4">
            <a:extLst>
              <a:ext uri="{FF2B5EF4-FFF2-40B4-BE49-F238E27FC236}">
                <a16:creationId xmlns:a16="http://schemas.microsoft.com/office/drawing/2014/main" xmlns:dgm="http://schemas.openxmlformats.org/drawingml/2006/diagram" xmlns:p14="http://schemas.microsoft.com/office/powerpoint/2010/main" xmlns:asvg="http://schemas.microsoft.com/office/drawing/2016/SVG/main" xmlns:a14="http://schemas.microsoft.com/office/drawing/2010/main" xmlns="" id="{404F4039-A2DF-440E-9910-9737A20F9CEB}"/>
              </a:ext>
            </a:extLst>
          </p:cNvPr>
          <p:cNvGraphicFramePr/>
          <p:nvPr>
            <p:extLst>
              <p:ext uri="{D42A27DB-BD31-4B8C-83A1-F6EECF244321}">
                <p14:modId xmlns:p14="http://schemas.microsoft.com/office/powerpoint/2010/main" val="3910720641"/>
              </p:ext>
            </p:extLst>
          </p:nvPr>
        </p:nvGraphicFramePr>
        <p:xfrm>
          <a:off x="7696062" y="2443783"/>
          <a:ext cx="3845169" cy="3328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663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146810" y="750157"/>
            <a:ext cx="8620226" cy="523220"/>
          </a:xfrm>
          <a:prstGeom prst="rect">
            <a:avLst/>
          </a:prstGeom>
          <a:noFill/>
        </p:spPr>
        <p:txBody>
          <a:bodyPr wrap="square">
            <a:spAutoFit/>
          </a:bodyPr>
          <a:lstStyle/>
          <a:p>
            <a:r>
              <a:rPr lang="en-US" sz="2800" b="1" dirty="0">
                <a:solidFill>
                  <a:srgbClr val="29BA86"/>
                </a:solidFill>
                <a:latin typeface="Sagoe UI"/>
              </a:rPr>
              <a:t>Δομή ενός Πόρου Μίνι-Μορφής Μάθησης (MLFR)</a:t>
            </a:r>
            <a:endParaRPr lang="en-IE" sz="28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146810" y="2268307"/>
            <a:ext cx="9792632" cy="3053080"/>
          </a:xfrm>
          <a:prstGeom prst="rect">
            <a:avLst/>
          </a:prstGeom>
          <a:noFill/>
        </p:spPr>
        <p:txBody>
          <a:bodyPr wrap="square">
            <a:spAutoFit/>
          </a:bodyPr>
          <a:lstStyle/>
          <a:p>
            <a:r>
              <a:rPr lang="en-US" sz="2400" b="1" dirty="0">
                <a:solidFill>
                  <a:srgbClr val="29BA86"/>
                </a:solidFill>
                <a:cs typeface="Arial" pitchFamily="34" charset="0"/>
              </a:rPr>
              <a:t>Φάση 1 - Εισαγωγή &amp; Στόχοι</a:t>
            </a:r>
          </a:p>
          <a:p>
            <a:endParaRPr lang="en-US" sz="2000" dirty="0">
              <a:solidFill>
                <a:srgbClr val="195562"/>
              </a:solidFill>
              <a:cs typeface="Arial" pitchFamily="34" charset="0"/>
            </a:endParaRPr>
          </a:p>
          <a:p>
            <a:pPr>
              <a:lnSpc>
                <a:spcPct val="107000"/>
              </a:lnSpc>
              <a:spcAft>
                <a:spcPts val="800"/>
              </a:spcAft>
            </a:pPr>
            <a:r>
              <a:rPr lang="en-US" sz="2400" dirty="0">
                <a:solidFill>
                  <a:srgbClr val="3F728A"/>
                </a:solidFill>
                <a:effectLst/>
                <a:ea typeface="Calibri" panose="020F0502020204030204" pitchFamily="34" charset="0"/>
                <a:cs typeface="Times New Roman" panose="02020603050405020304" pitchFamily="18" charset="0"/>
              </a:rPr>
              <a:t>Ο χρόνος εισόδου σε αυτή τη φάση θα πρέπει να διαρκεί περίπου 1-2 λεπτά και θα πρέπει να περιλαμβάνει:</a:t>
            </a:r>
            <a:endParaRPr lang="de-DE" sz="24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solidFill>
                  <a:srgbClr val="3F728A"/>
                </a:solidFill>
                <a:effectLst/>
                <a:ea typeface="Calibri" panose="020F0502020204030204" pitchFamily="34" charset="0"/>
                <a:cs typeface="Times New Roman" panose="02020603050405020304" pitchFamily="18" charset="0"/>
              </a:rPr>
              <a:t>Τίτλος του πόρου</a:t>
            </a:r>
            <a:endParaRPr lang="de-DE" sz="24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solidFill>
                  <a:srgbClr val="3F728A"/>
                </a:solidFill>
                <a:effectLst/>
                <a:ea typeface="Calibri" panose="020F0502020204030204" pitchFamily="34" charset="0"/>
                <a:cs typeface="Times New Roman" panose="02020603050405020304" pitchFamily="18" charset="0"/>
              </a:rPr>
              <a:t>Τα μαθησιακά αποτελέσματα </a:t>
            </a:r>
            <a:endParaRPr lang="de-DE" sz="24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solidFill>
                  <a:srgbClr val="3F728A"/>
                </a:solidFill>
                <a:effectLst/>
                <a:ea typeface="Calibri" panose="020F0502020204030204" pitchFamily="34" charset="0"/>
                <a:cs typeface="Times New Roman" panose="02020603050405020304" pitchFamily="18" charset="0"/>
              </a:rPr>
              <a:t>Οι κύριοι τομείς περιεχομένου του μαθήματος</a:t>
            </a:r>
            <a:endParaRPr lang="de-DE" sz="24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46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EDAB4324-E71B-4ED3-802E-626B73AC9226}"/>
              </a:ext>
            </a:extLst>
          </p:cNvPr>
          <p:cNvPicPr>
            <a:picLocks noChangeAspect="1"/>
          </p:cNvPicPr>
          <p:nvPr/>
        </p:nvPicPr>
        <p:blipFill rotWithShape="1">
          <a:blip r:embed="rId2">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3"/>
              </a:ext>
            </a:extLst>
          </a:blip>
          <a:srcRect l="22761" t="17155" b="34973"/>
          <a:stretch/>
        </p:blipFill>
        <p:spPr>
          <a:xfrm>
            <a:off x="-1" y="0"/>
            <a:ext cx="11064981" cy="6858000"/>
          </a:xfrm>
          <a:prstGeom prst="rect">
            <a:avLst/>
          </a:prstGeom>
        </p:spPr>
      </p:pic>
      <p:pic>
        <p:nvPicPr>
          <p:cNvPr id="17" name="Picture 16" descr="Text&#10;&#10;Description automatically generated">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93E43787-4185-48C9-A850-CF2A5FD20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2DF5F8CB-10BA-474F-985D-85425B74B6FC}"/>
              </a:ext>
            </a:extLst>
          </p:cNvPr>
          <p:cNvSpPr/>
          <p:nvPr/>
        </p:nvSpPr>
        <p:spPr>
          <a:xfrm>
            <a:off x="2293620" y="1266589"/>
            <a:ext cx="7664221" cy="368300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DC7E40B-8849-46B0-8DED-E94836E7DC96}"/>
              </a:ext>
            </a:extLst>
          </p:cNvPr>
          <p:cNvSpPr txBox="1"/>
          <p:nvPr/>
        </p:nvSpPr>
        <p:spPr>
          <a:xfrm>
            <a:off x="2943584" y="1974013"/>
            <a:ext cx="7014257" cy="1077218"/>
          </a:xfrm>
          <a:prstGeom prst="rect">
            <a:avLst/>
          </a:prstGeom>
          <a:noFill/>
        </p:spPr>
        <p:txBody>
          <a:bodyPr wrap="square">
            <a:spAutoFit/>
          </a:bodyPr>
          <a:lstStyle/>
          <a:p>
            <a:r>
              <a:rPr lang="en-IE" sz="32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ΑΝ</a:t>
            </a:r>
            <a:r>
              <a:rPr lang="el-GR" sz="32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Α</a:t>
            </a:r>
            <a:r>
              <a:rPr lang="en-IE" sz="32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ΠΤΥΞΗ ΨΗΦΙΑΚ</a:t>
            </a:r>
            <a:r>
              <a:rPr lang="el-GR" sz="32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Ω</a:t>
            </a:r>
            <a:r>
              <a:rPr lang="en-IE" sz="32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Ν ΔΕΞΙΟΤ</a:t>
            </a:r>
            <a:r>
              <a:rPr lang="el-GR" sz="32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Η</a:t>
            </a:r>
            <a:r>
              <a:rPr lang="en-IE" sz="3200" b="1" dirty="0" smtClean="0">
                <a:solidFill>
                  <a:srgbClr val="29BB89"/>
                </a:solidFill>
                <a:latin typeface="Segoe UI" panose="020B0502040204020203" pitchFamily="34" charset="0"/>
                <a:ea typeface="Source Sans Pro Bold" panose="020B0703030403020204" pitchFamily="34" charset="0"/>
                <a:cs typeface="Segoe UI" panose="020B0502040204020203" pitchFamily="34" charset="0"/>
              </a:rPr>
              <a:t>ΤΩΝ </a:t>
            </a:r>
            <a:endParaRPr lang="en-IE" sz="32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7CCBE002-9590-4D67-9ED4-3A8F6ABCBCC8}"/>
              </a:ext>
            </a:extLst>
          </p:cNvPr>
          <p:cNvSpPr txBox="1"/>
          <p:nvPr/>
        </p:nvSpPr>
        <p:spPr>
          <a:xfrm>
            <a:off x="2943583" y="2973825"/>
            <a:ext cx="6486166" cy="1569660"/>
          </a:xfrm>
          <a:prstGeom prst="rect">
            <a:avLst/>
          </a:prstGeom>
          <a:noFill/>
        </p:spPr>
        <p:txBody>
          <a:bodyPr wrap="square" rtlCol="0">
            <a:spAutoFit/>
          </a:bodyPr>
          <a:lstStyle/>
          <a:p>
            <a:pPr marL="0" lvl="0" indent="0" algn="ctr">
              <a:buClr>
                <a:schemeClr val="dk1"/>
              </a:buClr>
              <a:buSzPts val="1100"/>
              <a:buNone/>
            </a:pPr>
            <a:r>
              <a:rPr lang="en-IE" sz="2400" dirty="0">
                <a:solidFill>
                  <a:srgbClr val="195562"/>
                </a:solidFill>
                <a:ea typeface="Source Sans Pro" panose="020B0503030403020204" pitchFamily="34" charset="0"/>
                <a:cs typeface="Segoe UI" panose="020B0502040204020203" pitchFamily="34" charset="0"/>
              </a:rPr>
              <a:t>Αυτή η ενότητα αποσκοπεί στην </a:t>
            </a:r>
            <a:r>
              <a:rPr lang="en-US" sz="2400" dirty="0">
                <a:solidFill>
                  <a:srgbClr val="195562"/>
                </a:solidFill>
              </a:rPr>
              <a:t>ανάπτυξη των ψηφιακών δεξιοτήτων των εκπαιδευτών ΕΕΚ και στην προετοιμασία τους για να εργαστούν σε διαδικτυακά περιβάλλοντα</a:t>
            </a:r>
            <a:r>
              <a:rPr lang="en-IE" sz="2400" dirty="0">
                <a:solidFill>
                  <a:srgbClr val="195562"/>
                </a:solidFill>
                <a:ea typeface="Source Sans Pro" panose="020B0503030403020204" pitchFamily="34" charset="0"/>
                <a:cs typeface="Segoe UI" panose="020B0502040204020203" pitchFamily="34" charset="0"/>
              </a:rPr>
              <a:t>.</a:t>
            </a:r>
          </a:p>
        </p:txBody>
      </p:sp>
      <p:pic>
        <p:nvPicPr>
          <p:cNvPr id="11" name="Graphic 10">
            <a:extLst>
              <a:ext uri="{FF2B5EF4-FFF2-40B4-BE49-F238E27FC236}">
                <a16:creationId xmlns:a16="http://schemas.microsoft.com/office/drawing/2014/main" xmlns:p14="http://schemas.microsoft.com/office/powerpoint/2010/main" xmlns:a14="http://schemas.microsoft.com/office/drawing/2010/main" xmlns:asvg="http://schemas.microsoft.com/office/drawing/2016/SVG/main" xmlns="" id="{09CE519A-7C9F-49DC-963F-FCB89099609E}"/>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217490" y="900253"/>
            <a:ext cx="8620226" cy="523220"/>
          </a:xfrm>
          <a:prstGeom prst="rect">
            <a:avLst/>
          </a:prstGeom>
          <a:noFill/>
        </p:spPr>
        <p:txBody>
          <a:bodyPr wrap="square">
            <a:spAutoFit/>
          </a:bodyPr>
          <a:lstStyle/>
          <a:p>
            <a:r>
              <a:rPr lang="en-US" sz="2800" b="1" dirty="0">
                <a:solidFill>
                  <a:srgbClr val="29BA86"/>
                </a:solidFill>
                <a:latin typeface="Sagoe UI"/>
              </a:rPr>
              <a:t>Δομή ενός Πόρου Μίνι-Μορφής Μάθησης (MLFR)</a:t>
            </a:r>
            <a:endParaRPr lang="en-IE" sz="28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217490" y="2415791"/>
            <a:ext cx="9792632" cy="3304623"/>
          </a:xfrm>
          <a:prstGeom prst="rect">
            <a:avLst/>
          </a:prstGeom>
          <a:noFill/>
        </p:spPr>
        <p:txBody>
          <a:bodyPr wrap="square">
            <a:spAutoFit/>
          </a:bodyPr>
          <a:lstStyle/>
          <a:p>
            <a:r>
              <a:rPr lang="en-US" sz="2800" b="1" dirty="0">
                <a:solidFill>
                  <a:srgbClr val="29BA86"/>
                </a:solidFill>
                <a:cs typeface="Arial" pitchFamily="34" charset="0"/>
              </a:rPr>
              <a:t>Φάση 2 - Βασικό μαθησιακό περιεχόμενο</a:t>
            </a:r>
          </a:p>
          <a:p>
            <a:endParaRPr lang="en-US" sz="2000" dirty="0">
              <a:solidFill>
                <a:srgbClr val="195562"/>
              </a:solidFill>
              <a:cs typeface="Arial" pitchFamily="34" charset="0"/>
            </a:endParaRPr>
          </a:p>
          <a:p>
            <a:pPr>
              <a:lnSpc>
                <a:spcPct val="107000"/>
              </a:lnSpc>
              <a:spcAft>
                <a:spcPts val="800"/>
              </a:spcAft>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Αυτή η φάση αποτελεί το βασικό στοιχείο του πόρου και θα είναι η πιο εκτεταμένη φάση. </a:t>
            </a:r>
          </a:p>
          <a:p>
            <a:pPr>
              <a:lnSpc>
                <a:spcPct val="107000"/>
              </a:lnSpc>
              <a:spcAft>
                <a:spcPts val="800"/>
              </a:spcAft>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Ο χρόνος εισόδου για αυτή τη φάση θα πρέπει να είναι περίπου 3-4 λεπτά και θα πρέπει να περιλαμβάνει το πραγματικό μαθησιακό περιεχόμενο που στοχεύει σε ένα πολύ συγκεκριμένο προβληματικό πλαίσιο ή θεματικό ζήτημα.</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4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146810" y="887809"/>
            <a:ext cx="8620226" cy="523220"/>
          </a:xfrm>
          <a:prstGeom prst="rect">
            <a:avLst/>
          </a:prstGeom>
          <a:noFill/>
        </p:spPr>
        <p:txBody>
          <a:bodyPr wrap="square">
            <a:spAutoFit/>
          </a:bodyPr>
          <a:lstStyle/>
          <a:p>
            <a:r>
              <a:rPr lang="en-US" sz="2800" b="1" dirty="0">
                <a:solidFill>
                  <a:srgbClr val="29BA86"/>
                </a:solidFill>
              </a:rPr>
              <a:t>Δομή ενός Πόρου Μίνι-Μορφής Μάθησης (MLFR)</a:t>
            </a:r>
            <a:endParaRPr lang="en-IE" sz="28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146810" y="2247840"/>
            <a:ext cx="9792632" cy="2678426"/>
          </a:xfrm>
          <a:prstGeom prst="rect">
            <a:avLst/>
          </a:prstGeom>
          <a:noFill/>
        </p:spPr>
        <p:txBody>
          <a:bodyPr wrap="square">
            <a:spAutoFit/>
          </a:bodyPr>
          <a:lstStyle/>
          <a:p>
            <a:r>
              <a:rPr lang="en-US" sz="2800" b="1" dirty="0">
                <a:solidFill>
                  <a:srgbClr val="29BA86"/>
                </a:solidFill>
                <a:cs typeface="Arial" pitchFamily="34" charset="0"/>
              </a:rPr>
              <a:t>Φάση 3 - Αναστοχασμός και μεταφορά</a:t>
            </a:r>
          </a:p>
          <a:p>
            <a:endParaRPr lang="en-US" sz="2400" dirty="0">
              <a:solidFill>
                <a:srgbClr val="195562"/>
              </a:solidFill>
              <a:cs typeface="Arial" pitchFamily="34" charset="0"/>
            </a:endParaRPr>
          </a:p>
          <a:p>
            <a:pPr>
              <a:lnSpc>
                <a:spcPct val="107000"/>
              </a:lnSpc>
              <a:spcAft>
                <a:spcPts val="800"/>
              </a:spcAft>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Ο χρόνος εισόδου για αυτή τη φάση θα πρέπει να είναι περίπου 1 λεπτό και να περιλαμβάνει:</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Σύντομη περίληψη των βασικών σημείων μάθησης</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Ερωτήσεις ή δηλώσεις που βοηθούν το μαθητή να σκεφτεί το περιεχόμενο </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66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146810" y="1123782"/>
            <a:ext cx="8620226" cy="523220"/>
          </a:xfrm>
          <a:prstGeom prst="rect">
            <a:avLst/>
          </a:prstGeom>
          <a:noFill/>
        </p:spPr>
        <p:txBody>
          <a:bodyPr wrap="square">
            <a:spAutoFit/>
          </a:bodyPr>
          <a:lstStyle/>
          <a:p>
            <a:r>
              <a:rPr lang="en-US" sz="2800" b="1" dirty="0">
                <a:solidFill>
                  <a:srgbClr val="29BA86"/>
                </a:solidFill>
              </a:rPr>
              <a:t>Δομή ενός Πόρου Μίνι-Μορφής Μάθησης (MLFR)</a:t>
            </a:r>
            <a:endParaRPr lang="en-IE" sz="28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146810" y="2523143"/>
            <a:ext cx="9792632" cy="2358466"/>
          </a:xfrm>
          <a:prstGeom prst="rect">
            <a:avLst/>
          </a:prstGeom>
          <a:noFill/>
        </p:spPr>
        <p:txBody>
          <a:bodyPr wrap="square">
            <a:spAutoFit/>
          </a:bodyPr>
          <a:lstStyle/>
          <a:p>
            <a:pPr>
              <a:lnSpc>
                <a:spcPct val="107000"/>
              </a:lnSpc>
              <a:spcAft>
                <a:spcPts val="800"/>
              </a:spcAft>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Μετά τη Φάση 3, έχετε τη δυνατότητα να παρέχετε εργασίες αυτοαξιολόγησης, πόρους ή/και κουίζ για να ελέγξετε τις γνώσεις</a:t>
            </a:r>
            <a:r>
              <a:rPr lang="de-DE" sz="2400" dirty="0">
                <a:solidFill>
                  <a:srgbClr val="3F728A"/>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Ακολουθώντας αυτή τη δομή, θα σας βοηθήσει:</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Διατήρηση υψηλού επιπέδου </a:t>
            </a:r>
            <a:r>
              <a:rPr lang="en-US" sz="24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ποιότητας</a:t>
            </a: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συνέπειας </a:t>
            </a: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και </a:t>
            </a:r>
            <a:r>
              <a:rPr lang="en-US" sz="24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συνάφειας</a:t>
            </a:r>
            <a:endParaRPr lang="de-DE" sz="24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Παροχή </a:t>
            </a:r>
            <a:r>
              <a:rPr lang="en-US" sz="24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εστιασμένων μαθησιακών πόρων</a:t>
            </a:r>
            <a:endParaRPr lang="de-DE" sz="24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65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146809" y="948152"/>
            <a:ext cx="9863698" cy="954107"/>
          </a:xfrm>
          <a:prstGeom prst="rect">
            <a:avLst/>
          </a:prstGeom>
          <a:noFill/>
        </p:spPr>
        <p:txBody>
          <a:bodyPr wrap="square">
            <a:spAutoFit/>
          </a:bodyPr>
          <a:lstStyle/>
          <a:p>
            <a:r>
              <a:rPr lang="en-US" sz="2800" b="1" dirty="0">
                <a:solidFill>
                  <a:srgbClr val="29BA86"/>
                </a:solidFill>
                <a:latin typeface="Sagoe UI"/>
              </a:rPr>
              <a:t>Αρχές για την ανάπτυξη ενός Πόρου Μίνι-Μορφής Μάθησης (MLFR)</a:t>
            </a:r>
            <a:endParaRPr lang="en-IE" sz="28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146810" y="2327725"/>
            <a:ext cx="10394421" cy="2651047"/>
          </a:xfrm>
          <a:prstGeom prst="rect">
            <a:avLst/>
          </a:prstGeom>
          <a:noFill/>
        </p:spPr>
        <p:txBody>
          <a:bodyPr wrap="square">
            <a:spAutoFit/>
          </a:bodyPr>
          <a:lstStyle/>
          <a:p>
            <a:pPr>
              <a:lnSpc>
                <a:spcPct val="107000"/>
              </a:lnSpc>
              <a:spcAft>
                <a:spcPts val="800"/>
              </a:spcAft>
            </a:pPr>
            <a:r>
              <a:rPr lang="en-US" sz="2400" dirty="0">
                <a:solidFill>
                  <a:srgbClr val="3F728A"/>
                </a:solidFill>
                <a:effectLst/>
                <a:ea typeface="Calibri" panose="020F0502020204030204" pitchFamily="34" charset="0"/>
                <a:cs typeface="Times New Roman" panose="02020603050405020304" pitchFamily="18" charset="0"/>
              </a:rPr>
              <a:t>Από διδακτική άποψη, το περιεχόμενο πρέπει να είναι:</a:t>
            </a:r>
            <a:endParaRPr lang="de-DE" sz="24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b="1" dirty="0">
                <a:solidFill>
                  <a:srgbClr val="3F728A"/>
                </a:solidFill>
                <a:effectLst/>
                <a:ea typeface="Calibri" panose="020F0502020204030204" pitchFamily="34" charset="0"/>
                <a:cs typeface="Times New Roman" panose="02020603050405020304" pitchFamily="18" charset="0"/>
              </a:rPr>
              <a:t>Προσανατολισμός στα προβλήματα</a:t>
            </a:r>
            <a:r>
              <a:rPr lang="en-US" sz="2400" dirty="0">
                <a:solidFill>
                  <a:srgbClr val="3F728A"/>
                </a:solidFill>
                <a:effectLst/>
                <a:ea typeface="Calibri" panose="020F0502020204030204" pitchFamily="34" charset="0"/>
                <a:cs typeface="Times New Roman" panose="02020603050405020304" pitchFamily="18" charset="0"/>
              </a:rPr>
              <a:t>: το θεωρητικό περιεχόμενο πρέπει να έχει ένα αντίστοιχο πρακτικό πλαίσιο, ώστε να βοηθήσει τους εκπαιδευόμενους να κατανοήσουν το μαθησιακό περιεχόμενο και να το αναστοχαστούν.</a:t>
            </a:r>
            <a:endParaRPr lang="de-DE" sz="24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b="1" dirty="0">
                <a:solidFill>
                  <a:srgbClr val="3F728A"/>
                </a:solidFill>
                <a:effectLst/>
                <a:ea typeface="Calibri" panose="020F0502020204030204" pitchFamily="34" charset="0"/>
                <a:cs typeface="Times New Roman" panose="02020603050405020304" pitchFamily="18" charset="0"/>
              </a:rPr>
              <a:t>Προσανατολισμός στις ικανότητες</a:t>
            </a:r>
            <a:r>
              <a:rPr lang="en-US" sz="2400" dirty="0">
                <a:solidFill>
                  <a:srgbClr val="3F728A"/>
                </a:solidFill>
                <a:effectLst/>
                <a:ea typeface="Calibri" panose="020F0502020204030204" pitchFamily="34" charset="0"/>
                <a:cs typeface="Times New Roman" panose="02020603050405020304" pitchFamily="18" charset="0"/>
              </a:rPr>
              <a:t>: το περιεχόμενο θα πρέπει να στοχεύει στην απόκτηση μιας συγκεκριμένης ικανότητας.</a:t>
            </a:r>
            <a:endParaRPr lang="de-DE" sz="24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294292" y="1105468"/>
            <a:ext cx="9461691" cy="1077218"/>
          </a:xfrm>
          <a:prstGeom prst="rect">
            <a:avLst/>
          </a:prstGeom>
          <a:noFill/>
        </p:spPr>
        <p:txBody>
          <a:bodyPr wrap="square">
            <a:spAutoFit/>
          </a:bodyPr>
          <a:lstStyle/>
          <a:p>
            <a:r>
              <a:rPr lang="en-US" sz="3200" b="1" dirty="0">
                <a:solidFill>
                  <a:srgbClr val="29BA86"/>
                </a:solidFill>
                <a:latin typeface="Sagoe UI"/>
              </a:rPr>
              <a:t>Αρχές για την ανάπτυξη ενός Πόρου Μίνι-Μορφής Μάθησης (MLFR)</a:t>
            </a:r>
            <a:endParaRPr lang="en-IE" sz="32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146810" y="2658975"/>
            <a:ext cx="10394421" cy="2153282"/>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b="1" dirty="0">
                <a:solidFill>
                  <a:srgbClr val="3F728A"/>
                </a:solidFill>
                <a:effectLst/>
                <a:ea typeface="Calibri" panose="020F0502020204030204" pitchFamily="34" charset="0"/>
                <a:cs typeface="Times New Roman" panose="02020603050405020304" pitchFamily="18" charset="0"/>
              </a:rPr>
              <a:t>Συμπλήρωση: </a:t>
            </a:r>
            <a:r>
              <a:rPr lang="en-US" sz="2400" dirty="0">
                <a:solidFill>
                  <a:srgbClr val="3F728A"/>
                </a:solidFill>
                <a:effectLst/>
                <a:ea typeface="Calibri" panose="020F0502020204030204" pitchFamily="34" charset="0"/>
                <a:cs typeface="Times New Roman" panose="02020603050405020304" pitchFamily="18" charset="0"/>
              </a:rPr>
              <a:t>οι αποκτηθείσες γνώσεις δεν πρέπει μόνο να αντανακλώνται, αλλά και να συμπληρώνονται, να επεκτείνονται και να εμβαθύνονται. Συνιστάται η σύνδεση των πόρων που δημιουργήθηκαν με παρόμοιους.</a:t>
            </a:r>
            <a:endParaRPr lang="de-DE" sz="24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b="1" dirty="0">
                <a:solidFill>
                  <a:srgbClr val="3F728A"/>
                </a:solidFill>
                <a:effectLst/>
                <a:ea typeface="Calibri" panose="020F0502020204030204" pitchFamily="34" charset="0"/>
                <a:cs typeface="Times New Roman" panose="02020603050405020304" pitchFamily="18" charset="0"/>
              </a:rPr>
              <a:t>Πρακτικότητα</a:t>
            </a:r>
            <a:r>
              <a:rPr lang="en-US" sz="2400" dirty="0">
                <a:solidFill>
                  <a:srgbClr val="3F728A"/>
                </a:solidFill>
                <a:effectLst/>
                <a:ea typeface="Calibri" panose="020F0502020204030204" pitchFamily="34" charset="0"/>
                <a:cs typeface="Times New Roman" panose="02020603050405020304" pitchFamily="18" charset="0"/>
              </a:rPr>
              <a:t>: για την απόκτηση ικανοτήτων, αυτές πρέπει να εξασκηθούν, οπότε θα πρέπει να δίνονται ασκήσεις ή να ενσωματώνονται στον πόρο.</a:t>
            </a:r>
            <a:endParaRPr lang="de-DE" sz="24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60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146810" y="850741"/>
            <a:ext cx="8620226" cy="646331"/>
          </a:xfrm>
          <a:prstGeom prst="rect">
            <a:avLst/>
          </a:prstGeom>
          <a:noFill/>
        </p:spPr>
        <p:txBody>
          <a:bodyPr wrap="square">
            <a:spAutoFit/>
          </a:bodyPr>
          <a:lstStyle/>
          <a:p>
            <a:r>
              <a:rPr lang="en-US" sz="3600" b="1" dirty="0">
                <a:solidFill>
                  <a:srgbClr val="29BA86"/>
                </a:solidFill>
                <a:latin typeface="Sagoe UI"/>
              </a:rPr>
              <a:t>Βασικές αρχές σχεδιασμού</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84E5944-8560-49A5-A474-C7B1F4DEA0CE}"/>
              </a:ext>
            </a:extLst>
          </p:cNvPr>
          <p:cNvSpPr txBox="1"/>
          <p:nvPr/>
        </p:nvSpPr>
        <p:spPr>
          <a:xfrm>
            <a:off x="1217490" y="1774557"/>
            <a:ext cx="10502562" cy="4246932"/>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de-DE" sz="2400" b="1" dirty="0" err="1">
                <a:solidFill>
                  <a:srgbClr val="3F728A"/>
                </a:solidFill>
                <a:effectLst/>
                <a:ea typeface="Calibri" panose="020F0502020204030204" pitchFamily="34" charset="0"/>
                <a:cs typeface="Times New Roman" panose="02020603050405020304" pitchFamily="18" charset="0"/>
              </a:rPr>
              <a:t>Καθορισμός </a:t>
            </a:r>
            <a:r>
              <a:rPr lang="de-DE" sz="2400" b="1" dirty="0">
                <a:solidFill>
                  <a:srgbClr val="3F728A"/>
                </a:solidFill>
                <a:ea typeface="Calibri" panose="020F0502020204030204" pitchFamily="34" charset="0"/>
                <a:cs typeface="Times New Roman" panose="02020603050405020304" pitchFamily="18" charset="0"/>
              </a:rPr>
              <a:t>στόχου</a:t>
            </a:r>
            <a:r>
              <a:rPr lang="de-DE" sz="2400" dirty="0">
                <a:solidFill>
                  <a:srgbClr val="3F728A"/>
                </a:solidFill>
                <a:effectLst/>
                <a:ea typeface="Calibri" panose="020F0502020204030204" pitchFamily="34" charset="0"/>
                <a:cs typeface="Times New Roman" panose="02020603050405020304" pitchFamily="18" charset="0"/>
              </a:rPr>
              <a:t>: </a:t>
            </a:r>
            <a:r>
              <a:rPr lang="de-DE" sz="2400" dirty="0" err="1">
                <a:solidFill>
                  <a:srgbClr val="3F728A"/>
                </a:solidFill>
                <a:effectLst/>
                <a:ea typeface="Calibri" panose="020F0502020204030204" pitchFamily="34" charset="0"/>
                <a:cs typeface="Times New Roman" panose="02020603050405020304" pitchFamily="18" charset="0"/>
              </a:rPr>
              <a:t>καθορίστε σαφή μαθησιακό στόχο</a:t>
            </a:r>
            <a:endParaRPr lang="de-DE" sz="24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400" b="1" dirty="0" err="1">
                <a:solidFill>
                  <a:srgbClr val="3F728A"/>
                </a:solidFill>
                <a:effectLst/>
                <a:ea typeface="Calibri" panose="020F0502020204030204" pitchFamily="34" charset="0"/>
                <a:cs typeface="Times New Roman" panose="02020603050405020304" pitchFamily="18" charset="0"/>
              </a:rPr>
              <a:t>Συνοχή</a:t>
            </a:r>
            <a:r>
              <a:rPr lang="de-DE" sz="2400" dirty="0">
                <a:solidFill>
                  <a:srgbClr val="3F728A"/>
                </a:solidFill>
                <a:ea typeface="Calibri" panose="020F0502020204030204" pitchFamily="34" charset="0"/>
                <a:cs typeface="Times New Roman" panose="02020603050405020304" pitchFamily="18" charset="0"/>
              </a:rPr>
              <a:t>: </a:t>
            </a:r>
            <a:r>
              <a:rPr lang="de-DE" sz="2400" dirty="0" err="1">
                <a:solidFill>
                  <a:srgbClr val="3F728A"/>
                </a:solidFill>
                <a:ea typeface="Calibri" panose="020F0502020204030204" pitchFamily="34" charset="0"/>
                <a:cs typeface="Times New Roman" panose="02020603050405020304" pitchFamily="18" charset="0"/>
              </a:rPr>
              <a:t>αποκλεισμός των </a:t>
            </a:r>
            <a:r>
              <a:rPr lang="de-DE" sz="2400" dirty="0">
                <a:solidFill>
                  <a:srgbClr val="3F728A"/>
                </a:solidFill>
                <a:ea typeface="Calibri" panose="020F0502020204030204" pitchFamily="34" charset="0"/>
                <a:cs typeface="Times New Roman" panose="02020603050405020304" pitchFamily="18" charset="0"/>
              </a:rPr>
              <a:t>μη σχετικών πληροφοριών </a:t>
            </a:r>
          </a:p>
          <a:p>
            <a:pPr marL="342900" indent="-342900">
              <a:lnSpc>
                <a:spcPct val="107000"/>
              </a:lnSpc>
              <a:spcAft>
                <a:spcPts val="800"/>
              </a:spcAft>
              <a:buFont typeface="Arial" panose="020B0604020202020204" pitchFamily="34" charset="0"/>
              <a:buChar char="•"/>
            </a:pPr>
            <a:r>
              <a:rPr lang="de-DE" sz="2400" b="1" dirty="0" err="1">
                <a:solidFill>
                  <a:srgbClr val="3F728A"/>
                </a:solidFill>
                <a:ea typeface="Calibri" panose="020F0502020204030204" pitchFamily="34" charset="0"/>
                <a:cs typeface="Times New Roman" panose="02020603050405020304" pitchFamily="18" charset="0"/>
              </a:rPr>
              <a:t>πλεονασμός</a:t>
            </a:r>
            <a:r>
              <a:rPr lang="de-DE" sz="2400" b="1" dirty="0">
                <a:solidFill>
                  <a:srgbClr val="3F728A"/>
                </a:solidFill>
                <a:ea typeface="Calibri" panose="020F0502020204030204" pitchFamily="34" charset="0"/>
                <a:cs typeface="Times New Roman" panose="02020603050405020304" pitchFamily="18" charset="0"/>
              </a:rPr>
              <a:t>: </a:t>
            </a:r>
            <a:r>
              <a:rPr lang="de-DE" sz="2400" dirty="0">
                <a:solidFill>
                  <a:srgbClr val="3F728A"/>
                </a:solidFill>
                <a:ea typeface="Calibri" panose="020F0502020204030204" pitchFamily="34" charset="0"/>
                <a:cs typeface="Times New Roman" panose="02020603050405020304" pitchFamily="18" charset="0"/>
              </a:rPr>
              <a:t>μην </a:t>
            </a:r>
            <a:r>
              <a:rPr lang="de-DE" sz="2400" dirty="0" err="1">
                <a:solidFill>
                  <a:srgbClr val="3F728A"/>
                </a:solidFill>
                <a:ea typeface="Calibri" panose="020F0502020204030204" pitchFamily="34" charset="0"/>
                <a:cs typeface="Times New Roman" panose="02020603050405020304" pitchFamily="18" charset="0"/>
              </a:rPr>
              <a:t>παρουσιάζετε τις </a:t>
            </a:r>
            <a:r>
              <a:rPr lang="de-DE" sz="2400" dirty="0">
                <a:solidFill>
                  <a:srgbClr val="3F728A"/>
                </a:solidFill>
                <a:ea typeface="Calibri" panose="020F0502020204030204" pitchFamily="34" charset="0"/>
                <a:cs typeface="Times New Roman" panose="02020603050405020304" pitchFamily="18" charset="0"/>
              </a:rPr>
              <a:t>ίδιες </a:t>
            </a:r>
            <a:r>
              <a:rPr lang="de-DE" sz="2400" dirty="0" err="1">
                <a:solidFill>
                  <a:srgbClr val="3F728A"/>
                </a:solidFill>
                <a:ea typeface="Calibri" panose="020F0502020204030204" pitchFamily="34" charset="0"/>
                <a:cs typeface="Times New Roman" panose="02020603050405020304" pitchFamily="18" charset="0"/>
              </a:rPr>
              <a:t>πληροφορίες δύο φορές</a:t>
            </a:r>
            <a:endParaRPr lang="de-DE" sz="2400" dirty="0">
              <a:solidFill>
                <a:srgbClr val="3F728A"/>
              </a:solidFill>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400" b="1" dirty="0" err="1">
                <a:solidFill>
                  <a:srgbClr val="3F728A"/>
                </a:solidFill>
                <a:effectLst/>
                <a:ea typeface="Calibri" panose="020F0502020204030204" pitchFamily="34" charset="0"/>
                <a:cs typeface="Times New Roman" panose="02020603050405020304" pitchFamily="18" charset="0"/>
              </a:rPr>
              <a:t>Χωρική γειτνίαση</a:t>
            </a:r>
            <a:r>
              <a:rPr lang="de-DE" sz="2400" dirty="0">
                <a:solidFill>
                  <a:srgbClr val="3F728A"/>
                </a:solidFill>
                <a:effectLst/>
                <a:ea typeface="Calibri" panose="020F0502020204030204" pitchFamily="34" charset="0"/>
                <a:cs typeface="Times New Roman" panose="02020603050405020304" pitchFamily="18" charset="0"/>
              </a:rPr>
              <a:t>: </a:t>
            </a:r>
            <a:r>
              <a:rPr lang="de-DE" sz="2400" dirty="0" err="1">
                <a:solidFill>
                  <a:srgbClr val="3F728A"/>
                </a:solidFill>
                <a:effectLst/>
                <a:ea typeface="Calibri" panose="020F0502020204030204" pitchFamily="34" charset="0"/>
                <a:cs typeface="Times New Roman" panose="02020603050405020304" pitchFamily="18" charset="0"/>
              </a:rPr>
              <a:t>τοποθέτηση αντίστοιχων πληροφοριών </a:t>
            </a:r>
            <a:r>
              <a:rPr lang="de-DE" sz="2400" dirty="0" err="1">
                <a:solidFill>
                  <a:srgbClr val="3F728A"/>
                </a:solidFill>
                <a:ea typeface="Calibri" panose="020F0502020204030204" pitchFamily="34" charset="0"/>
                <a:cs typeface="Times New Roman" panose="02020603050405020304" pitchFamily="18" charset="0"/>
              </a:rPr>
              <a:t>κοντά η μία στην άλλη</a:t>
            </a:r>
            <a:endParaRPr lang="de-DE" sz="2400" dirty="0">
              <a:solidFill>
                <a:srgbClr val="3F728A"/>
              </a:solidFill>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400" b="1" dirty="0">
                <a:solidFill>
                  <a:srgbClr val="3F728A"/>
                </a:solidFill>
                <a:effectLst/>
                <a:ea typeface="Calibri" panose="020F0502020204030204" pitchFamily="34" charset="0"/>
                <a:cs typeface="Times New Roman" panose="02020603050405020304" pitchFamily="18" charset="0"/>
              </a:rPr>
              <a:t>Χρονική </a:t>
            </a:r>
            <a:r>
              <a:rPr lang="de-DE" sz="2400" b="1" dirty="0" err="1">
                <a:solidFill>
                  <a:srgbClr val="3F728A"/>
                </a:solidFill>
                <a:ea typeface="Calibri" panose="020F0502020204030204" pitchFamily="34" charset="0"/>
                <a:cs typeface="Times New Roman" panose="02020603050405020304" pitchFamily="18" charset="0"/>
              </a:rPr>
              <a:t>γειτνίαση</a:t>
            </a:r>
            <a:r>
              <a:rPr lang="de-DE" sz="2400" dirty="0">
                <a:solidFill>
                  <a:srgbClr val="3F728A"/>
                </a:solidFill>
                <a:ea typeface="Calibri" panose="020F0502020204030204" pitchFamily="34" charset="0"/>
                <a:cs typeface="Times New Roman" panose="02020603050405020304" pitchFamily="18" charset="0"/>
              </a:rPr>
              <a:t>: </a:t>
            </a:r>
            <a:r>
              <a:rPr lang="de-DE" sz="2400" dirty="0" err="1">
                <a:solidFill>
                  <a:srgbClr val="3F728A"/>
                </a:solidFill>
                <a:ea typeface="Calibri" panose="020F0502020204030204" pitchFamily="34" charset="0"/>
                <a:cs typeface="Times New Roman" panose="02020603050405020304" pitchFamily="18" charset="0"/>
              </a:rPr>
              <a:t>παρουσίαση αντίστοιχων πληροφοριών ταυτόχρονα</a:t>
            </a:r>
            <a:endParaRPr lang="de-DE" sz="2400" dirty="0">
              <a:solidFill>
                <a:srgbClr val="3F728A"/>
              </a:solidFill>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400" b="1" dirty="0" err="1">
                <a:solidFill>
                  <a:srgbClr val="3F728A"/>
                </a:solidFill>
                <a:ea typeface="Calibri" panose="020F0502020204030204" pitchFamily="34" charset="0"/>
                <a:cs typeface="Times New Roman" panose="02020603050405020304" pitchFamily="18" charset="0"/>
              </a:rPr>
              <a:t>Πολυμεσικότητα</a:t>
            </a:r>
            <a:r>
              <a:rPr lang="de-DE" sz="2400" dirty="0">
                <a:solidFill>
                  <a:srgbClr val="3F728A"/>
                </a:solidFill>
                <a:effectLst/>
                <a:ea typeface="Calibri" panose="020F0502020204030204" pitchFamily="34" charset="0"/>
                <a:cs typeface="Times New Roman" panose="02020603050405020304" pitchFamily="18" charset="0"/>
              </a:rPr>
              <a:t>: </a:t>
            </a:r>
            <a:r>
              <a:rPr lang="de-DE" sz="2400" dirty="0" err="1">
                <a:solidFill>
                  <a:srgbClr val="3F728A"/>
                </a:solidFill>
                <a:effectLst/>
                <a:ea typeface="Calibri" panose="020F0502020204030204" pitchFamily="34" charset="0"/>
                <a:cs typeface="Times New Roman" panose="02020603050405020304" pitchFamily="18" charset="0"/>
              </a:rPr>
              <a:t>συνδυάστε </a:t>
            </a:r>
            <a:r>
              <a:rPr lang="en-IE" sz="2400" dirty="0">
                <a:solidFill>
                  <a:srgbClr val="3F728A"/>
                </a:solidFill>
                <a:effectLst/>
              </a:rPr>
              <a:t>λέξεις και εικόνες</a:t>
            </a:r>
          </a:p>
          <a:p>
            <a:pPr marL="342900" indent="-342900">
              <a:lnSpc>
                <a:spcPct val="107000"/>
              </a:lnSpc>
              <a:spcAft>
                <a:spcPts val="800"/>
              </a:spcAft>
              <a:buFont typeface="Arial" panose="020B0604020202020204" pitchFamily="34" charset="0"/>
              <a:buChar char="•"/>
            </a:pPr>
            <a:r>
              <a:rPr lang="de-DE" sz="2400" b="1" dirty="0">
                <a:solidFill>
                  <a:srgbClr val="3F728A"/>
                </a:solidFill>
                <a:effectLst/>
                <a:ea typeface="Calibri" panose="020F0502020204030204" pitchFamily="34" charset="0"/>
                <a:cs typeface="Times New Roman" panose="02020603050405020304" pitchFamily="18" charset="0"/>
              </a:rPr>
              <a:t>Εξατομίκευση</a:t>
            </a:r>
            <a:r>
              <a:rPr lang="de-DE" sz="2400" dirty="0">
                <a:solidFill>
                  <a:srgbClr val="3F728A"/>
                </a:solidFill>
                <a:effectLst/>
                <a:ea typeface="Calibri" panose="020F0502020204030204" pitchFamily="34" charset="0"/>
                <a:cs typeface="Times New Roman" panose="02020603050405020304" pitchFamily="18" charset="0"/>
              </a:rPr>
              <a:t>: </a:t>
            </a:r>
            <a:r>
              <a:rPr lang="de-DE" sz="2400" dirty="0" err="1">
                <a:solidFill>
                  <a:srgbClr val="3F728A"/>
                </a:solidFill>
                <a:effectLst/>
                <a:ea typeface="Calibri" panose="020F0502020204030204" pitchFamily="34" charset="0"/>
                <a:cs typeface="Times New Roman" panose="02020603050405020304" pitchFamily="18" charset="0"/>
              </a:rPr>
              <a:t>μεταφορά κειμένου </a:t>
            </a:r>
            <a:r>
              <a:rPr lang="de-DE" sz="2400" dirty="0">
                <a:solidFill>
                  <a:srgbClr val="3F728A"/>
                </a:solidFill>
                <a:effectLst/>
                <a:ea typeface="Calibri" panose="020F0502020204030204" pitchFamily="34" charset="0"/>
                <a:cs typeface="Times New Roman" panose="02020603050405020304" pitchFamily="18" charset="0"/>
              </a:rPr>
              <a:t>και </a:t>
            </a:r>
            <a:r>
              <a:rPr lang="en-IE" sz="2400" dirty="0">
                <a:solidFill>
                  <a:srgbClr val="3F728A"/>
                </a:solidFill>
                <a:effectLst/>
              </a:rPr>
              <a:t>λέξεων με φιλικό και διασκεδαστικό ύφος</a:t>
            </a:r>
          </a:p>
        </p:txBody>
      </p:sp>
    </p:spTree>
    <p:extLst>
      <p:ext uri="{BB962C8B-B14F-4D97-AF65-F5344CB8AC3E}">
        <p14:creationId xmlns:p14="http://schemas.microsoft.com/office/powerpoint/2010/main" val="171075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217490" y="1196471"/>
            <a:ext cx="8620226" cy="1077218"/>
          </a:xfrm>
          <a:prstGeom prst="rect">
            <a:avLst/>
          </a:prstGeom>
          <a:noFill/>
        </p:spPr>
        <p:txBody>
          <a:bodyPr wrap="square">
            <a:spAutoFit/>
          </a:bodyPr>
          <a:lstStyle/>
          <a:p>
            <a:r>
              <a:rPr lang="en-US" sz="3200" b="1" dirty="0">
                <a:solidFill>
                  <a:srgbClr val="29BA86"/>
                </a:solidFill>
                <a:latin typeface="Sagoe UI"/>
              </a:rPr>
              <a:t>Τι χρειάζεστε για να αναπτύξετε ένα μίνι-Μορφότυπο Μάθησης Πόρος</a:t>
            </a:r>
            <a:endParaRPr lang="en-IE" sz="32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C1723F7-F201-4A6A-931B-69A2E95D3259}"/>
              </a:ext>
            </a:extLst>
          </p:cNvPr>
          <p:cNvSpPr txBox="1"/>
          <p:nvPr/>
        </p:nvSpPr>
        <p:spPr>
          <a:xfrm>
            <a:off x="1217490" y="2554012"/>
            <a:ext cx="9456730" cy="2358466"/>
          </a:xfrm>
          <a:prstGeom prst="rect">
            <a:avLst/>
          </a:prstGeom>
          <a:noFill/>
        </p:spPr>
        <p:txBody>
          <a:bodyPr wrap="square">
            <a:spAutoFit/>
          </a:bodyPr>
          <a:lstStyle/>
          <a:p>
            <a:pPr>
              <a:lnSpc>
                <a:spcPct val="107000"/>
              </a:lnSpc>
              <a:spcAft>
                <a:spcPts val="800"/>
              </a:spcAft>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Για έναν πόρο διάρκειας 5-7 λεπτών, θα χρειαστείτε:</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Σενάριο 450-600 λέξεων</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Παρουσίαση PowerPoint με 8-10 διαφάνειες</a:t>
            </a:r>
            <a:endParaRPr lang="de-DE"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4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Περιλάβετε κυρίως εικόνες και γραφήματα - όσο το δυνατόν λιγότερο κείμενο στις διαφάνειες</a:t>
            </a:r>
            <a:endParaRPr lang="de-DE" sz="16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73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993345"/>
            <a:ext cx="3068411" cy="646331"/>
          </a:xfrm>
          <a:prstGeom prst="rect">
            <a:avLst/>
          </a:prstGeom>
          <a:noFill/>
        </p:spPr>
        <p:txBody>
          <a:bodyPr wrap="square">
            <a:spAutoFit/>
          </a:bodyPr>
          <a:lstStyle/>
          <a:p>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Eduzines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952983" y="1931547"/>
            <a:ext cx="4936540" cy="2554545"/>
          </a:xfrm>
          <a:prstGeom prst="rect">
            <a:avLst/>
          </a:prstGeom>
          <a:noFill/>
        </p:spPr>
        <p:txBody>
          <a:bodyPr wrap="square">
            <a:spAutoFit/>
          </a:bodyPr>
          <a:lstStyle/>
          <a:p>
            <a:pPr algn="just"/>
            <a:r>
              <a:rPr lang="en-US" sz="2000" b="0" i="0" dirty="0">
                <a:solidFill>
                  <a:srgbClr val="3F728A"/>
                </a:solidFill>
                <a:effectLst/>
                <a:latin typeface="Sagoe UI"/>
              </a:rPr>
              <a:t>Το </a:t>
            </a:r>
            <a:r>
              <a:rPr lang="en-US" sz="2000" b="0" i="0" dirty="0" err="1">
                <a:solidFill>
                  <a:srgbClr val="3F728A"/>
                </a:solidFill>
                <a:effectLst/>
                <a:latin typeface="Sagoe UI"/>
              </a:rPr>
              <a:t>EduZine </a:t>
            </a:r>
            <a:r>
              <a:rPr lang="en-US" sz="2000" b="0" i="0" dirty="0">
                <a:solidFill>
                  <a:srgbClr val="3F728A"/>
                </a:solidFill>
                <a:effectLst/>
                <a:latin typeface="Sagoe UI"/>
              </a:rPr>
              <a:t>είναι ένα εκπαιδευτικό περιοδικό για χρήση σε smartphone (και όλες τις άλλες ψηφιακές συσκευές) με ενσωματωμένα μέσα και μαθησιακό περιεχόμενο. Η διαμόρφωση αυτής της μορφής αποτελεί καινοτομία όσον αφορά την παρουσίαση μαθησιακού περιεχομένου.</a:t>
            </a:r>
          </a:p>
        </p:txBody>
      </p:sp>
      <p:pic>
        <p:nvPicPr>
          <p:cNvPr id="14" name="Grafik 1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6831D19-DDD1-4765-8166-54822ECEB17B}"/>
              </a:ext>
            </a:extLst>
          </p:cNvPr>
          <p:cNvPicPr>
            <a:picLocks noChangeAspect="1"/>
          </p:cNvPicPr>
          <p:nvPr/>
        </p:nvPicPr>
        <p:blipFill>
          <a:blip r:embed="rId5"/>
          <a:stretch>
            <a:fillRect/>
          </a:stretch>
        </p:blipFill>
        <p:spPr>
          <a:xfrm>
            <a:off x="6096000" y="1316510"/>
            <a:ext cx="5309250" cy="4743169"/>
          </a:xfrm>
          <a:prstGeom prst="rect">
            <a:avLst/>
          </a:prstGeom>
        </p:spPr>
      </p:pic>
    </p:spTree>
    <p:extLst>
      <p:ext uri="{BB962C8B-B14F-4D97-AF65-F5344CB8AC3E}">
        <p14:creationId xmlns:p14="http://schemas.microsoft.com/office/powerpoint/2010/main" val="379711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900923" y="797510"/>
            <a:ext cx="10806398" cy="5262979"/>
          </a:xfrm>
          <a:prstGeom prst="rect">
            <a:avLst/>
          </a:prstGeom>
          <a:noFill/>
        </p:spPr>
        <p:txBody>
          <a:bodyPr wrap="square">
            <a:spAutoFit/>
          </a:bodyPr>
          <a:lstStyle/>
          <a:p>
            <a:r>
              <a:rPr lang="en-US" sz="2400" b="1" i="0" dirty="0" err="1">
                <a:solidFill>
                  <a:srgbClr val="29BA86"/>
                </a:solidFill>
                <a:effectLst/>
                <a:latin typeface="Sagoe UI"/>
              </a:rPr>
              <a:t>Τα EduZines </a:t>
            </a:r>
            <a:r>
              <a:rPr lang="en-US" sz="2400" b="1" i="0" dirty="0">
                <a:solidFill>
                  <a:srgbClr val="29BA86"/>
                </a:solidFill>
                <a:effectLst/>
                <a:latin typeface="Sagoe UI"/>
              </a:rPr>
              <a:t>είναι δομημένα σύμφωνα με το ακόλουθο μοντέλο μάθησης 5 σταδίων: </a:t>
            </a:r>
          </a:p>
          <a:p>
            <a:endParaRPr lang="en-US" dirty="0">
              <a:solidFill>
                <a:srgbClr val="3F728A"/>
              </a:solidFill>
              <a:latin typeface="Sagoe UI"/>
            </a:endParaRPr>
          </a:p>
          <a:p>
            <a:pPr algn="just" rtl="0" fontAlgn="base">
              <a:buFont typeface="+mj-lt"/>
              <a:buAutoNum type="arabicPeriod"/>
            </a:pPr>
            <a:r>
              <a:rPr lang="en-US" b="0" i="0" dirty="0">
                <a:solidFill>
                  <a:srgbClr val="3F728A"/>
                </a:solidFill>
                <a:effectLst/>
                <a:latin typeface="Sagoe UI"/>
              </a:rPr>
              <a:t> Ένα επεξηγηματικό βίντεο για την εισαγωγή του θέματος (π.χ. Ted Talk)</a:t>
            </a:r>
          </a:p>
          <a:p>
            <a:pPr algn="just" rtl="0" fontAlgn="base"/>
            <a:r>
              <a:rPr lang="en-US" b="0" i="0" dirty="0">
                <a:solidFill>
                  <a:srgbClr val="3F728A"/>
                </a:solidFill>
                <a:effectLst/>
                <a:latin typeface="Sagoe UI"/>
              </a:rPr>
              <a:t> </a:t>
            </a:r>
          </a:p>
          <a:p>
            <a:pPr algn="just" rtl="0" fontAlgn="base">
              <a:buFont typeface="+mj-lt"/>
              <a:buAutoNum type="arabicPeriod" startAt="2"/>
            </a:pPr>
            <a:r>
              <a:rPr lang="en-US" b="0" i="0" dirty="0">
                <a:solidFill>
                  <a:srgbClr val="3F728A"/>
                </a:solidFill>
                <a:effectLst/>
                <a:latin typeface="Sagoe UI"/>
              </a:rPr>
              <a:t> Αξιολόγηση προηγούμενων γνώσεων - ένα διαγνωστικό κουίζ ή γρίφος που βοηθά τον εκπαιδευόμενο να εντοπίσει τι γνωρίζει ήδη, το οποίο αναπτύσσεται με τη χρήση του Google Forms ή άλλης παρόμοιας πλατφόρμας ή εργαλείου. </a:t>
            </a:r>
          </a:p>
          <a:p>
            <a:pPr algn="just" rtl="0" fontAlgn="base"/>
            <a:r>
              <a:rPr lang="en-US" b="0" i="0" dirty="0">
                <a:solidFill>
                  <a:srgbClr val="3F728A"/>
                </a:solidFill>
                <a:effectLst/>
                <a:latin typeface="Sagoe UI"/>
              </a:rPr>
              <a:t> </a:t>
            </a:r>
          </a:p>
          <a:p>
            <a:pPr algn="just" fontAlgn="base">
              <a:buFont typeface="+mj-lt"/>
              <a:buAutoNum type="arabicPeriod" startAt="3"/>
            </a:pPr>
            <a:r>
              <a:rPr lang="en-US" b="0" i="0" dirty="0">
                <a:solidFill>
                  <a:srgbClr val="3F728A"/>
                </a:solidFill>
                <a:effectLst/>
                <a:latin typeface="Sagoe UI"/>
              </a:rPr>
              <a:t> Μαθησιακό υλικό - βασικό μαθησιακό περιεχόμενο με θεωρητικές γνώσεις και δραστηριότητες που βασίζονται σε προκλήσεις και θα βοηθήσουν τον εκπαιδευόμενο να αποκτήσει νέες γνώσεις. Κορυφώνεται με μια παρουσίαση ή την υποβολή μιας άσκησης. </a:t>
            </a:r>
          </a:p>
          <a:p>
            <a:pPr algn="just" rtl="0" fontAlgn="base">
              <a:buFont typeface="+mj-lt"/>
              <a:buAutoNum type="arabicPeriod" startAt="3"/>
            </a:pPr>
            <a:endParaRPr lang="en-US" b="0" i="0" dirty="0">
              <a:solidFill>
                <a:srgbClr val="3F728A"/>
              </a:solidFill>
              <a:effectLst/>
              <a:latin typeface="Sagoe UI"/>
            </a:endParaRPr>
          </a:p>
          <a:p>
            <a:pPr algn="just" rtl="0" fontAlgn="base">
              <a:buFont typeface="+mj-lt"/>
              <a:buAutoNum type="arabicPeriod" startAt="4"/>
            </a:pPr>
            <a:r>
              <a:rPr lang="en-US" b="0" i="0" dirty="0">
                <a:solidFill>
                  <a:srgbClr val="3F728A"/>
                </a:solidFill>
                <a:effectLst/>
                <a:latin typeface="Sagoe UI"/>
              </a:rPr>
              <a:t> Αξιολόγηση από ομότιμους - μια διαδικτυακή αξιολόγηση από ομότιμους όπου παρουσιάσεις, βίντεο ή υποβολές σχολιάζονται από άλλους μαθητές. </a:t>
            </a:r>
          </a:p>
          <a:p>
            <a:pPr algn="just" rtl="0" fontAlgn="base"/>
            <a:r>
              <a:rPr lang="en-US" b="0" i="0" dirty="0">
                <a:solidFill>
                  <a:srgbClr val="3F728A"/>
                </a:solidFill>
                <a:effectLst/>
                <a:latin typeface="Sagoe UI"/>
              </a:rPr>
              <a:t> </a:t>
            </a:r>
          </a:p>
          <a:p>
            <a:pPr algn="just" rtl="0" fontAlgn="base">
              <a:buFont typeface="+mj-lt"/>
              <a:buAutoNum type="arabicPeriod" startAt="5"/>
            </a:pPr>
            <a:r>
              <a:rPr lang="en-US" b="0" i="0" dirty="0">
                <a:solidFill>
                  <a:srgbClr val="3F728A"/>
                </a:solidFill>
                <a:effectLst/>
                <a:latin typeface="Sagoe UI"/>
              </a:rPr>
              <a:t> Επικύρωση - ένα συνοπτικό κουίζ που οδηγεί σε ένα ψηφιακό πιστοποιητικό και μια ευκαιρία για αυτο-αναστοχασμό. </a:t>
            </a:r>
            <a:endParaRPr lang="en-US" dirty="0">
              <a:solidFill>
                <a:srgbClr val="3F728A"/>
              </a:solidFill>
              <a:latin typeface="Sagoe UI"/>
            </a:endParaRPr>
          </a:p>
        </p:txBody>
      </p:sp>
    </p:spTree>
    <p:extLst>
      <p:ext uri="{BB962C8B-B14F-4D97-AF65-F5344CB8AC3E}">
        <p14:creationId xmlns:p14="http://schemas.microsoft.com/office/powerpoint/2010/main" val="314020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1001931" y="844141"/>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Μορφή ενός </a:t>
            </a:r>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Eduzine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041473" y="1688734"/>
            <a:ext cx="6765340" cy="4124206"/>
          </a:xfrm>
          <a:prstGeom prst="rect">
            <a:avLst/>
          </a:prstGeom>
          <a:noFill/>
        </p:spPr>
        <p:txBody>
          <a:bodyPr wrap="square">
            <a:spAutoFit/>
          </a:bodyPr>
          <a:lstStyle/>
          <a:p>
            <a:pPr algn="just" rtl="0" fontAlgn="base"/>
            <a:r>
              <a:rPr lang="en-IE" sz="2000" b="0" i="0" dirty="0">
                <a:solidFill>
                  <a:srgbClr val="3F728A"/>
                </a:solidFill>
                <a:effectLst/>
                <a:latin typeface="Sagoe UI"/>
              </a:rPr>
              <a:t>Το τυπικό </a:t>
            </a:r>
            <a:r>
              <a:rPr lang="en-IE" sz="2000" b="0" i="0" dirty="0" err="1">
                <a:solidFill>
                  <a:srgbClr val="3F728A"/>
                </a:solidFill>
                <a:effectLst/>
                <a:latin typeface="Sagoe UI"/>
              </a:rPr>
              <a:t>EduZine </a:t>
            </a:r>
            <a:r>
              <a:rPr lang="en-IE" sz="2000" b="0" i="0" dirty="0">
                <a:solidFill>
                  <a:srgbClr val="3F728A"/>
                </a:solidFill>
                <a:effectLst/>
                <a:latin typeface="Sagoe UI"/>
              </a:rPr>
              <a:t>θα έχει την ακόλουθη διάταξη: </a:t>
            </a:r>
          </a:p>
          <a:p>
            <a:pPr algn="just" rtl="0" fontAlgn="base"/>
            <a:r>
              <a:rPr lang="en-IE" sz="2000" b="0" i="0" dirty="0">
                <a:solidFill>
                  <a:srgbClr val="3F728A"/>
                </a:solidFill>
                <a:effectLst/>
                <a:latin typeface="Sagoe UI"/>
              </a:rPr>
              <a:t> </a:t>
            </a:r>
          </a:p>
          <a:p>
            <a:pPr algn="just" rtl="0" fontAlgn="base">
              <a:buFont typeface="Arial" panose="020B0604020202020204" pitchFamily="34" charset="0"/>
              <a:buChar char="•"/>
            </a:pPr>
            <a:r>
              <a:rPr lang="en-IE" sz="2000" b="0" i="0" dirty="0">
                <a:solidFill>
                  <a:srgbClr val="3F728A"/>
                </a:solidFill>
                <a:effectLst/>
                <a:latin typeface="Sagoe UI"/>
              </a:rPr>
              <a:t>Σελίδα 1 - Πρώτη σελίδα  </a:t>
            </a:r>
          </a:p>
          <a:p>
            <a:pPr algn="just" rtl="0" fontAlgn="base">
              <a:buFont typeface="Arial" panose="020B0604020202020204" pitchFamily="34" charset="0"/>
              <a:buChar char="•"/>
            </a:pPr>
            <a:r>
              <a:rPr lang="en-IE" sz="2000" b="0" i="0" dirty="0">
                <a:solidFill>
                  <a:srgbClr val="3F728A"/>
                </a:solidFill>
                <a:effectLst/>
                <a:latin typeface="Sagoe UI"/>
              </a:rPr>
              <a:t>Σελίδα 2 - Σελίδα εισαγωγής</a:t>
            </a:r>
          </a:p>
          <a:p>
            <a:pPr algn="just" rtl="0" fontAlgn="base">
              <a:buFont typeface="Arial" panose="020B0604020202020204" pitchFamily="34" charset="0"/>
              <a:buChar char="•"/>
            </a:pPr>
            <a:r>
              <a:rPr lang="en-IE" sz="2000" b="0" i="0" dirty="0">
                <a:solidFill>
                  <a:srgbClr val="3F728A"/>
                </a:solidFill>
                <a:effectLst/>
                <a:latin typeface="Sagoe UI"/>
              </a:rPr>
              <a:t>Σελίδα 3 - Ευρετήριο  </a:t>
            </a:r>
          </a:p>
          <a:p>
            <a:pPr algn="just" rtl="0" fontAlgn="base">
              <a:buFont typeface="Arial" panose="020B0604020202020204" pitchFamily="34" charset="0"/>
              <a:buChar char="•"/>
            </a:pPr>
            <a:r>
              <a:rPr lang="en-IE" sz="2000" b="0" i="0" dirty="0">
                <a:solidFill>
                  <a:srgbClr val="3F728A"/>
                </a:solidFill>
                <a:effectLst/>
                <a:latin typeface="Sagoe UI"/>
              </a:rPr>
              <a:t>Σελίδα 4 - Αναμενόμενα μαθησιακά αποτελέσματα </a:t>
            </a:r>
          </a:p>
          <a:p>
            <a:pPr algn="just" rtl="0" fontAlgn="base">
              <a:buFont typeface="Arial" panose="020B0604020202020204" pitchFamily="34" charset="0"/>
              <a:buChar char="•"/>
            </a:pPr>
            <a:r>
              <a:rPr lang="en-IE" sz="2000" b="0" i="0" dirty="0">
                <a:solidFill>
                  <a:srgbClr val="3F728A"/>
                </a:solidFill>
                <a:effectLst/>
                <a:latin typeface="Sagoe UI"/>
              </a:rPr>
              <a:t>Σελίδα 5 - Άσκηση αυτοαναστοχασμού  </a:t>
            </a:r>
          </a:p>
          <a:p>
            <a:pPr algn="just" rtl="0" fontAlgn="base">
              <a:buFont typeface="Arial" panose="020B0604020202020204" pitchFamily="34" charset="0"/>
              <a:buChar char="•"/>
            </a:pPr>
            <a:r>
              <a:rPr lang="en-IE" sz="2000" b="0" i="0" dirty="0">
                <a:solidFill>
                  <a:srgbClr val="3F728A"/>
                </a:solidFill>
                <a:effectLst/>
                <a:latin typeface="Sagoe UI"/>
              </a:rPr>
              <a:t>Σελίδα 6 - Σελίδα 17 - Περιεχόμενο </a:t>
            </a:r>
          </a:p>
          <a:p>
            <a:pPr algn="just" rtl="0" fontAlgn="base">
              <a:buFont typeface="Arial" panose="020B0604020202020204" pitchFamily="34" charset="0"/>
              <a:buChar char="•"/>
            </a:pPr>
            <a:r>
              <a:rPr lang="en-IE" sz="2000" b="0" i="0" dirty="0">
                <a:solidFill>
                  <a:srgbClr val="3F728A"/>
                </a:solidFill>
                <a:effectLst/>
                <a:latin typeface="Sagoe UI"/>
              </a:rPr>
              <a:t>Σελίδα 18 - Τελική εργασία </a:t>
            </a:r>
          </a:p>
          <a:p>
            <a:pPr algn="just" rtl="0" fontAlgn="base">
              <a:buFont typeface="Arial" panose="020B0604020202020204" pitchFamily="34" charset="0"/>
              <a:buChar char="•"/>
            </a:pPr>
            <a:r>
              <a:rPr lang="en-IE" sz="2000" b="0" i="0" dirty="0">
                <a:solidFill>
                  <a:srgbClr val="3F728A"/>
                </a:solidFill>
                <a:effectLst/>
                <a:latin typeface="Sagoe UI"/>
              </a:rPr>
              <a:t>Σελίδα 19 - Τελική δοκιμή  </a:t>
            </a:r>
          </a:p>
          <a:p>
            <a:pPr algn="just" rtl="0" fontAlgn="base">
              <a:buFont typeface="Arial" panose="020B0604020202020204" pitchFamily="34" charset="0"/>
              <a:buChar char="•"/>
            </a:pPr>
            <a:r>
              <a:rPr lang="en-IE" sz="2000" b="0" i="0" dirty="0">
                <a:solidFill>
                  <a:srgbClr val="3F728A"/>
                </a:solidFill>
                <a:effectLst/>
                <a:latin typeface="Sagoe UI"/>
              </a:rPr>
              <a:t>Σελίδα 20 - Περαιτέρω πόροι  </a:t>
            </a:r>
          </a:p>
          <a:p>
            <a:pPr algn="just" rtl="0" fontAlgn="base"/>
            <a:r>
              <a:rPr lang="en-IE" sz="1600" b="0" i="0" dirty="0">
                <a:solidFill>
                  <a:srgbClr val="000000"/>
                </a:solidFill>
                <a:effectLst/>
                <a:latin typeface="Arial" panose="020B0604020202020204" pitchFamily="34" charset="0"/>
              </a:rPr>
              <a:t> </a:t>
            </a:r>
          </a:p>
          <a:p>
            <a:endParaRPr lang="en-US" sz="2000" dirty="0">
              <a:solidFill>
                <a:srgbClr val="195562"/>
              </a:solidFill>
            </a:endParaRPr>
          </a:p>
        </p:txBody>
      </p:sp>
      <p:pic>
        <p:nvPicPr>
          <p:cNvPr id="10242" name="Picture 2"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6692F9-A8A5-427D-B013-77B07F50C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126" y="1057404"/>
            <a:ext cx="3486943" cy="556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1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F7BAF40-FC82-436C-976B-CAD2D83A3D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2" name="TextBox 3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CE7BC70-096B-4E70-9609-5C487768B159}"/>
              </a:ext>
            </a:extLst>
          </p:cNvPr>
          <p:cNvSpPr txBox="1"/>
          <p:nvPr/>
        </p:nvSpPr>
        <p:spPr>
          <a:xfrm>
            <a:off x="1459131"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Εδώ θα μπορούσατε να περιγράψετε το θέμα της ενότητας</a:t>
            </a:r>
          </a:p>
        </p:txBody>
      </p:sp>
      <p:sp>
        <p:nvSpPr>
          <p:cNvPr id="34" name="TextBox 3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1D2DFB1-1C8D-4863-A0C1-EFFC3352A2D2}"/>
              </a:ext>
            </a:extLst>
          </p:cNvPr>
          <p:cNvSpPr txBox="1"/>
          <p:nvPr/>
        </p:nvSpPr>
        <p:spPr>
          <a:xfrm>
            <a:off x="3989883"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Εδώ θα μπορούσατε να περιγράψετε το θέμα της ενότητας</a:t>
            </a:r>
          </a:p>
        </p:txBody>
      </p:sp>
      <p:sp>
        <p:nvSpPr>
          <p:cNvPr id="35" name="TextBox 34">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Εδώ θα μπορούσατε να περιγράψετε το θέμα της ενότητας</a:t>
            </a:r>
          </a:p>
        </p:txBody>
      </p:sp>
      <p:sp>
        <p:nvSpPr>
          <p:cNvPr id="18"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DCB5C4B-3FE5-4B99-B867-3A575DC4F78E}"/>
              </a:ext>
            </a:extLst>
          </p:cNvPr>
          <p:cNvSpPr>
            <a:spLocks noGrp="1"/>
          </p:cNvSpPr>
          <p:nvPr>
            <p:ph type="title"/>
          </p:nvPr>
        </p:nvSpPr>
        <p:spPr>
          <a:xfrm>
            <a:off x="2510287" y="787857"/>
            <a:ext cx="5773529" cy="491738"/>
          </a:xfrm>
        </p:spPr>
        <p:txBody>
          <a:bodyPr>
            <a:noAutofit/>
          </a:bodyPr>
          <a:lstStyle/>
          <a:p>
            <a:pPr algn="ctr"/>
            <a:r>
              <a:rPr lang="en-IE" sz="32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Μαθησιακά αποτελέσματα</a:t>
            </a:r>
          </a:p>
        </p:txBody>
      </p:sp>
      <p:pic>
        <p:nvPicPr>
          <p:cNvPr id="22" name="Graphic 2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0A1F8D4-1037-4A14-8F3A-E10815CE1A02}"/>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graphicFrame>
        <p:nvGraphicFramePr>
          <p:cNvPr id="2" name="Tabelle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268870-F2C9-4B0C-87A3-3EADA3739E45}"/>
              </a:ext>
            </a:extLst>
          </p:cNvPr>
          <p:cNvGraphicFramePr>
            <a:graphicFrameLocks noGrp="1"/>
          </p:cNvGraphicFramePr>
          <p:nvPr>
            <p:extLst>
              <p:ext uri="{D42A27DB-BD31-4B8C-83A1-F6EECF244321}">
                <p14:modId xmlns:p14="http://schemas.microsoft.com/office/powerpoint/2010/main" val="246838304"/>
              </p:ext>
            </p:extLst>
          </p:nvPr>
        </p:nvGraphicFramePr>
        <p:xfrm>
          <a:off x="2691266" y="1279595"/>
          <a:ext cx="8219232" cy="5516880"/>
        </p:xfrm>
        <a:graphic>
          <a:graphicData uri="http://schemas.openxmlformats.org/drawingml/2006/table">
            <a:tbl>
              <a:tblPr firstRow="1" bandRow="1">
                <a:tableStyleId>{5C22544A-7EE6-4342-B048-85BDC9FD1C3A}</a:tableStyleId>
              </a:tblPr>
              <a:tblGrid>
                <a:gridCol w="2054808">
                  <a:extLst>
                    <a:ext uri="{9D8B030D-6E8A-4147-A177-3AD203B41FA5}">
                      <a16:colId xmlns:a16="http://schemas.microsoft.com/office/drawing/2014/main" xmlns:p14="http://schemas.microsoft.com/office/powerpoint/2010/main" xmlns:asvg="http://schemas.microsoft.com/office/drawing/2016/SVG/main" xmlns:a14="http://schemas.microsoft.com/office/drawing/2010/main" xmlns="" val="3256120725"/>
                    </a:ext>
                  </a:extLst>
                </a:gridCol>
                <a:gridCol w="2054808">
                  <a:extLst>
                    <a:ext uri="{9D8B030D-6E8A-4147-A177-3AD203B41FA5}">
                      <a16:colId xmlns:a16="http://schemas.microsoft.com/office/drawing/2014/main" xmlns:p14="http://schemas.microsoft.com/office/powerpoint/2010/main" xmlns:asvg="http://schemas.microsoft.com/office/drawing/2016/SVG/main" xmlns:a14="http://schemas.microsoft.com/office/drawing/2010/main" xmlns="" val="3181457169"/>
                    </a:ext>
                  </a:extLst>
                </a:gridCol>
                <a:gridCol w="2054808">
                  <a:extLst>
                    <a:ext uri="{9D8B030D-6E8A-4147-A177-3AD203B41FA5}">
                      <a16:colId xmlns:a16="http://schemas.microsoft.com/office/drawing/2014/main" xmlns:p14="http://schemas.microsoft.com/office/powerpoint/2010/main" xmlns:asvg="http://schemas.microsoft.com/office/drawing/2016/SVG/main" xmlns:a14="http://schemas.microsoft.com/office/drawing/2010/main" xmlns="" val="4209634872"/>
                    </a:ext>
                  </a:extLst>
                </a:gridCol>
                <a:gridCol w="2054808">
                  <a:extLst>
                    <a:ext uri="{9D8B030D-6E8A-4147-A177-3AD203B41FA5}">
                      <a16:colId xmlns:a16="http://schemas.microsoft.com/office/drawing/2014/main" xmlns:p14="http://schemas.microsoft.com/office/powerpoint/2010/main" xmlns:asvg="http://schemas.microsoft.com/office/drawing/2016/SVG/main" xmlns:a14="http://schemas.microsoft.com/office/drawing/2010/main" xmlns="" val="1946341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5. Εργαλεία για την ανάπτυξη υλικού για τη διαδικτυακή μάθηση</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6. Δημιουργία βίντεο και κουίζ για διαδικτυακή διδασκαλία </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7. Μικρομάθηση</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kern="1200" dirty="0">
                          <a:solidFill>
                            <a:schemeClr val="bg1"/>
                          </a:solidFill>
                          <a:effectLst/>
                          <a:latin typeface="+mn-lt"/>
                          <a:ea typeface="+mn-ea"/>
                          <a:cs typeface="+mn-cs"/>
                        </a:rPr>
                        <a:t>8. </a:t>
                      </a:r>
                      <a:r>
                        <a:rPr lang="de-DE" sz="1400" b="1" i="0" kern="1200" dirty="0" err="1">
                          <a:solidFill>
                            <a:schemeClr val="bg1"/>
                          </a:solidFill>
                          <a:effectLst/>
                          <a:latin typeface="+mn-lt"/>
                          <a:ea typeface="+mn-ea"/>
                          <a:cs typeface="+mn-cs"/>
                        </a:rPr>
                        <a:t>Σχεδιασμός infographics</a:t>
                      </a:r>
                      <a:endParaRPr lang="de-DE" sz="1400" b="1" dirty="0">
                        <a:solidFill>
                          <a:schemeClr val="bg1"/>
                        </a:solidFill>
                      </a:endParaRPr>
                    </a:p>
                    <a:p>
                      <a:endParaRPr lang="de-DE" sz="1400" dirty="0"/>
                    </a:p>
                  </a:txBody>
                  <a:tcPr/>
                </a:tc>
                <a:extLst>
                  <a:ext uri="{0D108BD9-81ED-4DB2-BD59-A6C34878D82A}">
                    <a16:rowId xmlns:a16="http://schemas.microsoft.com/office/drawing/2014/main" xmlns:p14="http://schemas.microsoft.com/office/powerpoint/2010/main" xmlns:asvg="http://schemas.microsoft.com/office/drawing/2016/SVG/main" xmlns:a14="http://schemas.microsoft.com/office/drawing/2010/main" xmlns="" val="747309238"/>
                  </a:ext>
                </a:extLst>
              </a:tr>
              <a:tr h="370840">
                <a:tc>
                  <a:txBody>
                    <a:bodyPr/>
                    <a:lstStyle/>
                    <a:p>
                      <a:pPr marL="171450" indent="-171450">
                        <a:buFont typeface="Arial" panose="020B0604020202020204" pitchFamily="34" charset="0"/>
                        <a:buChar char="•"/>
                      </a:pPr>
                      <a:r>
                        <a:rPr lang="en-US" sz="1400" b="0" dirty="0" err="1"/>
                        <a:t>Αναγνωρίστε </a:t>
                      </a:r>
                      <a:r>
                        <a:rPr lang="en-US" sz="1400" b="0" dirty="0"/>
                        <a:t>τα υπάρχοντα εργαλεία ανοικτού κώδικα για τη δημιουργία επιγραμμικών μαθησιακών πόρων,</a:t>
                      </a:r>
                    </a:p>
                    <a:p>
                      <a:pPr marL="171450" indent="-171450">
                        <a:buFont typeface="Arial" panose="020B0604020202020204" pitchFamily="34" charset="0"/>
                        <a:buChar char="•"/>
                      </a:pPr>
                      <a:r>
                        <a:rPr lang="en-US" sz="1400" b="0" dirty="0"/>
                        <a:t>Κατανόηση του τύπου των πόρων που μπορούν να αναπτυχθούν με εργαλεία ανοικτού κώδικα (βίντεο, ηχητικές διαλέξεις, μαθησιακά παιχνίδια, infographics, </a:t>
                      </a:r>
                      <a:r>
                        <a:rPr lang="en-US" sz="1400" b="0" dirty="0" err="1"/>
                        <a:t>eduzines</a:t>
                      </a:r>
                      <a:r>
                        <a:rPr lang="en-US" sz="1400" b="0" dirty="0"/>
                        <a:t>, κ.λπ.)</a:t>
                      </a:r>
                    </a:p>
                    <a:p>
                      <a:pPr marL="171450" indent="-171450">
                        <a:buFont typeface="Arial" panose="020B0604020202020204" pitchFamily="34" charset="0"/>
                        <a:buChar char="•"/>
                      </a:pPr>
                      <a:r>
                        <a:rPr lang="en-US" sz="1400" b="0" dirty="0"/>
                        <a:t>Να επιλέγουν τα καταλληλότερα εργαλεία για τις ανάγκες τους</a:t>
                      </a:r>
                      <a:endParaRPr lang="de-DE" sz="1400" b="0" dirty="0"/>
                    </a:p>
                    <a:p>
                      <a:endParaRPr lang="de-DE" sz="1400" dirty="0"/>
                    </a:p>
                  </a:txBody>
                  <a:tcPr/>
                </a:tc>
                <a:tc>
                  <a:txBody>
                    <a:bodyPr/>
                    <a:lstStyle/>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Χρησιμοποιήστε </a:t>
                      </a:r>
                      <a:r>
                        <a:rPr lang="de-DE" sz="1400" b="0" i="0" kern="1200" dirty="0" err="1">
                          <a:solidFill>
                            <a:schemeClr val="dk1"/>
                          </a:solidFill>
                          <a:effectLst/>
                          <a:latin typeface="+mn-lt"/>
                          <a:ea typeface="+mn-ea"/>
                          <a:cs typeface="+mn-cs"/>
                        </a:rPr>
                        <a:t>λογισμικό </a:t>
                      </a:r>
                      <a:r>
                        <a:rPr lang="de-DE" sz="1400" b="0" i="0" kern="1200" dirty="0">
                          <a:solidFill>
                            <a:schemeClr val="dk1"/>
                          </a:solidFill>
                          <a:effectLst/>
                          <a:latin typeface="+mn-lt"/>
                          <a:ea typeface="+mn-ea"/>
                          <a:cs typeface="+mn-cs"/>
                        </a:rPr>
                        <a:t>ανοιχτού κώδικα </a:t>
                      </a:r>
                      <a:r>
                        <a:rPr lang="de-DE" sz="1400" b="0" i="0" kern="1200" dirty="0" err="1">
                          <a:solidFill>
                            <a:schemeClr val="dk1"/>
                          </a:solidFill>
                          <a:effectLst/>
                          <a:latin typeface="+mn-lt"/>
                          <a:ea typeface="+mn-ea"/>
                          <a:cs typeface="+mn-cs"/>
                        </a:rPr>
                        <a:t>για να δημιουργήσετε </a:t>
                      </a:r>
                      <a:r>
                        <a:rPr lang="de-DE" sz="1400" b="0" i="0" kern="1200" dirty="0">
                          <a:solidFill>
                            <a:schemeClr val="dk1"/>
                          </a:solidFill>
                          <a:effectLst/>
                          <a:latin typeface="+mn-lt"/>
                          <a:ea typeface="+mn-ea"/>
                          <a:cs typeface="+mn-cs"/>
                        </a:rPr>
                        <a:t>μια </a:t>
                      </a:r>
                      <a:r>
                        <a:rPr lang="de-DE" sz="1400" b="0" i="0" kern="1200" dirty="0" err="1">
                          <a:solidFill>
                            <a:schemeClr val="dk1"/>
                          </a:solidFill>
                          <a:effectLst/>
                          <a:latin typeface="+mn-lt"/>
                          <a:ea typeface="+mn-ea"/>
                          <a:cs typeface="+mn-cs"/>
                        </a:rPr>
                        <a:t>διάλεξη βίντεο ή </a:t>
                      </a:r>
                      <a:r>
                        <a:rPr lang="de-DE" sz="1400" b="0" i="0" kern="1200" dirty="0">
                          <a:solidFill>
                            <a:schemeClr val="dk1"/>
                          </a:solidFill>
                          <a:effectLst/>
                          <a:latin typeface="+mn-lt"/>
                          <a:ea typeface="+mn-ea"/>
                          <a:cs typeface="+mn-cs"/>
                        </a:rPr>
                        <a:t>ένα </a:t>
                      </a:r>
                      <a:r>
                        <a:rPr lang="de-DE" sz="1400" b="0" i="0" kern="1200" dirty="0" err="1">
                          <a:solidFill>
                            <a:schemeClr val="dk1"/>
                          </a:solidFill>
                          <a:effectLst/>
                          <a:latin typeface="+mn-lt"/>
                          <a:ea typeface="+mn-ea"/>
                          <a:cs typeface="+mn-cs"/>
                        </a:rPr>
                        <a:t>βίντεο επεξήγησης</a:t>
                      </a:r>
                      <a:endParaRPr lang="de-DE" sz="1400" b="0" i="0" kern="1200" dirty="0">
                        <a:solidFill>
                          <a:schemeClr val="dk1"/>
                        </a:solidFill>
                        <a:effectLst/>
                        <a:latin typeface="+mn-lt"/>
                        <a:ea typeface="+mn-ea"/>
                        <a:cs typeface="+mn-cs"/>
                      </a:endParaRPr>
                    </a:p>
                    <a:p>
                      <a:pPr marL="171450" indent="-171450">
                        <a:buFont typeface="Arial" panose="020B0604020202020204" pitchFamily="34" charset="0"/>
                        <a:buChar char="•"/>
                      </a:pPr>
                      <a:r>
                        <a:rPr lang="de-DE" sz="1400" b="0" i="0" kern="1200" dirty="0" err="1">
                          <a:solidFill>
                            <a:schemeClr val="dk1"/>
                          </a:solidFill>
                          <a:effectLst/>
                          <a:latin typeface="+mn-lt"/>
                          <a:ea typeface="+mn-ea"/>
                          <a:cs typeface="+mn-cs"/>
                        </a:rPr>
                        <a:t>Κατανόηση των βασικών λειτουργιών </a:t>
                      </a:r>
                      <a:r>
                        <a:rPr lang="de-DE" sz="1400" b="0" i="0" kern="1200" dirty="0">
                          <a:solidFill>
                            <a:schemeClr val="dk1"/>
                          </a:solidFill>
                          <a:effectLst/>
                          <a:latin typeface="+mn-lt"/>
                          <a:ea typeface="+mn-ea"/>
                          <a:cs typeface="+mn-cs"/>
                        </a:rPr>
                        <a:t>ενός </a:t>
                      </a:r>
                      <a:r>
                        <a:rPr lang="de-DE" sz="1400" b="0" i="0" kern="1200" dirty="0" err="1">
                          <a:solidFill>
                            <a:schemeClr val="dk1"/>
                          </a:solidFill>
                          <a:effectLst/>
                          <a:latin typeface="+mn-lt"/>
                          <a:ea typeface="+mn-ea"/>
                          <a:cs typeface="+mn-cs"/>
                        </a:rPr>
                        <a:t>λογισμικού βίντεο </a:t>
                      </a:r>
                      <a:r>
                        <a:rPr lang="de-DE" sz="1400" b="0" i="0" kern="1200" dirty="0">
                          <a:solidFill>
                            <a:schemeClr val="dk1"/>
                          </a:solidFill>
                          <a:effectLst/>
                          <a:latin typeface="+mn-lt"/>
                          <a:ea typeface="+mn-ea"/>
                          <a:cs typeface="+mn-cs"/>
                        </a:rPr>
                        <a:t>ανοικτού κώδικα (π.χ. </a:t>
                      </a:r>
                      <a:r>
                        <a:rPr lang="de-DE" sz="1400" b="0" i="0" kern="1200" dirty="0" err="1">
                          <a:solidFill>
                            <a:schemeClr val="dk1"/>
                          </a:solidFill>
                          <a:effectLst/>
                          <a:latin typeface="+mn-lt"/>
                          <a:ea typeface="+mn-ea"/>
                          <a:cs typeface="+mn-cs"/>
                        </a:rPr>
                        <a:t>Powtoon</a:t>
                      </a:r>
                      <a:r>
                        <a:rPr lang="de-DE" sz="14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Δημιουργία </a:t>
                      </a:r>
                      <a:r>
                        <a:rPr lang="de-DE" sz="1400" b="0" i="0" kern="1200" dirty="0" err="1">
                          <a:solidFill>
                            <a:schemeClr val="dk1"/>
                          </a:solidFill>
                          <a:effectLst/>
                          <a:latin typeface="+mn-lt"/>
                          <a:ea typeface="+mn-ea"/>
                          <a:cs typeface="+mn-cs"/>
                        </a:rPr>
                        <a:t>κουίζ με τη χρήση εργαλείων </a:t>
                      </a:r>
                      <a:r>
                        <a:rPr lang="de-DE" sz="1400" b="0" i="0" kern="1200" dirty="0">
                          <a:solidFill>
                            <a:schemeClr val="dk1"/>
                          </a:solidFill>
                          <a:effectLst/>
                          <a:latin typeface="+mn-lt"/>
                          <a:ea typeface="+mn-ea"/>
                          <a:cs typeface="+mn-cs"/>
                        </a:rPr>
                        <a:t>ανοικτού κώδικα (π.χ. Google Forms)</a:t>
                      </a:r>
                    </a:p>
                    <a:p>
                      <a:endParaRPr lang="de-DE" sz="1400" dirty="0"/>
                    </a:p>
                  </a:txBody>
                  <a:tcPr/>
                </a:tc>
                <a:tc>
                  <a:txBody>
                    <a:bodyPr/>
                    <a:lstStyle/>
                    <a:p>
                      <a:pPr marL="171450" indent="-171450">
                        <a:buFont typeface="Arial" panose="020B0604020202020204" pitchFamily="34" charset="0"/>
                        <a:buChar char="•"/>
                      </a:pPr>
                      <a:r>
                        <a:rPr lang="en-US" sz="1400" dirty="0"/>
                        <a:t>Κατανοήστε τι είναι η μορφή των μίνι μαθησιακών πόρων (π.χ. </a:t>
                      </a:r>
                      <a:r>
                        <a:rPr lang="en-US" sz="1400" dirty="0" err="1"/>
                        <a:t>Eduzine</a:t>
                      </a:r>
                      <a:r>
                        <a:rPr lang="en-US" sz="1400" dirty="0"/>
                        <a:t>)</a:t>
                      </a:r>
                    </a:p>
                    <a:p>
                      <a:pPr marL="171450" indent="-171450">
                        <a:buFont typeface="Arial" panose="020B0604020202020204" pitchFamily="34" charset="0"/>
                        <a:buChar char="•"/>
                      </a:pPr>
                      <a:r>
                        <a:rPr lang="en-US" sz="1400" dirty="0"/>
                        <a:t>Κατανοήστε πώς να δημιουργήσετε τη δομή των πόρων μίνι μαθησιακής μορφής</a:t>
                      </a:r>
                    </a:p>
                    <a:p>
                      <a:pPr marL="171450" indent="-171450">
                        <a:buFont typeface="Arial" panose="020B0604020202020204" pitchFamily="34" charset="0"/>
                        <a:buChar char="•"/>
                      </a:pPr>
                      <a:r>
                        <a:rPr lang="en-US" sz="1400" dirty="0"/>
                        <a:t>Πλοηγηθείτε στο διαδίκτυο για να βρείτε υποστηρικτικούς πόρους από αξιόπιστες πηγές</a:t>
                      </a:r>
                    </a:p>
                    <a:p>
                      <a:endParaRPr lang="de-DE" sz="1400" dirty="0"/>
                    </a:p>
                  </a:txBody>
                  <a:tcPr/>
                </a:tc>
                <a:tc>
                  <a:txBody>
                    <a:bodyPr/>
                    <a:lstStyle/>
                    <a:p>
                      <a:pPr marL="171450" indent="-171450">
                        <a:buFont typeface="Arial" panose="020B0604020202020204" pitchFamily="34" charset="0"/>
                        <a:buChar char="•"/>
                      </a:pPr>
                      <a:r>
                        <a:rPr lang="de-DE" sz="1400" b="0" dirty="0"/>
                        <a:t>Χρήση ανοιχτών </a:t>
                      </a:r>
                      <a:r>
                        <a:rPr lang="de-DE" sz="1400" b="0" dirty="0" err="1"/>
                        <a:t>εργαλείων </a:t>
                      </a:r>
                      <a:r>
                        <a:rPr lang="de-DE" sz="1400" b="0" dirty="0"/>
                        <a:t>σχεδιασμού (π.χ. </a:t>
                      </a:r>
                      <a:r>
                        <a:rPr lang="de-DE" sz="1400" b="0" dirty="0" err="1"/>
                        <a:t>Canva</a:t>
                      </a:r>
                      <a:r>
                        <a:rPr lang="de-DE" sz="1400" b="0" dirty="0"/>
                        <a:t>)</a:t>
                      </a:r>
                    </a:p>
                    <a:p>
                      <a:pPr marL="171450" indent="-171450">
                        <a:buFont typeface="Arial" panose="020B0604020202020204" pitchFamily="34" charset="0"/>
                        <a:buChar char="•"/>
                      </a:pPr>
                      <a:r>
                        <a:rPr lang="de-DE" sz="1400" b="0" dirty="0" err="1"/>
                        <a:t>Κατανόηση των βασικών αρχών του </a:t>
                      </a:r>
                      <a:r>
                        <a:rPr lang="de-DE" sz="1400" b="0" dirty="0"/>
                        <a:t>σχεδιασμού (</a:t>
                      </a:r>
                      <a:r>
                        <a:rPr lang="de-DE" sz="1400" b="0" dirty="0" err="1"/>
                        <a:t>ισορροπία</a:t>
                      </a:r>
                      <a:r>
                        <a:rPr lang="de-DE" sz="1400" b="0" dirty="0"/>
                        <a:t>, </a:t>
                      </a:r>
                      <a:r>
                        <a:rPr lang="de-DE" sz="1400" b="0" dirty="0" err="1"/>
                        <a:t>αντίθεση</a:t>
                      </a:r>
                      <a:r>
                        <a:rPr lang="de-DE" sz="1400" b="0" dirty="0"/>
                        <a:t>, </a:t>
                      </a:r>
                      <a:r>
                        <a:rPr lang="de-DE" sz="1400" b="0" dirty="0" err="1"/>
                        <a:t>αναλογία</a:t>
                      </a:r>
                      <a:r>
                        <a:rPr lang="de-DE" sz="1400" b="0" dirty="0"/>
                        <a:t>, ...)</a:t>
                      </a:r>
                    </a:p>
                    <a:p>
                      <a:pPr marL="171450" indent="-171450">
                        <a:buFont typeface="Arial" panose="020B0604020202020204" pitchFamily="34" charset="0"/>
                        <a:buChar char="•"/>
                      </a:pPr>
                      <a:r>
                        <a:rPr lang="de-DE" sz="1400" b="0" dirty="0"/>
                        <a:t>Δημιουργία </a:t>
                      </a:r>
                      <a:r>
                        <a:rPr lang="de-DE" sz="1400" b="0" dirty="0" err="1"/>
                        <a:t>κωδικών </a:t>
                      </a:r>
                      <a:r>
                        <a:rPr lang="de-DE" sz="1400" b="0" dirty="0"/>
                        <a:t>QR </a:t>
                      </a:r>
                      <a:r>
                        <a:rPr lang="de-DE" sz="1400" b="0" dirty="0" err="1"/>
                        <a:t>χρησιμοποιώντας </a:t>
                      </a:r>
                      <a:r>
                        <a:rPr lang="de-DE" sz="1400" b="0" dirty="0"/>
                        <a:t>διαδικτυακά </a:t>
                      </a:r>
                      <a:r>
                        <a:rPr lang="de-DE" sz="1400" b="0" dirty="0" err="1"/>
                        <a:t>εργαλεία </a:t>
                      </a:r>
                      <a:r>
                        <a:rPr lang="de-DE" sz="1400" b="0" dirty="0"/>
                        <a:t>(π.χ. QR code </a:t>
                      </a:r>
                      <a:r>
                        <a:rPr lang="de-DE" sz="1400" b="0" dirty="0" err="1"/>
                        <a:t>monkey</a:t>
                      </a:r>
                      <a:r>
                        <a:rPr lang="de-DE" sz="1400" b="0" dirty="0"/>
                        <a:t>)</a:t>
                      </a:r>
                      <a:endParaRPr lang="de-DE" sz="1400" dirty="0"/>
                    </a:p>
                  </a:txBody>
                  <a:tcPr/>
                </a:tc>
                <a:extLst>
                  <a:ext uri="{0D108BD9-81ED-4DB2-BD59-A6C34878D82A}">
                    <a16:rowId xmlns:a16="http://schemas.microsoft.com/office/drawing/2014/main" xmlns:p14="http://schemas.microsoft.com/office/powerpoint/2010/main" xmlns:asvg="http://schemas.microsoft.com/office/drawing/2016/SVG/main" xmlns:a14="http://schemas.microsoft.com/office/drawing/2010/main" xmlns="" val="2863191690"/>
                  </a:ext>
                </a:extLst>
              </a:tr>
            </a:tbl>
          </a:graphicData>
        </a:graphic>
      </p:graphicFrame>
    </p:spTree>
    <p:extLst>
      <p:ext uri="{BB962C8B-B14F-4D97-AF65-F5344CB8AC3E}">
        <p14:creationId xmlns:p14="http://schemas.microsoft.com/office/powerpoint/2010/main" val="303332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792272" y="857129"/>
            <a:ext cx="5139283" cy="1200329"/>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Σελίδα εισαγωγής και ευρετήριο</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8" name="Grafik 7">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7D730BD5-8585-4FF0-BA08-8D3B4E413F57}"/>
              </a:ext>
            </a:extLst>
          </p:cNvPr>
          <p:cNvPicPr>
            <a:picLocks noChangeAspect="1"/>
          </p:cNvPicPr>
          <p:nvPr/>
        </p:nvPicPr>
        <p:blipFill>
          <a:blip r:embed="rId5"/>
          <a:stretch>
            <a:fillRect/>
          </a:stretch>
        </p:blipFill>
        <p:spPr>
          <a:xfrm>
            <a:off x="6096000" y="1185683"/>
            <a:ext cx="5660661" cy="5057112"/>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ABBDD92-0F02-47B2-B271-364B65F76626}"/>
              </a:ext>
            </a:extLst>
          </p:cNvPr>
          <p:cNvSpPr txBox="1"/>
          <p:nvPr/>
        </p:nvSpPr>
        <p:spPr>
          <a:xfrm>
            <a:off x="792272" y="2174334"/>
            <a:ext cx="4814820" cy="3785652"/>
          </a:xfrm>
          <a:prstGeom prst="rect">
            <a:avLst/>
          </a:prstGeom>
          <a:noFill/>
        </p:spPr>
        <p:txBody>
          <a:bodyPr wrap="square">
            <a:spAutoFit/>
          </a:bodyPr>
          <a:lstStyle/>
          <a:p>
            <a:pPr algn="just" rtl="0" fontAlgn="base"/>
            <a:r>
              <a:rPr lang="en-US" b="0" i="0" dirty="0">
                <a:solidFill>
                  <a:srgbClr val="3F728A"/>
                </a:solidFill>
                <a:effectLst/>
                <a:latin typeface="Sagoe UI"/>
              </a:rPr>
              <a:t>Η εισαγωγική σελίδα θα περιλαμβάνει μια σύντομη διάλεξη βίντεο (2-3 λεπτά) που θα λειτουργεί ως εισαγωγή στο θέμα ολόκληρης της ενότητας που θα παρουσιαστεί μέσω του </a:t>
            </a:r>
            <a:r>
              <a:rPr lang="en-US" b="0" i="0" dirty="0" err="1">
                <a:solidFill>
                  <a:srgbClr val="3F728A"/>
                </a:solidFill>
                <a:effectLst/>
                <a:latin typeface="Sagoe UI"/>
              </a:rPr>
              <a:t>EduZine</a:t>
            </a:r>
            <a:r>
              <a:rPr lang="en-US" b="0" i="0" dirty="0">
                <a:solidFill>
                  <a:srgbClr val="3F728A"/>
                </a:solidFill>
                <a:effectLst/>
                <a:latin typeface="Sagoe UI"/>
              </a:rPr>
              <a:t>.  </a:t>
            </a:r>
          </a:p>
          <a:p>
            <a:pPr algn="just" rtl="0" fontAlgn="base"/>
            <a:endParaRPr lang="en-US" b="0" i="0" dirty="0">
              <a:solidFill>
                <a:srgbClr val="3F728A"/>
              </a:solidFill>
              <a:effectLst/>
              <a:latin typeface="Sagoe UI"/>
            </a:endParaRPr>
          </a:p>
          <a:p>
            <a:pPr algn="just" rtl="0" fontAlgn="base"/>
            <a:r>
              <a:rPr lang="en-US" b="0" i="0" dirty="0">
                <a:solidFill>
                  <a:srgbClr val="3F728A"/>
                </a:solidFill>
                <a:effectLst/>
                <a:latin typeface="Sagoe UI"/>
              </a:rPr>
              <a:t>Το επεξηγηματικό βίντεο θα πρέπει να συνοδεύεται από μια σύντομη επισκόπηση και εισαγωγή στο βίντεο. Αυτό το σύντομο κείμενο (μέγιστο 100 λέξεις), θα πρέπει να παρουσιάζει μια εισαγωγή στο βίντεο και στην ενότητα, περιγράφοντας λεπτομερώς τι θα καλυφθεί και στα δύο.</a:t>
            </a:r>
          </a:p>
        </p:txBody>
      </p:sp>
    </p:spTree>
    <p:extLst>
      <p:ext uri="{BB962C8B-B14F-4D97-AF65-F5344CB8AC3E}">
        <p14:creationId xmlns:p14="http://schemas.microsoft.com/office/powerpoint/2010/main" val="3459933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792272" y="934502"/>
            <a:ext cx="6631083"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Αναμενόμενα μαθησιακά αποτελέσματα</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ABBDD92-0F02-47B2-B271-364B65F76626}"/>
              </a:ext>
            </a:extLst>
          </p:cNvPr>
          <p:cNvSpPr txBox="1"/>
          <p:nvPr/>
        </p:nvSpPr>
        <p:spPr>
          <a:xfrm>
            <a:off x="792272" y="2447807"/>
            <a:ext cx="6522928" cy="1938992"/>
          </a:xfrm>
          <a:prstGeom prst="rect">
            <a:avLst/>
          </a:prstGeom>
          <a:noFill/>
        </p:spPr>
        <p:txBody>
          <a:bodyPr wrap="square">
            <a:spAutoFit/>
          </a:bodyPr>
          <a:lstStyle/>
          <a:p>
            <a:pPr algn="just" rtl="0" fontAlgn="base"/>
            <a:r>
              <a:rPr lang="en-US" sz="2000" dirty="0">
                <a:solidFill>
                  <a:srgbClr val="3F728A"/>
                </a:solidFill>
                <a:latin typeface="Sagoe UI"/>
              </a:rPr>
              <a:t>Περιέχει τα μαθησιακά αποτελέσματα που θα εξεταστούν στο </a:t>
            </a:r>
            <a:r>
              <a:rPr lang="en-US" sz="2000" dirty="0" err="1">
                <a:solidFill>
                  <a:srgbClr val="3F728A"/>
                </a:solidFill>
                <a:latin typeface="Sagoe UI"/>
              </a:rPr>
              <a:t>Eduzine</a:t>
            </a:r>
            <a:r>
              <a:rPr lang="en-US" sz="2000" dirty="0">
                <a:solidFill>
                  <a:srgbClr val="3F728A"/>
                </a:solidFill>
                <a:latin typeface="Sagoe UI"/>
              </a:rPr>
              <a:t>.</a:t>
            </a:r>
          </a:p>
          <a:p>
            <a:pPr algn="just" rtl="0" fontAlgn="base"/>
            <a:endParaRPr lang="en-US" sz="2000" dirty="0">
              <a:solidFill>
                <a:srgbClr val="3F728A"/>
              </a:solidFill>
              <a:latin typeface="Sagoe UI"/>
            </a:endParaRPr>
          </a:p>
          <a:p>
            <a:pPr algn="just" rtl="0" fontAlgn="base"/>
            <a:r>
              <a:rPr lang="en-US" sz="2000" dirty="0">
                <a:solidFill>
                  <a:srgbClr val="3F728A"/>
                </a:solidFill>
                <a:latin typeface="Sagoe UI"/>
              </a:rPr>
              <a:t>Θα πρέπει να προσπαθήσει να καλύψει 2-3 μαθησιακά αποτελέσματα για κάθε μέρος του πίνακα μαθησιακών αποτελεσμάτων (γνώσεις, δεξιότητες, στάσεις). </a:t>
            </a:r>
            <a:endParaRPr lang="en-US" sz="2000" b="0" i="0" dirty="0">
              <a:solidFill>
                <a:srgbClr val="3F728A"/>
              </a:solidFill>
              <a:effectLst/>
              <a:latin typeface="Sagoe UI"/>
            </a:endParaRPr>
          </a:p>
        </p:txBody>
      </p:sp>
      <p:pic>
        <p:nvPicPr>
          <p:cNvPr id="11268" name="Picture 4" descr="Graphical user interface, 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79645D4-B250-44C3-A0AB-8B4AE3349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315" y="690153"/>
            <a:ext cx="3471944" cy="576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72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792272" y="885272"/>
            <a:ext cx="6631083"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Άσκηση αυτοαναστοχασμού</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ABBDD92-0F02-47B2-B271-364B65F76626}"/>
              </a:ext>
            </a:extLst>
          </p:cNvPr>
          <p:cNvSpPr txBox="1"/>
          <p:nvPr/>
        </p:nvSpPr>
        <p:spPr>
          <a:xfrm>
            <a:off x="792271" y="1891625"/>
            <a:ext cx="6944959" cy="3139321"/>
          </a:xfrm>
          <a:prstGeom prst="rect">
            <a:avLst/>
          </a:prstGeom>
          <a:noFill/>
        </p:spPr>
        <p:txBody>
          <a:bodyPr wrap="square">
            <a:spAutoFit/>
          </a:bodyPr>
          <a:lstStyle/>
          <a:p>
            <a:pPr algn="just" rtl="0" fontAlgn="base"/>
            <a:r>
              <a:rPr lang="en-US" dirty="0">
                <a:solidFill>
                  <a:srgbClr val="3F728A"/>
                </a:solidFill>
                <a:latin typeface="Sagoe UI"/>
              </a:rPr>
              <a:t>Η </a:t>
            </a:r>
            <a:r>
              <a:rPr lang="en-US" b="0" i="0" dirty="0">
                <a:solidFill>
                  <a:srgbClr val="3F728A"/>
                </a:solidFill>
                <a:effectLst/>
                <a:latin typeface="Sagoe UI"/>
              </a:rPr>
              <a:t>αυτο-ανασκόπηση περιέχει ένα σύντομο κουίζ 8-10 ερωτήσεων που θα προσφέρει μερικές ερωτήσεις πολλαπλής επιλογής με βασικούς ορισμούς, θεωρίες, μοντέλα και τεχνικές που συνδέονται με το θέμα του </a:t>
            </a:r>
            <a:r>
              <a:rPr lang="en-US" b="0" i="0" dirty="0" err="1">
                <a:solidFill>
                  <a:srgbClr val="3F728A"/>
                </a:solidFill>
                <a:effectLst/>
                <a:latin typeface="Sagoe UI"/>
              </a:rPr>
              <a:t>EduZine</a:t>
            </a:r>
            <a:r>
              <a:rPr lang="en-US" b="0" i="0" dirty="0">
                <a:solidFill>
                  <a:srgbClr val="3F728A"/>
                </a:solidFill>
                <a:effectLst/>
                <a:latin typeface="Sagoe UI"/>
              </a:rPr>
              <a:t>. </a:t>
            </a:r>
          </a:p>
          <a:p>
            <a:pPr algn="just" rtl="0" fontAlgn="base"/>
            <a:endParaRPr lang="en-US" dirty="0">
              <a:solidFill>
                <a:srgbClr val="3F728A"/>
              </a:solidFill>
              <a:latin typeface="Sagoe UI"/>
            </a:endParaRPr>
          </a:p>
          <a:p>
            <a:pPr algn="just" rtl="0" fontAlgn="base"/>
            <a:r>
              <a:rPr lang="en-US" b="0" i="0" dirty="0">
                <a:solidFill>
                  <a:srgbClr val="3F728A"/>
                </a:solidFill>
                <a:effectLst/>
                <a:latin typeface="Sagoe UI"/>
              </a:rPr>
              <a:t>Στόχος αυτής της άσκησης αυτοαναστοχασμού είναι να ελέγξει τις γνώσεις των εκπαιδευομένων για το θέμα, πριν ξεκινήσουν τη μάθησή τους. Είναι ένας τρόπος να αξιολογηθεί τι γνωρίζουν οι εκπαιδευόμενοι στην αρχή της μαθησιακής τους διαδικασίας και να παρακολουθηθεί η πρόοδός τους όταν επαναλάβουν </a:t>
            </a:r>
            <a:r>
              <a:rPr lang="en-US" dirty="0">
                <a:solidFill>
                  <a:srgbClr val="3F728A"/>
                </a:solidFill>
                <a:latin typeface="Sagoe UI"/>
              </a:rPr>
              <a:t>την αξιολόγηση στο τέλος του προγράμματος.</a:t>
            </a:r>
            <a:endParaRPr lang="en-US" b="0" i="0" dirty="0">
              <a:solidFill>
                <a:srgbClr val="3F728A"/>
              </a:solidFill>
              <a:effectLst/>
              <a:latin typeface="Sagoe UI"/>
            </a:endParaRPr>
          </a:p>
        </p:txBody>
      </p:sp>
      <p:pic>
        <p:nvPicPr>
          <p:cNvPr id="12290" name="Picture 2"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600D786-EFA9-48C5-AC23-9D8FFF9B5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4263" y="885272"/>
            <a:ext cx="3355465" cy="566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73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792272" y="885272"/>
            <a:ext cx="6631083"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Τμήμα Περιεχομένου</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ABBDD92-0F02-47B2-B271-364B65F76626}"/>
              </a:ext>
            </a:extLst>
          </p:cNvPr>
          <p:cNvSpPr txBox="1"/>
          <p:nvPr/>
        </p:nvSpPr>
        <p:spPr>
          <a:xfrm>
            <a:off x="792271" y="1891625"/>
            <a:ext cx="6844476" cy="3170099"/>
          </a:xfrm>
          <a:prstGeom prst="rect">
            <a:avLst/>
          </a:prstGeom>
          <a:noFill/>
        </p:spPr>
        <p:txBody>
          <a:bodyPr wrap="square">
            <a:spAutoFit/>
          </a:bodyPr>
          <a:lstStyle/>
          <a:p>
            <a:pPr algn="just" rtl="0" fontAlgn="base"/>
            <a:r>
              <a:rPr lang="en-US" sz="2000" b="0" i="0" dirty="0">
                <a:solidFill>
                  <a:srgbClr val="3F728A"/>
                </a:solidFill>
                <a:effectLst/>
                <a:latin typeface="Sagoe UI"/>
              </a:rPr>
              <a:t>Αυτή η ενότητα του </a:t>
            </a:r>
            <a:r>
              <a:rPr lang="en-US" sz="2000" b="0" i="0" dirty="0" err="1">
                <a:solidFill>
                  <a:srgbClr val="3F728A"/>
                </a:solidFill>
                <a:effectLst/>
                <a:latin typeface="Sagoe UI"/>
              </a:rPr>
              <a:t>EduZine </a:t>
            </a:r>
            <a:r>
              <a:rPr lang="en-US" sz="2000" b="0" i="0" dirty="0">
                <a:solidFill>
                  <a:srgbClr val="3F728A"/>
                </a:solidFill>
                <a:effectLst/>
                <a:latin typeface="Sagoe UI"/>
              </a:rPr>
              <a:t>περιλαμβάνει το βασικό μαθησιακό περιεχόμενο του </a:t>
            </a:r>
            <a:r>
              <a:rPr lang="en-US" sz="2000" b="0" i="0" dirty="0" err="1">
                <a:solidFill>
                  <a:srgbClr val="3F728A"/>
                </a:solidFill>
                <a:effectLst/>
                <a:latin typeface="Sagoe UI"/>
              </a:rPr>
              <a:t>προγράμματος EduZine </a:t>
            </a:r>
            <a:r>
              <a:rPr lang="en-US" sz="2000" dirty="0">
                <a:solidFill>
                  <a:srgbClr val="3F728A"/>
                </a:solidFill>
                <a:latin typeface="Sagoe UI"/>
              </a:rPr>
              <a:t>και θα πρέπει να είναι max. 10 σελίδες. Αυτές οι 10 </a:t>
            </a:r>
            <a:r>
              <a:rPr lang="en-IE" sz="2000" b="0" i="0" dirty="0">
                <a:solidFill>
                  <a:srgbClr val="3F728A"/>
                </a:solidFill>
                <a:effectLst/>
                <a:latin typeface="Sagoe UI"/>
              </a:rPr>
              <a:t>σελίδες θα πρέπει να περιλαμβάνουν σύντομα άρθρα που παρέχουν το μαθησιακό περιεχόμενο απευθείας στον εκπαιδευόμενο.</a:t>
            </a:r>
          </a:p>
          <a:p>
            <a:pPr algn="just" rtl="0" fontAlgn="base"/>
            <a:endParaRPr lang="en-IE" sz="2000" dirty="0">
              <a:solidFill>
                <a:srgbClr val="3F728A"/>
              </a:solidFill>
              <a:latin typeface="Sagoe UI"/>
            </a:endParaRPr>
          </a:p>
          <a:p>
            <a:pPr algn="just" rtl="0" fontAlgn="base"/>
            <a:r>
              <a:rPr lang="en-US" sz="2000" b="0" i="0" dirty="0">
                <a:solidFill>
                  <a:srgbClr val="3F728A"/>
                </a:solidFill>
                <a:effectLst/>
                <a:latin typeface="Sagoe UI"/>
              </a:rPr>
              <a:t>Λόγω της μορφής του </a:t>
            </a:r>
            <a:r>
              <a:rPr lang="en-US" sz="2000" b="0" i="0" dirty="0" err="1">
                <a:solidFill>
                  <a:srgbClr val="3F728A"/>
                </a:solidFill>
                <a:effectLst/>
                <a:latin typeface="Sagoe UI"/>
              </a:rPr>
              <a:t>EduZine</a:t>
            </a:r>
            <a:r>
              <a:rPr lang="en-US" sz="2000" b="0" i="0" dirty="0">
                <a:solidFill>
                  <a:srgbClr val="3F728A"/>
                </a:solidFill>
                <a:effectLst/>
                <a:latin typeface="Sagoe UI"/>
              </a:rPr>
              <a:t>, κάθε σελίδα έχει μέγιστο αριθμό 250 λέξεων, χωρίς εικόνα. Οι σελίδες με εικόνα έχουν μέγιστο αριθμό 150 λέξεων ανά σελίδα.</a:t>
            </a:r>
          </a:p>
          <a:p>
            <a:pPr algn="just" rtl="0" fontAlgn="base"/>
            <a:endParaRPr lang="en-US" b="0" i="0" dirty="0">
              <a:solidFill>
                <a:srgbClr val="195562"/>
              </a:solidFill>
              <a:effectLst/>
              <a:latin typeface="Sagoe UI"/>
            </a:endParaRPr>
          </a:p>
        </p:txBody>
      </p:sp>
      <p:pic>
        <p:nvPicPr>
          <p:cNvPr id="13314" name="Picture 2" descr="Graphical user interface, text, application&#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EA67130-AF62-4140-BE46-EF483730B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735" y="683287"/>
            <a:ext cx="3407993" cy="586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6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829261" y="897600"/>
            <a:ext cx="3337602" cy="646331"/>
          </a:xfrm>
          <a:prstGeom prst="rect">
            <a:avLst/>
          </a:prstGeom>
          <a:noFill/>
        </p:spPr>
        <p:txBody>
          <a:bodyPr wrap="square">
            <a:spAutoFit/>
          </a:bodyPr>
          <a:lstStyle/>
          <a:p>
            <a:r>
              <a:rPr lang="en-IE" sz="3600" b="1" dirty="0">
                <a:solidFill>
                  <a:srgbClr val="179D96"/>
                </a:solidFill>
                <a:latin typeface="Segoe UI" panose="020B0502040204020203" pitchFamily="34" charset="0"/>
                <a:ea typeface="Source Sans Pro Bold" panose="020B0703030403020204" pitchFamily="34" charset="0"/>
                <a:cs typeface="Segoe UI" panose="020B0502040204020203" pitchFamily="34" charset="0"/>
              </a:rPr>
              <a:t>Τελική δοκιμή</a:t>
            </a:r>
            <a:endParaRPr lang="en-IE" sz="3600" b="1" dirty="0">
              <a:solidFill>
                <a:srgbClr val="179D9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ABBDD92-0F02-47B2-B271-364B65F76626}"/>
              </a:ext>
            </a:extLst>
          </p:cNvPr>
          <p:cNvSpPr txBox="1"/>
          <p:nvPr/>
        </p:nvSpPr>
        <p:spPr>
          <a:xfrm>
            <a:off x="829261" y="1771045"/>
            <a:ext cx="6429899" cy="2677656"/>
          </a:xfrm>
          <a:prstGeom prst="rect">
            <a:avLst/>
          </a:prstGeom>
          <a:noFill/>
        </p:spPr>
        <p:txBody>
          <a:bodyPr wrap="square">
            <a:spAutoFit/>
          </a:bodyPr>
          <a:lstStyle/>
          <a:p>
            <a:pPr algn="just" rtl="0" fontAlgn="base"/>
            <a:r>
              <a:rPr lang="en-US" sz="2400" b="0" i="0" dirty="0">
                <a:solidFill>
                  <a:srgbClr val="3F728A"/>
                </a:solidFill>
                <a:effectLst/>
                <a:latin typeface="Sagoe UI"/>
              </a:rPr>
              <a:t>Το τελικό τεστ στο </a:t>
            </a:r>
            <a:r>
              <a:rPr lang="en-US" sz="2400" b="0" i="0" dirty="0" err="1">
                <a:solidFill>
                  <a:srgbClr val="3F728A"/>
                </a:solidFill>
                <a:effectLst/>
                <a:latin typeface="Sagoe UI"/>
              </a:rPr>
              <a:t>EduZine </a:t>
            </a:r>
            <a:r>
              <a:rPr lang="en-US" sz="2400" b="0" i="0" dirty="0">
                <a:solidFill>
                  <a:srgbClr val="3F728A"/>
                </a:solidFill>
                <a:effectLst/>
                <a:latin typeface="Sagoe UI"/>
              </a:rPr>
              <a:t>αποτελεί ένα ακόμη κουίζ "δοκιμάστε τις γνώσεις σας" που πρέπει να συμπληρώσουν οι εκπαιδευόμενοι. </a:t>
            </a:r>
          </a:p>
          <a:p>
            <a:pPr algn="just" rtl="0" fontAlgn="base"/>
            <a:r>
              <a:rPr lang="en-US" sz="2400" b="0" i="0" dirty="0">
                <a:solidFill>
                  <a:srgbClr val="3F728A"/>
                </a:solidFill>
                <a:effectLst/>
                <a:latin typeface="Sagoe UI"/>
              </a:rPr>
              <a:t>Οι ερωτήσεις προέρχονται απευθείας από το περιεχόμενο που παρουσιάζεται στα άρθρα, ως μέσο ενίσχυσης της μάθησης που παρουσιάζεται στο </a:t>
            </a:r>
            <a:r>
              <a:rPr lang="en-US" sz="2400" b="0" i="0" dirty="0" err="1">
                <a:solidFill>
                  <a:srgbClr val="3F728A"/>
                </a:solidFill>
                <a:effectLst/>
                <a:latin typeface="Sagoe UI"/>
              </a:rPr>
              <a:t>EduZine</a:t>
            </a:r>
            <a:r>
              <a:rPr lang="en-US" sz="2400" b="0" i="0" dirty="0">
                <a:solidFill>
                  <a:srgbClr val="3F728A"/>
                </a:solidFill>
                <a:effectLst/>
                <a:latin typeface="Sagoe UI"/>
              </a:rPr>
              <a:t>.  </a:t>
            </a:r>
            <a:endParaRPr lang="en-US" sz="3200" b="0" i="0" dirty="0">
              <a:solidFill>
                <a:srgbClr val="3F728A"/>
              </a:solidFill>
              <a:effectLst/>
              <a:latin typeface="Sagoe UI"/>
            </a:endParaRPr>
          </a:p>
        </p:txBody>
      </p:sp>
      <p:pic>
        <p:nvPicPr>
          <p:cNvPr id="14340" name="Picture 4" descr="Text, letter&#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4BB2067A-1B95-42D3-A0D9-BB67B4F52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997" y="604007"/>
            <a:ext cx="3510958" cy="588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3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829261" y="897600"/>
            <a:ext cx="4372004"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Περαιτέρω πόροι</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ABBDD92-0F02-47B2-B271-364B65F76626}"/>
              </a:ext>
            </a:extLst>
          </p:cNvPr>
          <p:cNvSpPr txBox="1"/>
          <p:nvPr/>
        </p:nvSpPr>
        <p:spPr>
          <a:xfrm>
            <a:off x="829261" y="1771045"/>
            <a:ext cx="6429899" cy="3170099"/>
          </a:xfrm>
          <a:prstGeom prst="rect">
            <a:avLst/>
          </a:prstGeom>
          <a:noFill/>
        </p:spPr>
        <p:txBody>
          <a:bodyPr wrap="square">
            <a:spAutoFit/>
          </a:bodyPr>
          <a:lstStyle/>
          <a:p>
            <a:pPr algn="just" rtl="0" fontAlgn="base"/>
            <a:r>
              <a:rPr lang="en-US" sz="2000" b="0" i="0" dirty="0">
                <a:solidFill>
                  <a:srgbClr val="3F728A"/>
                </a:solidFill>
                <a:effectLst/>
                <a:latin typeface="Sagoe UI"/>
              </a:rPr>
              <a:t>Οι τελευταίες σελίδες του </a:t>
            </a:r>
            <a:r>
              <a:rPr lang="en-US" sz="2000" b="0" i="0" dirty="0" err="1">
                <a:solidFill>
                  <a:srgbClr val="3F728A"/>
                </a:solidFill>
                <a:effectLst/>
                <a:latin typeface="Sagoe UI"/>
              </a:rPr>
              <a:t>EduZine </a:t>
            </a:r>
            <a:r>
              <a:rPr lang="en-US" sz="2000" b="0" i="0" dirty="0">
                <a:solidFill>
                  <a:srgbClr val="3F728A"/>
                </a:solidFill>
                <a:effectLst/>
                <a:latin typeface="Sagoe UI"/>
              </a:rPr>
              <a:t>θα περιλαμβάνουν κάποιο πρόσθετο υλικό μάθησης και ανάγνωσης, το οποίο οι εκπαιδευόμενοι μπορούν να χρησιμοποιήσουν στην αυτοκατευθυνόμενη μάθησή τους για να διευρύνουν τις γνώσεις τους σχετικά με το θέμα του </a:t>
            </a:r>
            <a:r>
              <a:rPr lang="en-US" sz="2000" b="0" i="0" dirty="0" err="1">
                <a:solidFill>
                  <a:srgbClr val="3F728A"/>
                </a:solidFill>
                <a:effectLst/>
                <a:latin typeface="Sagoe UI"/>
              </a:rPr>
              <a:t>EduZine</a:t>
            </a:r>
            <a:r>
              <a:rPr lang="en-US" sz="2000" b="0" i="0" dirty="0">
                <a:solidFill>
                  <a:srgbClr val="3F728A"/>
                </a:solidFill>
                <a:effectLst/>
                <a:latin typeface="Sagoe UI"/>
              </a:rPr>
              <a:t>.  </a:t>
            </a:r>
          </a:p>
          <a:p>
            <a:pPr algn="just" rtl="0" fontAlgn="base"/>
            <a:r>
              <a:rPr lang="en-US" sz="2000" b="0" i="0" dirty="0">
                <a:solidFill>
                  <a:srgbClr val="3F728A"/>
                </a:solidFill>
                <a:effectLst/>
                <a:latin typeface="Sagoe UI"/>
              </a:rPr>
              <a:t>Αυτοί οι πρόσθετοι πόροι μπορούν να περιλαμβάνουν συνδέσμους σε ιστολόγια, άλλα άρθρα, βίντεο στο YouTube (εφόσον υπάρχουν υπότιτλοι σε όλες τις γλώσσες των εταίρων), μελέτες περιπτώσεων κ.λπ.</a:t>
            </a:r>
          </a:p>
        </p:txBody>
      </p:sp>
      <p:pic>
        <p:nvPicPr>
          <p:cNvPr id="15362" name="Picture 2"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63DE2BC-56F3-4CDE-BDE5-D91420341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1561" y="741412"/>
            <a:ext cx="3150449" cy="5375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3BDE5B8-E989-4734-ACC3-B8F111B8E770}"/>
              </a:ext>
            </a:extLst>
          </p:cNvPr>
          <p:cNvSpPr txBox="1"/>
          <p:nvPr/>
        </p:nvSpPr>
        <p:spPr>
          <a:xfrm>
            <a:off x="7463604" y="6168636"/>
            <a:ext cx="4226951" cy="307777"/>
          </a:xfrm>
          <a:prstGeom prst="rect">
            <a:avLst/>
          </a:prstGeom>
          <a:noFill/>
        </p:spPr>
        <p:txBody>
          <a:bodyPr wrap="square">
            <a:spAutoFit/>
          </a:bodyPr>
          <a:lstStyle/>
          <a:p>
            <a:r>
              <a:rPr lang="en-IE" sz="1400" dirty="0">
                <a:solidFill>
                  <a:srgbClr val="195562"/>
                </a:solidFill>
                <a:latin typeface="Segoe UI" panose="020B0502040204020203" pitchFamily="34" charset="0"/>
                <a:cs typeface="Segoe UI" panose="020B0502040204020203" pitchFamily="34" charset="0"/>
              </a:rPr>
              <a:t>https://smartzines.com/eduzine/mobile/index.html</a:t>
            </a:r>
          </a:p>
        </p:txBody>
      </p:sp>
    </p:spTree>
    <p:extLst>
      <p:ext uri="{BB962C8B-B14F-4D97-AF65-F5344CB8AC3E}">
        <p14:creationId xmlns:p14="http://schemas.microsoft.com/office/powerpoint/2010/main" val="31787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1217490" y="2228170"/>
            <a:ext cx="9394666" cy="1754326"/>
          </a:xfrm>
          <a:prstGeom prst="rect">
            <a:avLst/>
          </a:prstGeom>
          <a:noFill/>
        </p:spPr>
        <p:txBody>
          <a:bodyPr wrap="square">
            <a:spAutoFit/>
          </a:bodyPr>
          <a:lstStyle/>
          <a:p>
            <a:pPr algn="ctr"/>
            <a:r>
              <a:rPr lang="de-DE" sz="6600" b="1" dirty="0">
                <a:solidFill>
                  <a:srgbClr val="195562"/>
                </a:solidFill>
                <a:cs typeface="Arial" panose="020B0604020202020204" pitchFamily="34" charset="0"/>
              </a:rPr>
              <a:t>ΕΥΧΑΡΙΣΤΩ </a:t>
            </a:r>
            <a:r>
              <a:rPr lang="de-DE" sz="6600" b="1" dirty="0">
                <a:solidFill>
                  <a:srgbClr val="195562"/>
                </a:solidFill>
                <a:cs typeface="Arial" panose="020B0604020202020204" pitchFamily="34" charset="0"/>
                <a:sym typeface="Wingdings" panose="05000000000000000000" pitchFamily="2" charset="2"/>
              </a:rPr>
              <a:t></a:t>
            </a:r>
            <a:endParaRPr lang="en-IE" sz="6000" b="1" dirty="0">
              <a:solidFill>
                <a:srgbClr val="195562"/>
              </a:solidFill>
              <a:cs typeface="Arial" panose="020B0604020202020204" pitchFamily="34" charset="0"/>
            </a:endParaRPr>
          </a:p>
          <a:p>
            <a:endParaRPr lang="en-US" sz="2400" dirty="0">
              <a:solidFill>
                <a:srgbClr val="195562"/>
              </a:solidFill>
            </a:endParaRPr>
          </a:p>
          <a:p>
            <a:endParaRPr lang="en-US" dirty="0">
              <a:latin typeface="Arial" panose="020B0604020202020204" pitchFamily="34" charset="0"/>
              <a:cs typeface="Arial" panose="020B0604020202020204" pitchFamily="34" charset="0"/>
            </a:endParaRPr>
          </a:p>
        </p:txBody>
      </p:sp>
      <p:pic>
        <p:nvPicPr>
          <p:cNvPr id="8"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53F51F8A-5AFE-468D-99A2-C6F54AB43A0C}"/>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Tree>
    <p:extLst>
      <p:ext uri="{BB962C8B-B14F-4D97-AF65-F5344CB8AC3E}">
        <p14:creationId xmlns:p14="http://schemas.microsoft.com/office/powerpoint/2010/main" val="44787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046E75C-E353-4A3C-B7E4-09408ABF9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B66006C-4DCB-433C-BE7A-F55AD5F33B2E}"/>
              </a:ext>
            </a:extLst>
          </p:cNvPr>
          <p:cNvPicPr preferRelativeResize="0"/>
          <p:nvPr/>
        </p:nvPicPr>
        <p:blipFill>
          <a:blip r:embed="rId3" cstate="print">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39559AF-F531-471B-B912-415886E9B051}"/>
              </a:ext>
            </a:extLst>
          </p:cNvPr>
          <p:cNvPicPr>
            <a:picLocks noChangeAspect="1"/>
          </p:cNvPicPr>
          <p:nvPr/>
        </p:nvPicPr>
        <p:blipFill>
          <a:blip r:embed="rId4">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7F0A8DB-9B38-4BB3-A152-AC62251D92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B2F7796-DB8C-4E3A-A0F6-4F8A8145AEF5}"/>
              </a:ext>
            </a:extLst>
          </p:cNvPr>
          <p:cNvSpPr>
            <a:spLocks noGrp="1"/>
          </p:cNvSpPr>
          <p:nvPr>
            <p:ph type="title"/>
          </p:nvPr>
        </p:nvSpPr>
        <p:spPr>
          <a:xfrm>
            <a:off x="2584581" y="479123"/>
            <a:ext cx="6746032" cy="75251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Εκπαίδευση εν υπηρεσία - Μέρος Β</a:t>
            </a:r>
          </a:p>
        </p:txBody>
      </p:sp>
      <p:sp>
        <p:nvSpPr>
          <p:cNvPr id="14"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21429E-2746-46D2-AA7C-D3EBF3087088}"/>
              </a:ext>
            </a:extLst>
          </p:cNvPr>
          <p:cNvSpPr txBox="1">
            <a:spLocks/>
          </p:cNvSpPr>
          <p:nvPr/>
        </p:nvSpPr>
        <p:spPr>
          <a:xfrm>
            <a:off x="2293620" y="3909019"/>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7.</a:t>
            </a:r>
          </a:p>
        </p:txBody>
      </p:sp>
      <p:sp>
        <p:nvSpPr>
          <p:cNvPr id="23" name="Rectangle 2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690947FD-64AB-4746-83F8-A7D42DF8F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4C45CDC-5AFD-403D-A05E-4FD31FC15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51B8CA5-A809-4F32-A275-C5057BE1DE9B}"/>
              </a:ext>
            </a:extLst>
          </p:cNvPr>
          <p:cNvPicPr>
            <a:picLocks noChangeAspect="1"/>
          </p:cNvPicPr>
          <p:nvPr/>
        </p:nvPicPr>
        <p:blipFill rotWithShape="1">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rcRect t="1926"/>
          <a:stretch/>
        </p:blipFill>
        <p:spPr>
          <a:xfrm>
            <a:off x="1045611" y="0"/>
            <a:ext cx="897978" cy="5820508"/>
          </a:xfrm>
          <a:prstGeom prst="rect">
            <a:avLst/>
          </a:prstGeom>
        </p:spPr>
      </p:pic>
      <p:pic>
        <p:nvPicPr>
          <p:cNvPr id="29" name="Graphic 2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1001FC8-5637-4FFB-BBC1-F83612BD573A}"/>
              </a:ext>
            </a:extLst>
          </p:cNvPr>
          <p:cNvPicPr>
            <a:picLocks noChangeAspect="1"/>
          </p:cNvPicPr>
          <p:nvPr/>
        </p:nvPicPr>
        <p:blipFill>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tretch>
            <a:fillRect/>
          </a:stretch>
        </p:blipFill>
        <p:spPr>
          <a:xfrm>
            <a:off x="11541231" y="108086"/>
            <a:ext cx="495921" cy="495921"/>
          </a:xfrm>
          <a:prstGeom prst="rect">
            <a:avLst/>
          </a:prstGeom>
        </p:spPr>
      </p:pic>
      <p:sp>
        <p:nvSpPr>
          <p:cNvPr id="11"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5D728A5F-1AEE-4BD4-B839-251601704A06}"/>
              </a:ext>
            </a:extLst>
          </p:cNvPr>
          <p:cNvSpPr txBox="1">
            <a:spLocks/>
          </p:cNvSpPr>
          <p:nvPr/>
        </p:nvSpPr>
        <p:spPr>
          <a:xfrm>
            <a:off x="3456841" y="3854588"/>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panose="020B0503030403020204" pitchFamily="34" charset="0"/>
                <a:cs typeface="Segoe UI" panose="020B0502040204020203" pitchFamily="34" charset="0"/>
              </a:rPr>
              <a:t>Μικρομάθηση</a:t>
            </a:r>
          </a:p>
        </p:txBody>
      </p:sp>
      <p:sp>
        <p:nvSpPr>
          <p:cNvPr id="12" name="Textfeld 1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33BF15AC-4C26-48F2-B070-7464E626D859}"/>
              </a:ext>
            </a:extLst>
          </p:cNvPr>
          <p:cNvSpPr txBox="1"/>
          <p:nvPr/>
        </p:nvSpPr>
        <p:spPr>
          <a:xfrm>
            <a:off x="3448797" y="2803357"/>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195562"/>
                </a:solidFill>
                <a:latin typeface="Sagoe UI"/>
              </a:rPr>
              <a:t> Δημιουργία βίντεο και κουίζ για διαδικτυακή διδασκαλία </a:t>
            </a:r>
            <a:endParaRPr lang="de-DE" sz="1800" dirty="0">
              <a:solidFill>
                <a:srgbClr val="195562"/>
              </a:solidFill>
              <a:latin typeface="Sagoe UI"/>
            </a:endParaRPr>
          </a:p>
        </p:txBody>
      </p:sp>
      <p:sp>
        <p:nvSpPr>
          <p:cNvPr id="15"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DD538499-B8D2-436C-B777-FEE0854643D3}"/>
              </a:ext>
            </a:extLst>
          </p:cNvPr>
          <p:cNvSpPr txBox="1">
            <a:spLocks/>
          </p:cNvSpPr>
          <p:nvPr/>
        </p:nvSpPr>
        <p:spPr>
          <a:xfrm>
            <a:off x="3448797" y="1573258"/>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Εργαλεία για την ανάπτυξη υλικού για τη διαδικτυακή μάθηση</a:t>
            </a:r>
          </a:p>
        </p:txBody>
      </p:sp>
      <p:sp>
        <p:nvSpPr>
          <p:cNvPr id="16"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7FA10760-F236-4953-B41D-ADFD1B08D4CB}"/>
              </a:ext>
            </a:extLst>
          </p:cNvPr>
          <p:cNvSpPr txBox="1">
            <a:spLocks/>
          </p:cNvSpPr>
          <p:nvPr/>
        </p:nvSpPr>
        <p:spPr>
          <a:xfrm>
            <a:off x="3498613" y="5066133"/>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Σχεδιασμός Infographics</a:t>
            </a:r>
          </a:p>
        </p:txBody>
      </p:sp>
      <p:sp>
        <p:nvSpPr>
          <p:cNvPr id="17"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EACDBDC-FFFB-41B1-BD8F-CBA027466C80}"/>
              </a:ext>
            </a:extLst>
          </p:cNvPr>
          <p:cNvSpPr txBox="1">
            <a:spLocks/>
          </p:cNvSpPr>
          <p:nvPr/>
        </p:nvSpPr>
        <p:spPr>
          <a:xfrm>
            <a:off x="2393083" y="5120564"/>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8.</a:t>
            </a:r>
          </a:p>
        </p:txBody>
      </p:sp>
      <p:sp>
        <p:nvSpPr>
          <p:cNvPr id="18"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335C046-C031-4C45-8CEA-A44A5AF1AC5A}"/>
              </a:ext>
            </a:extLst>
          </p:cNvPr>
          <p:cNvSpPr txBox="1">
            <a:spLocks/>
          </p:cNvSpPr>
          <p:nvPr/>
        </p:nvSpPr>
        <p:spPr>
          <a:xfrm>
            <a:off x="2297734" y="2796079"/>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6.</a:t>
            </a:r>
          </a:p>
        </p:txBody>
      </p:sp>
      <p:sp>
        <p:nvSpPr>
          <p:cNvPr id="19" name="Title 1">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5266224-54FD-41B5-B2F8-00A65C13D3EB}"/>
              </a:ext>
            </a:extLst>
          </p:cNvPr>
          <p:cNvSpPr txBox="1">
            <a:spLocks/>
          </p:cNvSpPr>
          <p:nvPr/>
        </p:nvSpPr>
        <p:spPr>
          <a:xfrm>
            <a:off x="2285576" y="1613387"/>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5.</a:t>
            </a:r>
          </a:p>
        </p:txBody>
      </p:sp>
    </p:spTree>
    <p:extLst>
      <p:ext uri="{BB962C8B-B14F-4D97-AF65-F5344CB8AC3E}">
        <p14:creationId xmlns:p14="http://schemas.microsoft.com/office/powerpoint/2010/main" val="101197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Μικρομάθηση</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16476699-494A-4532-825A-8FDBB83DEC8B}"/>
              </a:ext>
            </a:extLst>
          </p:cNvPr>
          <p:cNvPicPr>
            <a:picLocks noChangeAspect="1"/>
          </p:cNvPicPr>
          <p:nvPr/>
        </p:nvPicPr>
        <p:blipFill rotWithShape="1">
          <a:blip r:embed="rId5">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6"/>
              </a:ext>
            </a:extLst>
          </a:blip>
          <a:srcRect t="52290" r="71473"/>
          <a:stretch/>
        </p:blipFill>
        <p:spPr>
          <a:xfrm rot="5400000">
            <a:off x="7321526" y="1987527"/>
            <a:ext cx="3644945" cy="6096001"/>
          </a:xfrm>
          <a:prstGeom prst="rect">
            <a:avLst/>
          </a:prstGeom>
        </p:spPr>
      </p:pic>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7EAF0DC-B76E-433D-AC33-B79E0A563A13}"/>
              </a:ext>
            </a:extLst>
          </p:cNvPr>
          <p:cNvSpPr txBox="1"/>
          <p:nvPr/>
        </p:nvSpPr>
        <p:spPr>
          <a:xfrm>
            <a:off x="952982" y="2350055"/>
            <a:ext cx="8219009" cy="2376997"/>
          </a:xfrm>
          <a:prstGeom prst="rect">
            <a:avLst/>
          </a:prstGeom>
          <a:noFill/>
        </p:spPr>
        <p:txBody>
          <a:bodyPr wrap="square">
            <a:spAutoFit/>
          </a:bodyPr>
          <a:lstStyle/>
          <a:p>
            <a:pPr>
              <a:lnSpc>
                <a:spcPct val="107000"/>
              </a:lnSpc>
              <a:spcAft>
                <a:spcPts val="800"/>
              </a:spcAft>
            </a:pPr>
            <a:r>
              <a:rPr lang="en-IE" sz="2800" b="1" dirty="0">
                <a:solidFill>
                  <a:srgbClr val="29BA86"/>
                </a:solidFill>
                <a:effectLst/>
                <a:ea typeface="Calibri" panose="020F0502020204030204" pitchFamily="34" charset="0"/>
                <a:cs typeface="Times New Roman" panose="02020603050405020304" pitchFamily="18" charset="0"/>
              </a:rPr>
              <a:t>Η μικρομάθηση </a:t>
            </a:r>
            <a:r>
              <a:rPr lang="en-IE" sz="2800" dirty="0">
                <a:solidFill>
                  <a:srgbClr val="3F728A"/>
                </a:solidFill>
                <a:effectLst/>
                <a:ea typeface="Calibri" panose="020F0502020204030204" pitchFamily="34" charset="0"/>
                <a:cs typeface="Times New Roman" panose="02020603050405020304" pitchFamily="18" charset="0"/>
              </a:rPr>
              <a:t>αναφέρεται σε εκπαιδευτικό υλικό που είναι στοχευμένο, συγκεκριμένο για τις εκπαιδευτικές ανάγκες και τα ενδιαφέροντα του εκπαιδευόμενου και παρέχεται σε μικρά αποσπάσματα ή σε μορφή "μπουκιών".</a:t>
            </a:r>
            <a:endParaRPr lang="de-DE" sz="28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36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1215154"/>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Διατήρηση μνήμης </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CD3615C-3010-4F25-8199-1367DC2ECB8F}"/>
              </a:ext>
            </a:extLst>
          </p:cNvPr>
          <p:cNvSpPr txBox="1"/>
          <p:nvPr/>
        </p:nvSpPr>
        <p:spPr>
          <a:xfrm>
            <a:off x="1021809" y="2257896"/>
            <a:ext cx="6283560" cy="3847207"/>
          </a:xfrm>
          <a:prstGeom prst="rect">
            <a:avLst/>
          </a:prstGeom>
          <a:noFill/>
        </p:spPr>
        <p:txBody>
          <a:bodyPr wrap="square">
            <a:spAutoFit/>
          </a:bodyPr>
          <a:lstStyle/>
          <a:p>
            <a:pPr algn="just"/>
            <a:r>
              <a:rPr lang="en-IE" sz="2400" dirty="0">
                <a:solidFill>
                  <a:srgbClr val="195562"/>
                </a:solidFill>
                <a:effectLst/>
                <a:latin typeface="Sagoe UI"/>
                <a:ea typeface="Quattrocento Sans" panose="020B0502050000020003" pitchFamily="34" charset="0"/>
                <a:cs typeface="Quattrocento Sans" panose="020B0502050000020003" pitchFamily="34" charset="0"/>
              </a:rPr>
              <a:t>Στα μέσα της δεκαετίας του 1880, ο Γερμανός ψυχολόγος Hermann Ebbinghaus </a:t>
            </a:r>
            <a:r>
              <a:rPr lang="en-US" sz="2400" b="0" i="0" dirty="0">
                <a:solidFill>
                  <a:srgbClr val="195562"/>
                </a:solidFill>
                <a:effectLst/>
                <a:latin typeface="Sagoe UI"/>
              </a:rPr>
              <a:t>πρωτοστάτησε στην πειραματική μελέτη της </a:t>
            </a:r>
            <a:r>
              <a:rPr lang="en-US" sz="2400" b="0" i="0" u="none" strike="noStrike" dirty="0">
                <a:solidFill>
                  <a:srgbClr val="195562"/>
                </a:solidFill>
                <a:effectLst/>
                <a:latin typeface="Sagoe UI"/>
              </a:rPr>
              <a:t>μνήμης</a:t>
            </a:r>
            <a:r>
              <a:rPr lang="en-US" sz="2400" u="none" strike="noStrike" dirty="0">
                <a:solidFill>
                  <a:srgbClr val="195562"/>
                </a:solidFill>
                <a:latin typeface="Sagoe UI"/>
              </a:rPr>
              <a:t>. </a:t>
            </a:r>
            <a:r>
              <a:rPr lang="en-IE" sz="2400" dirty="0">
                <a:solidFill>
                  <a:srgbClr val="195562"/>
                </a:solidFill>
                <a:effectLst/>
                <a:latin typeface="Sagoe UI"/>
                <a:ea typeface="Quattrocento Sans" panose="020B0502050000020003" pitchFamily="34" charset="0"/>
              </a:rPr>
              <a:t>Επικεντρώθηκε κυρίως στην κατανόηση του τρόπου με τον οποίο λειτουργεί η μνήμη μας και συγκρατεί πληροφορίες, οι οποίες αφορούσαν συγκεκριμένα πράγματα που οι άνθρωποι προσπαθούν να μάθουν.</a:t>
            </a:r>
            <a:endParaRPr lang="en-US" sz="2400" dirty="0">
              <a:solidFill>
                <a:srgbClr val="195562"/>
              </a:solidFill>
              <a:latin typeface="Sagoe UI"/>
            </a:endParaRPr>
          </a:p>
          <a:p>
            <a:pPr algn="just"/>
            <a:endParaRPr lang="en-IE" sz="2800" dirty="0">
              <a:solidFill>
                <a:srgbClr val="195562"/>
              </a:solidFill>
              <a:latin typeface="Sagoe UI"/>
            </a:endParaRPr>
          </a:p>
        </p:txBody>
      </p:sp>
      <p:pic>
        <p:nvPicPr>
          <p:cNvPr id="1026" name="Picture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514086DC-44EF-41BF-8BB3-F3428F61F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645" y="1388539"/>
            <a:ext cx="3495982" cy="462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56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860BECD8-C24B-4AF3-9FE5-50B232840A41}"/>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Διατήρηση μνήμης</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CD3615C-3010-4F25-8199-1367DC2ECB8F}"/>
              </a:ext>
            </a:extLst>
          </p:cNvPr>
          <p:cNvSpPr txBox="1"/>
          <p:nvPr/>
        </p:nvSpPr>
        <p:spPr>
          <a:xfrm>
            <a:off x="952983" y="2420034"/>
            <a:ext cx="4621907" cy="923330"/>
          </a:xfrm>
          <a:prstGeom prst="rect">
            <a:avLst/>
          </a:prstGeom>
          <a:noFill/>
        </p:spPr>
        <p:txBody>
          <a:bodyPr wrap="square">
            <a:spAutoFit/>
          </a:bodyPr>
          <a:lstStyle/>
          <a:p>
            <a:endParaRPr lang="en-IE" dirty="0">
              <a:latin typeface="Quattrocento Sans" panose="020B0502050000020003" pitchFamily="34" charset="0"/>
            </a:endParaRPr>
          </a:p>
          <a:p>
            <a:endParaRPr lang="en-IE" dirty="0">
              <a:latin typeface="Quattrocento Sans" panose="020B0502050000020003" pitchFamily="34" charset="0"/>
            </a:endParaRPr>
          </a:p>
          <a:p>
            <a:endParaRPr lang="de-DE" dirty="0"/>
          </a:p>
        </p:txBody>
      </p:sp>
      <p:sp>
        <p:nvSpPr>
          <p:cNvPr id="10" name="Textfeld 9">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C238790B-57C2-4F83-9B49-DA580860A842}"/>
              </a:ext>
            </a:extLst>
          </p:cNvPr>
          <p:cNvSpPr txBox="1"/>
          <p:nvPr/>
        </p:nvSpPr>
        <p:spPr>
          <a:xfrm>
            <a:off x="952984" y="2361271"/>
            <a:ext cx="5494470" cy="2475934"/>
          </a:xfrm>
          <a:prstGeom prst="rect">
            <a:avLst/>
          </a:prstGeom>
          <a:noFill/>
        </p:spPr>
        <p:txBody>
          <a:bodyPr wrap="square">
            <a:spAutoFit/>
          </a:bodyPr>
          <a:lstStyle/>
          <a:p>
            <a:pPr algn="just">
              <a:lnSpc>
                <a:spcPct val="107000"/>
              </a:lnSpc>
              <a:spcAft>
                <a:spcPts val="800"/>
              </a:spcAft>
            </a:pPr>
            <a:r>
              <a:rPr lang="en-IE" sz="2000" dirty="0">
                <a:solidFill>
                  <a:srgbClr val="3F728A"/>
                </a:solidFill>
                <a:effectLst/>
                <a:latin typeface="Segoe UI" panose="020B0502040204020203" pitchFamily="34" charset="0"/>
                <a:ea typeface="Quattrocento Sans" panose="020B0502050000020003" pitchFamily="34" charset="0"/>
              </a:rPr>
              <a:t>Τα τεστ του Hermann Ebbinghaus αφορούσαν την απομνημόνευση σειρών ανούσιων ήχων και συλλαβών και την αξιολόγηση των δυνατοτήτων και της λειτουργίας της μνήμης. </a:t>
            </a:r>
          </a:p>
          <a:p>
            <a:pPr algn="just">
              <a:lnSpc>
                <a:spcPct val="107000"/>
              </a:lnSpc>
              <a:spcAft>
                <a:spcPts val="800"/>
              </a:spcAft>
            </a:pPr>
            <a:r>
              <a:rPr lang="en-US" sz="2000" dirty="0">
                <a:solidFill>
                  <a:srgbClr val="3F728A"/>
                </a:solidFill>
                <a:effectLst/>
                <a:latin typeface="Segoe UI" panose="020B0502040204020203" pitchFamily="34" charset="0"/>
                <a:ea typeface="Times New Roman" panose="02020603050405020304" pitchFamily="18" charset="0"/>
              </a:rPr>
              <a:t>Ο Ebbinghaus σημείωσε ότι η μνήμη δεν παραμένει σταθερή, μπορεί να αυξηθεί, να μειωθεί και να επανέλθει πολλές φορές</a:t>
            </a:r>
            <a:r>
              <a:rPr lang="en-US" sz="2000" dirty="0">
                <a:solidFill>
                  <a:srgbClr val="3F728A"/>
                </a:solidFill>
                <a:latin typeface="Segoe UI" panose="020B0502040204020203" pitchFamily="34" charset="0"/>
                <a:ea typeface="Times New Roman" panose="02020603050405020304" pitchFamily="18" charset="0"/>
              </a:rPr>
              <a:t>.</a:t>
            </a:r>
            <a:endParaRPr lang="en-IE" sz="2000" dirty="0">
              <a:solidFill>
                <a:srgbClr val="3F728A"/>
              </a:solidFill>
              <a:effectLst/>
              <a:latin typeface="Segoe UI" panose="020B0502040204020203" pitchFamily="34" charset="0"/>
              <a:ea typeface="Quattrocento Sans" panose="020B0502050000020003" pitchFamily="34" charset="0"/>
            </a:endParaRPr>
          </a:p>
        </p:txBody>
      </p:sp>
      <p:pic>
        <p:nvPicPr>
          <p:cNvPr id="12" name="Picture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B0FB8BB-C42D-4F0C-AD15-D78FF80C5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454" y="2245914"/>
            <a:ext cx="5440408" cy="344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4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CD3615C-3010-4F25-8199-1367DC2ECB8F}"/>
              </a:ext>
            </a:extLst>
          </p:cNvPr>
          <p:cNvSpPr txBox="1"/>
          <p:nvPr/>
        </p:nvSpPr>
        <p:spPr>
          <a:xfrm>
            <a:off x="952983" y="2278335"/>
            <a:ext cx="5559784" cy="3746603"/>
          </a:xfrm>
          <a:prstGeom prst="rect">
            <a:avLst/>
          </a:prstGeom>
          <a:noFill/>
        </p:spPr>
        <p:txBody>
          <a:bodyPr wrap="square">
            <a:spAutoFit/>
          </a:bodyPr>
          <a:lstStyle/>
          <a:p>
            <a:pPr algn="just">
              <a:lnSpc>
                <a:spcPct val="107000"/>
              </a:lnSpc>
              <a:spcAft>
                <a:spcPts val="800"/>
              </a:spcAft>
            </a:pPr>
            <a:r>
              <a:rPr lang="en-IE" sz="2400" dirty="0">
                <a:solidFill>
                  <a:srgbClr val="3F728A"/>
                </a:solidFill>
                <a:latin typeface="Segoe UI" panose="020B0502040204020203" pitchFamily="34" charset="0"/>
                <a:ea typeface="Quattrocento Sans" panose="020B0502050000020003" pitchFamily="34" charset="0"/>
                <a:cs typeface="Segoe UI" panose="020B0502040204020203" pitchFamily="34" charset="0"/>
              </a:rPr>
              <a:t>Η </a:t>
            </a:r>
            <a:r>
              <a:rPr lang="en-IE" sz="2400" dirty="0">
                <a:solidFill>
                  <a:srgbClr val="3F728A"/>
                </a:solidFill>
                <a:effectLst/>
                <a:latin typeface="Segoe UI" panose="020B0502040204020203" pitchFamily="34" charset="0"/>
                <a:ea typeface="Quattrocento Sans" panose="020B0502050000020003" pitchFamily="34" charset="0"/>
                <a:cs typeface="Segoe UI" panose="020B0502040204020203" pitchFamily="34" charset="0"/>
              </a:rPr>
              <a:t>καμπύλη λησμονιάς του Ebbinghaus δείχνει </a:t>
            </a:r>
            <a:r>
              <a:rPr lang="en-US" sz="2400" b="0" i="0" dirty="0">
                <a:solidFill>
                  <a:srgbClr val="3F728A"/>
                </a:solidFill>
                <a:effectLst/>
                <a:latin typeface="Segoe UI" panose="020B0502040204020203" pitchFamily="34" charset="0"/>
                <a:cs typeface="Segoe UI" panose="020B0502040204020203" pitchFamily="34" charset="0"/>
              </a:rPr>
              <a:t>πώς οι πληροφορίες χάνονται με την πάροδο του χρόνου, όταν δεν γίνεται προσπάθεια διατήρησής τους. </a:t>
            </a:r>
            <a:r>
              <a:rPr lang="en-IE" sz="2400" dirty="0">
                <a:solidFill>
                  <a:srgbClr val="3F728A"/>
                </a:solidFill>
                <a:effectLst/>
                <a:latin typeface="Segoe UI" panose="020B0502040204020203" pitchFamily="34" charset="0"/>
                <a:ea typeface="Quattrocento Sans" panose="020B0502050000020003" pitchFamily="34" charset="0"/>
              </a:rPr>
              <a:t>Όταν κάποιος μαθαίνει κάτι για πρώτη φορά, διατηρεί όλες αυτές τις πληροφορίες. Καθώς περνούν οι μέρες, η διατήρηση της μνήμης αρχίζει να μειώνεται. </a:t>
            </a:r>
            <a:endParaRPr lang="de-DE" sz="2400" dirty="0">
              <a:solidFill>
                <a:srgbClr val="3F728A"/>
              </a:solidFill>
              <a:effectLst/>
              <a:latin typeface="Segoe UI" panose="020B0502040204020203" pitchFamily="34" charset="0"/>
              <a:ea typeface="Quattrocento Sans" panose="020B0502050000020003" pitchFamily="34" charset="0"/>
            </a:endParaRPr>
          </a:p>
        </p:txBody>
      </p:sp>
      <p:sp>
        <p:nvSpPr>
          <p:cNvPr id="7"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03EAD52-B81E-4B6A-81C8-D398812EE85C}"/>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Διατήρηση μνήμης</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9" name="Picture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067B6F9-2609-4765-8C51-5722F3AFD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673" y="1982771"/>
            <a:ext cx="4759558" cy="407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AFCBF2DA-0AF6-4511-B58D-284706F4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222419F6-62AE-4CCF-8F02-AB3E2E3A303D}"/>
              </a:ext>
            </a:extLst>
          </p:cNvPr>
          <p:cNvPicPr>
            <a:picLocks noChangeAspect="1"/>
          </p:cNvPicPr>
          <p:nvPr/>
        </p:nvPicPr>
        <p:blipFill>
          <a:blip r:embed="rId3">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FCD3615C-3010-4F25-8199-1367DC2ECB8F}"/>
              </a:ext>
            </a:extLst>
          </p:cNvPr>
          <p:cNvSpPr txBox="1"/>
          <p:nvPr/>
        </p:nvSpPr>
        <p:spPr>
          <a:xfrm>
            <a:off x="952983" y="2278335"/>
            <a:ext cx="5475809" cy="3463897"/>
          </a:xfrm>
          <a:prstGeom prst="rect">
            <a:avLst/>
          </a:prstGeom>
          <a:noFill/>
        </p:spPr>
        <p:txBody>
          <a:bodyPr wrap="square">
            <a:spAutoFit/>
          </a:bodyPr>
          <a:lstStyle/>
          <a:p>
            <a:pPr algn="just">
              <a:lnSpc>
                <a:spcPct val="107000"/>
              </a:lnSpc>
              <a:spcAft>
                <a:spcPts val="800"/>
              </a:spcAft>
            </a:pPr>
            <a:r>
              <a:rPr lang="en-US" sz="2000" dirty="0">
                <a:solidFill>
                  <a:srgbClr val="3F728A"/>
                </a:solidFill>
                <a:effectLst/>
                <a:latin typeface="Segoe UI" panose="020B0502040204020203" pitchFamily="34" charset="0"/>
                <a:ea typeface="Quattrocento Sans" panose="020B0502050000020003" pitchFamily="34" charset="0"/>
              </a:rPr>
              <a:t>Όταν οι άνθρωποι μαθαίνουν μεγάλες ποσότητες πληροφοριών, τις συγκρατούν για ορισμένο χρονικό διάστημα. </a:t>
            </a:r>
          </a:p>
          <a:p>
            <a:pPr algn="just">
              <a:lnSpc>
                <a:spcPct val="107000"/>
              </a:lnSpc>
              <a:spcAft>
                <a:spcPts val="800"/>
              </a:spcAft>
            </a:pPr>
            <a:r>
              <a:rPr lang="en-US" sz="2000" dirty="0">
                <a:solidFill>
                  <a:srgbClr val="3F728A"/>
                </a:solidFill>
                <a:effectLst/>
                <a:latin typeface="Segoe UI" panose="020B0502040204020203" pitchFamily="34" charset="0"/>
                <a:ea typeface="Quattrocento Sans" panose="020B0502050000020003" pitchFamily="34" charset="0"/>
              </a:rPr>
              <a:t>Ωστόσο, εάν οι πληροφορίες αυτές δεν θεωρούνται "ζωτικής σημασίας" για τα τρέχοντα καθήκοντα, η γνώση τείνει να υποβαθμίζεται με την πάροδο του χρόνου. </a:t>
            </a:r>
            <a:r>
              <a:rPr lang="en-IE" sz="2000" dirty="0">
                <a:solidFill>
                  <a:srgbClr val="3F728A"/>
                </a:solidFill>
                <a:effectLst/>
                <a:latin typeface="Segoe UI" panose="020B0502040204020203" pitchFamily="34" charset="0"/>
                <a:ea typeface="Quattrocento Sans" panose="020B0502050000020003" pitchFamily="34" charset="0"/>
              </a:rPr>
              <a:t>Καθώς όμως επανεξετάζετε διαρκώς τις πληροφορίες, διατηρείτε όλο και περισσότερες από αυτές.</a:t>
            </a:r>
            <a:endParaRPr lang="en-IE" sz="2000" dirty="0">
              <a:solidFill>
                <a:srgbClr val="3F728A"/>
              </a:solidFill>
              <a:latin typeface="Segoe UI" panose="020B0502040204020203" pitchFamily="34" charset="0"/>
              <a:ea typeface="Times New Roman" panose="02020603050405020304" pitchFamily="18" charset="0"/>
            </a:endParaRPr>
          </a:p>
        </p:txBody>
      </p:sp>
      <p:sp>
        <p:nvSpPr>
          <p:cNvPr id="7" name="TextBox 8">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B03EAD52-B81E-4B6A-81C8-D398812EE85C}"/>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Διατήρηση μνήμης</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9" name="Picture 2">
            <a:extLst>
              <a:ext uri="{FF2B5EF4-FFF2-40B4-BE49-F238E27FC236}">
                <a16:creationId xmlns:a16="http://schemas.microsoft.com/office/drawing/2014/main" xmlns:p14="http://schemas.microsoft.com/office/powerpoint/2010/main" xmlns:asvg="http://schemas.microsoft.com/office/drawing/2016/SVG/main" xmlns:a14="http://schemas.microsoft.com/office/drawing/2010/main" xmlns="" id="{0067B6F9-2609-4765-8C51-5722F3AFD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673" y="1982771"/>
            <a:ext cx="4759558" cy="407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99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1734</Words>
  <Application>Microsoft Office PowerPoint</Application>
  <PresentationFormat>Widescreen</PresentationFormat>
  <Paragraphs>158</Paragraphs>
  <Slides>37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Arial</vt:lpstr>
      <vt:lpstr>Calibri</vt:lpstr>
      <vt:lpstr>Calibri Light</vt:lpstr>
      <vt:lpstr>Quattrocento Sans</vt:lpstr>
      <vt:lpstr>Sagoe UI</vt:lpstr>
      <vt:lpstr>Segoe UI</vt:lpstr>
      <vt:lpstr>Source Sans Pro</vt:lpstr>
      <vt:lpstr>Source Sans Pro Bold</vt:lpstr>
      <vt:lpstr>Times New Roman</vt:lpstr>
      <vt:lpstr>Wingdings</vt:lpstr>
      <vt:lpstr>Office Theme</vt:lpstr>
      <vt:lpstr>Εκπαίδευση εν υπηρεσία - Μέρος Β   </vt:lpstr>
      <vt:lpstr>PowerPoint Presentation</vt:lpstr>
      <vt:lpstr>Μαθησιακά αποτελέσματα</vt:lpstr>
      <vt:lpstr>Εκπαίδευση εν υπηρεσία - Μέρος 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keywords>, docId:185BE416D608FCEBEDF6645C3DA682E1</cp:keywords>
  <cp:lastModifiedBy>Alexandros</cp:lastModifiedBy>
  <cp:revision>191</cp:revision>
  <dcterms:created xsi:type="dcterms:W3CDTF">2021-04-20T08:47:25Z</dcterms:created>
  <dcterms:modified xsi:type="dcterms:W3CDTF">2023-05-16T13:37:27Z</dcterms:modified>
</cp:coreProperties>
</file>