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2" r:id="rId4"/>
    <p:sldId id="264" r:id="rId5"/>
    <p:sldId id="292" r:id="rId6"/>
    <p:sldId id="347" r:id="rId7"/>
    <p:sldId id="318" r:id="rId8"/>
    <p:sldId id="308" r:id="rId9"/>
    <p:sldId id="309" r:id="rId10"/>
    <p:sldId id="310" r:id="rId11"/>
    <p:sldId id="312" r:id="rId12"/>
    <p:sldId id="311" r:id="rId13"/>
    <p:sldId id="284" r:id="rId14"/>
    <p:sldId id="319" r:id="rId15"/>
    <p:sldId id="324" r:id="rId16"/>
    <p:sldId id="323" r:id="rId17"/>
    <p:sldId id="329" r:id="rId18"/>
    <p:sldId id="320" r:id="rId19"/>
    <p:sldId id="325" r:id="rId20"/>
    <p:sldId id="326" r:id="rId21"/>
    <p:sldId id="322" r:id="rId22"/>
    <p:sldId id="321" r:id="rId23"/>
    <p:sldId id="317" r:id="rId24"/>
    <p:sldId id="345" r:id="rId25"/>
    <p:sldId id="285" r:id="rId26"/>
    <p:sldId id="346" r:id="rId27"/>
    <p:sldId id="313" r:id="rId28"/>
    <p:sldId id="348" r:id="rId29"/>
    <p:sldId id="342"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62"/>
    <a:srgbClr val="179D96"/>
    <a:srgbClr val="29BA86"/>
    <a:srgbClr val="3F728A"/>
    <a:srgbClr val="04B9D9"/>
    <a:srgbClr val="29BB89"/>
    <a:srgbClr val="FFFFFF"/>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D7C75-6B30-4A5C-84B4-5AD0803D9CD4}" v="2" dt="2022-03-18T18:48:58.89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8" d="100"/>
          <a:sy n="78" d="100"/>
        </p:scale>
        <p:origin x="91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ovica@skillselevationfhb.com" userId="d66ab3223affaa58" providerId="LiveId" clId="{0B9D7C75-6B30-4A5C-84B4-5AD0803D9CD4}"/>
    <pc:docChg chg="modSld">
      <pc:chgData name="ludovica@skillselevationfhb.com" userId="d66ab3223affaa58" providerId="LiveId" clId="{0B9D7C75-6B30-4A5C-84B4-5AD0803D9CD4}" dt="2022-03-18T18:48:58.890" v="1"/>
      <pc:docMkLst>
        <pc:docMk/>
      </pc:docMkLst>
      <pc:sldChg chg="modSp">
        <pc:chgData name="ludovica@skillselevationfhb.com" userId="d66ab3223affaa58" providerId="LiveId" clId="{0B9D7C75-6B30-4A5C-84B4-5AD0803D9CD4}" dt="2022-03-18T18:48:54.770" v="0"/>
        <pc:sldMkLst>
          <pc:docMk/>
          <pc:sldMk cId="2930595632" sldId="325"/>
        </pc:sldMkLst>
        <pc:picChg chg="mod">
          <ac:chgData name="ludovica@skillselevationfhb.com" userId="d66ab3223affaa58" providerId="LiveId" clId="{0B9D7C75-6B30-4A5C-84B4-5AD0803D9CD4}" dt="2022-03-18T18:48:54.770" v="0"/>
          <ac:picMkLst>
            <pc:docMk/>
            <pc:sldMk cId="2930595632" sldId="325"/>
            <ac:picMk id="3" creationId="{5976284C-33A8-4281-AC8B-9FEAE6B9901E}"/>
          </ac:picMkLst>
        </pc:picChg>
      </pc:sldChg>
      <pc:sldChg chg="modSp">
        <pc:chgData name="ludovica@skillselevationfhb.com" userId="d66ab3223affaa58" providerId="LiveId" clId="{0B9D7C75-6B30-4A5C-84B4-5AD0803D9CD4}" dt="2022-03-18T18:48:58.890" v="1"/>
        <pc:sldMkLst>
          <pc:docMk/>
          <pc:sldMk cId="755046246" sldId="326"/>
        </pc:sldMkLst>
        <pc:picChg chg="mod">
          <ac:chgData name="ludovica@skillselevationfhb.com" userId="d66ab3223affaa58" providerId="LiveId" clId="{0B9D7C75-6B30-4A5C-84B4-5AD0803D9CD4}" dt="2022-03-18T18:48:58.890" v="1"/>
          <ac:picMkLst>
            <pc:docMk/>
            <pc:sldMk cId="755046246" sldId="326"/>
            <ac:picMk id="4" creationId="{ECEE2A0E-1B73-4108-9CE6-BF3162C74B9D}"/>
          </ac:picMkLst>
        </pc:picChg>
      </pc:sldChg>
    </pc:docChg>
  </pc:docChgLst>
  <pc:docChgLst>
    <pc:chgData name="ludovica@skillselevationfhb.com" userId="d66ab3223affaa58" providerId="LiveId" clId="{F07C2752-C722-4C9E-B598-26A912F3E798}"/>
    <pc:docChg chg="undo custSel addSld delSld modSld sldOrd">
      <pc:chgData name="ludovica@skillselevationfhb.com" userId="d66ab3223affaa58" providerId="LiveId" clId="{F07C2752-C722-4C9E-B598-26A912F3E798}" dt="2022-03-17T15:32:38.609" v="718" actId="1076"/>
      <pc:docMkLst>
        <pc:docMk/>
      </pc:docMkLst>
      <pc:sldChg chg="addSp modSp mod">
        <pc:chgData name="ludovica@skillselevationfhb.com" userId="d66ab3223affaa58" providerId="LiveId" clId="{F07C2752-C722-4C9E-B598-26A912F3E798}" dt="2022-03-17T14:04:55.087" v="80" actId="1076"/>
        <pc:sldMkLst>
          <pc:docMk/>
          <pc:sldMk cId="1011973995" sldId="264"/>
        </pc:sldMkLst>
        <pc:spChg chg="mod">
          <ac:chgData name="ludovica@skillselevationfhb.com" userId="d66ab3223affaa58" providerId="LiveId" clId="{F07C2752-C722-4C9E-B598-26A912F3E798}" dt="2022-03-17T14:04:41.143" v="77" actId="1076"/>
          <ac:spMkLst>
            <pc:docMk/>
            <pc:sldMk cId="1011973995" sldId="264"/>
            <ac:spMk id="11" creationId="{5D728A5F-1AEE-4BD4-B839-251601704A06}"/>
          </ac:spMkLst>
        </pc:spChg>
        <pc:spChg chg="add mod">
          <ac:chgData name="ludovica@skillselevationfhb.com" userId="d66ab3223affaa58" providerId="LiveId" clId="{F07C2752-C722-4C9E-B598-26A912F3E798}" dt="2022-03-17T14:04:55.087" v="80" actId="1076"/>
          <ac:spMkLst>
            <pc:docMk/>
            <pc:sldMk cId="1011973995" sldId="264"/>
            <ac:spMk id="12" creationId="{6D7BF085-88E8-46D8-9C40-0C17CC4BED6F}"/>
          </ac:spMkLst>
        </pc:spChg>
        <pc:spChg chg="mod">
          <ac:chgData name="ludovica@skillselevationfhb.com" userId="d66ab3223affaa58" providerId="LiveId" clId="{F07C2752-C722-4C9E-B598-26A912F3E798}" dt="2022-03-17T14:03:47.323" v="60" actId="1076"/>
          <ac:spMkLst>
            <pc:docMk/>
            <pc:sldMk cId="1011973995" sldId="264"/>
            <ac:spMk id="14" creationId="{0E21429E-2746-46D2-AA7C-D3EBF3087088}"/>
          </ac:spMkLst>
        </pc:spChg>
        <pc:spChg chg="add mod">
          <ac:chgData name="ludovica@skillselevationfhb.com" userId="d66ab3223affaa58" providerId="LiveId" clId="{F07C2752-C722-4C9E-B598-26A912F3E798}" dt="2022-03-17T14:04:47.177" v="79" actId="1076"/>
          <ac:spMkLst>
            <pc:docMk/>
            <pc:sldMk cId="1011973995" sldId="264"/>
            <ac:spMk id="15" creationId="{95C6CA53-6C76-4279-913D-BFACB2345781}"/>
          </ac:spMkLst>
        </pc:spChg>
        <pc:spChg chg="add mod">
          <ac:chgData name="ludovica@skillselevationfhb.com" userId="d66ab3223affaa58" providerId="LiveId" clId="{F07C2752-C722-4C9E-B598-26A912F3E798}" dt="2022-03-17T14:04:44.476" v="78" actId="1076"/>
          <ac:spMkLst>
            <pc:docMk/>
            <pc:sldMk cId="1011973995" sldId="264"/>
            <ac:spMk id="16" creationId="{BF4658C0-18A9-4BFB-B01F-2C6C783F339A}"/>
          </ac:spMkLst>
        </pc:spChg>
        <pc:spChg chg="add mod">
          <ac:chgData name="ludovica@skillselevationfhb.com" userId="d66ab3223affaa58" providerId="LiveId" clId="{F07C2752-C722-4C9E-B598-26A912F3E798}" dt="2022-03-17T14:03:43.600" v="59" actId="1076"/>
          <ac:spMkLst>
            <pc:docMk/>
            <pc:sldMk cId="1011973995" sldId="264"/>
            <ac:spMk id="17" creationId="{58F99E24-90F6-4731-9174-C5918D9790F4}"/>
          </ac:spMkLst>
        </pc:spChg>
        <pc:spChg chg="add mod">
          <ac:chgData name="ludovica@skillselevationfhb.com" userId="d66ab3223affaa58" providerId="LiveId" clId="{F07C2752-C722-4C9E-B598-26A912F3E798}" dt="2022-03-17T14:03:57.381" v="64" actId="20577"/>
          <ac:spMkLst>
            <pc:docMk/>
            <pc:sldMk cId="1011973995" sldId="264"/>
            <ac:spMk id="18" creationId="{AE519539-7970-4A76-B696-CAEDD1400D1E}"/>
          </ac:spMkLst>
        </pc:spChg>
        <pc:spChg chg="add mod">
          <ac:chgData name="ludovica@skillselevationfhb.com" userId="d66ab3223affaa58" providerId="LiveId" clId="{F07C2752-C722-4C9E-B598-26A912F3E798}" dt="2022-03-17T14:04:05.288" v="70" actId="20577"/>
          <ac:spMkLst>
            <pc:docMk/>
            <pc:sldMk cId="1011973995" sldId="264"/>
            <ac:spMk id="19" creationId="{33E93694-689A-4BBB-A757-D4E5FA8B50D1}"/>
          </ac:spMkLst>
        </pc:spChg>
      </pc:sldChg>
      <pc:sldChg chg="del">
        <pc:chgData name="ludovica@skillselevationfhb.com" userId="d66ab3223affaa58" providerId="LiveId" clId="{F07C2752-C722-4C9E-B598-26A912F3E798}" dt="2022-03-17T14:05:20.854" v="87" actId="47"/>
        <pc:sldMkLst>
          <pc:docMk/>
          <pc:sldMk cId="1852344420" sldId="268"/>
        </pc:sldMkLst>
      </pc:sldChg>
      <pc:sldChg chg="add del">
        <pc:chgData name="ludovica@skillselevationfhb.com" userId="d66ab3223affaa58" providerId="LiveId" clId="{F07C2752-C722-4C9E-B598-26A912F3E798}" dt="2022-03-17T14:06:35.181" v="139" actId="47"/>
        <pc:sldMkLst>
          <pc:docMk/>
          <pc:sldMk cId="1793413496" sldId="280"/>
        </pc:sldMkLst>
      </pc:sldChg>
      <pc:sldChg chg="del">
        <pc:chgData name="ludovica@skillselevationfhb.com" userId="d66ab3223affaa58" providerId="LiveId" clId="{F07C2752-C722-4C9E-B598-26A912F3E798}" dt="2022-03-17T14:05:24.477" v="88" actId="47"/>
        <pc:sldMkLst>
          <pc:docMk/>
          <pc:sldMk cId="3442589205" sldId="281"/>
        </pc:sldMkLst>
      </pc:sldChg>
      <pc:sldChg chg="modSp mod">
        <pc:chgData name="ludovica@skillselevationfhb.com" userId="d66ab3223affaa58" providerId="LiveId" clId="{F07C2752-C722-4C9E-B598-26A912F3E798}" dt="2022-03-17T14:07:00.918" v="142" actId="113"/>
        <pc:sldMkLst>
          <pc:docMk/>
          <pc:sldMk cId="303332243" sldId="282"/>
        </pc:sldMkLst>
        <pc:graphicFrameChg chg="modGraphic">
          <ac:chgData name="ludovica@skillselevationfhb.com" userId="d66ab3223affaa58" providerId="LiveId" clId="{F07C2752-C722-4C9E-B598-26A912F3E798}" dt="2022-03-17T14:07:00.918" v="142" actId="113"/>
          <ac:graphicFrameMkLst>
            <pc:docMk/>
            <pc:sldMk cId="303332243" sldId="282"/>
            <ac:graphicFrameMk id="2" creationId="{0E268870-F2C9-4B0C-87A3-3EADA3739E45}"/>
          </ac:graphicFrameMkLst>
        </pc:graphicFrameChg>
      </pc:sldChg>
      <pc:sldChg chg="del">
        <pc:chgData name="ludovica@skillselevationfhb.com" userId="d66ab3223affaa58" providerId="LiveId" clId="{F07C2752-C722-4C9E-B598-26A912F3E798}" dt="2022-03-17T14:06:28.783" v="126" actId="47"/>
        <pc:sldMkLst>
          <pc:docMk/>
          <pc:sldMk cId="1702633953" sldId="283"/>
        </pc:sldMkLst>
      </pc:sldChg>
      <pc:sldChg chg="delSp modSp mod">
        <pc:chgData name="ludovica@skillselevationfhb.com" userId="d66ab3223affaa58" providerId="LiveId" clId="{F07C2752-C722-4C9E-B598-26A912F3E798}" dt="2022-03-17T14:26:55.563" v="430" actId="120"/>
        <pc:sldMkLst>
          <pc:docMk/>
          <pc:sldMk cId="527609177" sldId="285"/>
        </pc:sldMkLst>
        <pc:spChg chg="mod">
          <ac:chgData name="ludovica@skillselevationfhb.com" userId="d66ab3223affaa58" providerId="LiveId" clId="{F07C2752-C722-4C9E-B598-26A912F3E798}" dt="2022-03-17T14:26:55.563" v="430" actId="120"/>
          <ac:spMkLst>
            <pc:docMk/>
            <pc:sldMk cId="527609177" sldId="285"/>
            <ac:spMk id="8" creationId="{4B655011-3D68-4A1B-A909-E92BD671D461}"/>
          </ac:spMkLst>
        </pc:spChg>
        <pc:spChg chg="del">
          <ac:chgData name="ludovica@skillselevationfhb.com" userId="d66ab3223affaa58" providerId="LiveId" clId="{F07C2752-C722-4C9E-B598-26A912F3E798}" dt="2022-03-17T14:26:15.296" v="421" actId="21"/>
          <ac:spMkLst>
            <pc:docMk/>
            <pc:sldMk cId="527609177" sldId="285"/>
            <ac:spMk id="9" creationId="{860BECD8-C24B-4AF3-9FE5-50B232840A41}"/>
          </ac:spMkLst>
        </pc:spChg>
      </pc:sldChg>
      <pc:sldChg chg="del">
        <pc:chgData name="ludovica@skillselevationfhb.com" userId="d66ab3223affaa58" providerId="LiveId" clId="{F07C2752-C722-4C9E-B598-26A912F3E798}" dt="2022-03-17T14:05:56.505" v="116" actId="47"/>
        <pc:sldMkLst>
          <pc:docMk/>
          <pc:sldMk cId="2717932038" sldId="287"/>
        </pc:sldMkLst>
      </pc:sldChg>
      <pc:sldChg chg="del">
        <pc:chgData name="ludovica@skillselevationfhb.com" userId="d66ab3223affaa58" providerId="LiveId" clId="{F07C2752-C722-4C9E-B598-26A912F3E798}" dt="2022-03-17T14:05:47.056" v="111" actId="47"/>
        <pc:sldMkLst>
          <pc:docMk/>
          <pc:sldMk cId="2188453500" sldId="288"/>
        </pc:sldMkLst>
      </pc:sldChg>
      <pc:sldChg chg="del">
        <pc:chgData name="ludovica@skillselevationfhb.com" userId="d66ab3223affaa58" providerId="LiveId" clId="{F07C2752-C722-4C9E-B598-26A912F3E798}" dt="2022-03-17T14:05:51.695" v="113" actId="47"/>
        <pc:sldMkLst>
          <pc:docMk/>
          <pc:sldMk cId="3200133726" sldId="290"/>
        </pc:sldMkLst>
      </pc:sldChg>
      <pc:sldChg chg="addSp delSp modSp mod">
        <pc:chgData name="ludovica@skillselevationfhb.com" userId="d66ab3223affaa58" providerId="LiveId" clId="{F07C2752-C722-4C9E-B598-26A912F3E798}" dt="2022-03-17T14:42:28.190" v="681" actId="1076"/>
        <pc:sldMkLst>
          <pc:docMk/>
          <pc:sldMk cId="2872872344" sldId="292"/>
        </pc:sldMkLst>
        <pc:spChg chg="mod">
          <ac:chgData name="ludovica@skillselevationfhb.com" userId="d66ab3223affaa58" providerId="LiveId" clId="{F07C2752-C722-4C9E-B598-26A912F3E798}" dt="2022-03-17T14:42:18.450" v="680" actId="14100"/>
          <ac:spMkLst>
            <pc:docMk/>
            <pc:sldMk cId="2872872344" sldId="292"/>
            <ac:spMk id="9" creationId="{860BECD8-C24B-4AF3-9FE5-50B232840A41}"/>
          </ac:spMkLst>
        </pc:spChg>
        <pc:spChg chg="mod">
          <ac:chgData name="ludovica@skillselevationfhb.com" userId="d66ab3223affaa58" providerId="LiveId" clId="{F07C2752-C722-4C9E-B598-26A912F3E798}" dt="2022-03-17T14:42:28.190" v="681" actId="1076"/>
          <ac:spMkLst>
            <pc:docMk/>
            <pc:sldMk cId="2872872344" sldId="292"/>
            <ac:spMk id="10" creationId="{97EAF0DC-B76E-433D-AC33-B79E0A563A13}"/>
          </ac:spMkLst>
        </pc:spChg>
        <pc:picChg chg="add mod">
          <ac:chgData name="ludovica@skillselevationfhb.com" userId="d66ab3223affaa58" providerId="LiveId" clId="{F07C2752-C722-4C9E-B598-26A912F3E798}" dt="2022-03-17T14:31:30.759" v="642" actId="1076"/>
          <ac:picMkLst>
            <pc:docMk/>
            <pc:sldMk cId="2872872344" sldId="292"/>
            <ac:picMk id="8" creationId="{0170D6C1-9C58-444B-9A69-282E9680BC1E}"/>
          </ac:picMkLst>
        </pc:picChg>
        <pc:picChg chg="del mod">
          <ac:chgData name="ludovica@skillselevationfhb.com" userId="d66ab3223affaa58" providerId="LiveId" clId="{F07C2752-C722-4C9E-B598-26A912F3E798}" dt="2022-03-17T14:07:43.977" v="164" actId="21"/>
          <ac:picMkLst>
            <pc:docMk/>
            <pc:sldMk cId="2872872344" sldId="292"/>
            <ac:picMk id="11" creationId="{CF88E9EF-0BED-4A52-B3D0-8B307ACB38EC}"/>
          </ac:picMkLst>
        </pc:picChg>
      </pc:sldChg>
      <pc:sldChg chg="del">
        <pc:chgData name="ludovica@skillselevationfhb.com" userId="d66ab3223affaa58" providerId="LiveId" clId="{F07C2752-C722-4C9E-B598-26A912F3E798}" dt="2022-03-17T14:06:29.939" v="127" actId="47"/>
        <pc:sldMkLst>
          <pc:docMk/>
          <pc:sldMk cId="2639367128" sldId="293"/>
        </pc:sldMkLst>
      </pc:sldChg>
      <pc:sldChg chg="del">
        <pc:chgData name="ludovica@skillselevationfhb.com" userId="d66ab3223affaa58" providerId="LiveId" clId="{F07C2752-C722-4C9E-B598-26A912F3E798}" dt="2022-03-17T14:05:24.781" v="90" actId="47"/>
        <pc:sldMkLst>
          <pc:docMk/>
          <pc:sldMk cId="2562550798" sldId="296"/>
        </pc:sldMkLst>
      </pc:sldChg>
      <pc:sldChg chg="del">
        <pc:chgData name="ludovica@skillselevationfhb.com" userId="d66ab3223affaa58" providerId="LiveId" clId="{F07C2752-C722-4C9E-B598-26A912F3E798}" dt="2022-03-17T14:05:24.904" v="91" actId="47"/>
        <pc:sldMkLst>
          <pc:docMk/>
          <pc:sldMk cId="690900086" sldId="297"/>
        </pc:sldMkLst>
      </pc:sldChg>
      <pc:sldChg chg="del">
        <pc:chgData name="ludovica@skillselevationfhb.com" userId="d66ab3223affaa58" providerId="LiveId" clId="{F07C2752-C722-4C9E-B598-26A912F3E798}" dt="2022-03-17T14:05:28.129" v="96" actId="47"/>
        <pc:sldMkLst>
          <pc:docMk/>
          <pc:sldMk cId="2666844596" sldId="299"/>
        </pc:sldMkLst>
      </pc:sldChg>
      <pc:sldChg chg="del">
        <pc:chgData name="ludovica@skillselevationfhb.com" userId="d66ab3223affaa58" providerId="LiveId" clId="{F07C2752-C722-4C9E-B598-26A912F3E798}" dt="2022-03-17T14:05:31.508" v="100" actId="47"/>
        <pc:sldMkLst>
          <pc:docMk/>
          <pc:sldMk cId="2572924544" sldId="300"/>
        </pc:sldMkLst>
      </pc:sldChg>
      <pc:sldChg chg="del">
        <pc:chgData name="ludovica@skillselevationfhb.com" userId="d66ab3223affaa58" providerId="LiveId" clId="{F07C2752-C722-4C9E-B598-26A912F3E798}" dt="2022-03-17T14:05:45.919" v="110" actId="47"/>
        <pc:sldMkLst>
          <pc:docMk/>
          <pc:sldMk cId="2724518307" sldId="301"/>
        </pc:sldMkLst>
      </pc:sldChg>
      <pc:sldChg chg="del">
        <pc:chgData name="ludovica@skillselevationfhb.com" userId="d66ab3223affaa58" providerId="LiveId" clId="{F07C2752-C722-4C9E-B598-26A912F3E798}" dt="2022-03-17T14:05:30.720" v="99" actId="47"/>
        <pc:sldMkLst>
          <pc:docMk/>
          <pc:sldMk cId="1756228213" sldId="302"/>
        </pc:sldMkLst>
      </pc:sldChg>
      <pc:sldChg chg="del">
        <pc:chgData name="ludovica@skillselevationfhb.com" userId="d66ab3223affaa58" providerId="LiveId" clId="{F07C2752-C722-4C9E-B598-26A912F3E798}" dt="2022-03-17T14:05:29.199" v="97" actId="47"/>
        <pc:sldMkLst>
          <pc:docMk/>
          <pc:sldMk cId="4168998206" sldId="303"/>
        </pc:sldMkLst>
      </pc:sldChg>
      <pc:sldChg chg="del">
        <pc:chgData name="ludovica@skillselevationfhb.com" userId="d66ab3223affaa58" providerId="LiveId" clId="{F07C2752-C722-4C9E-B598-26A912F3E798}" dt="2022-03-17T14:05:29.606" v="98" actId="47"/>
        <pc:sldMkLst>
          <pc:docMk/>
          <pc:sldMk cId="2298584114" sldId="304"/>
        </pc:sldMkLst>
      </pc:sldChg>
      <pc:sldChg chg="del">
        <pc:chgData name="ludovica@skillselevationfhb.com" userId="d66ab3223affaa58" providerId="LiveId" clId="{F07C2752-C722-4C9E-B598-26A912F3E798}" dt="2022-03-17T14:05:32.623" v="101" actId="47"/>
        <pc:sldMkLst>
          <pc:docMk/>
          <pc:sldMk cId="4022419551" sldId="305"/>
        </pc:sldMkLst>
      </pc:sldChg>
      <pc:sldChg chg="del">
        <pc:chgData name="ludovica@skillselevationfhb.com" userId="d66ab3223affaa58" providerId="LiveId" clId="{F07C2752-C722-4C9E-B598-26A912F3E798}" dt="2022-03-17T14:05:35.118" v="103" actId="47"/>
        <pc:sldMkLst>
          <pc:docMk/>
          <pc:sldMk cId="665567337" sldId="307"/>
        </pc:sldMkLst>
      </pc:sldChg>
      <pc:sldChg chg="modSp mod">
        <pc:chgData name="ludovica@skillselevationfhb.com" userId="d66ab3223affaa58" providerId="LiveId" clId="{F07C2752-C722-4C9E-B598-26A912F3E798}" dt="2022-03-17T14:09:54.868" v="202" actId="1076"/>
        <pc:sldMkLst>
          <pc:docMk/>
          <pc:sldMk cId="2667701311" sldId="308"/>
        </pc:sldMkLst>
        <pc:spChg chg="mod">
          <ac:chgData name="ludovica@skillselevationfhb.com" userId="d66ab3223affaa58" providerId="LiveId" clId="{F07C2752-C722-4C9E-B598-26A912F3E798}" dt="2022-03-17T14:09:51.353" v="201" actId="1076"/>
          <ac:spMkLst>
            <pc:docMk/>
            <pc:sldMk cId="2667701311" sldId="308"/>
            <ac:spMk id="9" creationId="{860BECD8-C24B-4AF3-9FE5-50B232840A41}"/>
          </ac:spMkLst>
        </pc:spChg>
        <pc:spChg chg="mod">
          <ac:chgData name="ludovica@skillselevationfhb.com" userId="d66ab3223affaa58" providerId="LiveId" clId="{F07C2752-C722-4C9E-B598-26A912F3E798}" dt="2022-03-17T14:09:54.868" v="202" actId="1076"/>
          <ac:spMkLst>
            <pc:docMk/>
            <pc:sldMk cId="2667701311" sldId="308"/>
            <ac:spMk id="13" creationId="{1C4E0C8F-3699-49EB-A7F2-E138BA89A6CA}"/>
          </ac:spMkLst>
        </pc:spChg>
        <pc:picChg chg="mod">
          <ac:chgData name="ludovica@skillselevationfhb.com" userId="d66ab3223affaa58" providerId="LiveId" clId="{F07C2752-C722-4C9E-B598-26A912F3E798}" dt="2022-03-17T14:09:40.354" v="200" actId="1076"/>
          <ac:picMkLst>
            <pc:docMk/>
            <pc:sldMk cId="2667701311" sldId="308"/>
            <ac:picMk id="2052" creationId="{403025FF-3226-449E-84A3-1588F94D347E}"/>
          </ac:picMkLst>
        </pc:picChg>
      </pc:sldChg>
      <pc:sldChg chg="modSp mod">
        <pc:chgData name="ludovica@skillselevationfhb.com" userId="d66ab3223affaa58" providerId="LiveId" clId="{F07C2752-C722-4C9E-B598-26A912F3E798}" dt="2022-03-17T14:10:16.809" v="208" actId="1076"/>
        <pc:sldMkLst>
          <pc:docMk/>
          <pc:sldMk cId="1541848610" sldId="309"/>
        </pc:sldMkLst>
        <pc:spChg chg="mod">
          <ac:chgData name="ludovica@skillselevationfhb.com" userId="d66ab3223affaa58" providerId="LiveId" clId="{F07C2752-C722-4C9E-B598-26A912F3E798}" dt="2022-03-17T14:10:06.110" v="206" actId="20577"/>
          <ac:spMkLst>
            <pc:docMk/>
            <pc:sldMk cId="1541848610" sldId="309"/>
            <ac:spMk id="10" creationId="{97EAF0DC-B76E-433D-AC33-B79E0A563A13}"/>
          </ac:spMkLst>
        </pc:spChg>
        <pc:picChg chg="mod">
          <ac:chgData name="ludovica@skillselevationfhb.com" userId="d66ab3223affaa58" providerId="LiveId" clId="{F07C2752-C722-4C9E-B598-26A912F3E798}" dt="2022-03-17T14:10:16.809" v="208" actId="1076"/>
          <ac:picMkLst>
            <pc:docMk/>
            <pc:sldMk cId="1541848610" sldId="309"/>
            <ac:picMk id="3076" creationId="{B09DF21E-9CAB-43CF-966E-30E4C801140D}"/>
          </ac:picMkLst>
        </pc:picChg>
      </pc:sldChg>
      <pc:sldChg chg="modSp mod">
        <pc:chgData name="ludovica@skillselevationfhb.com" userId="d66ab3223affaa58" providerId="LiveId" clId="{F07C2752-C722-4C9E-B598-26A912F3E798}" dt="2022-03-17T14:11:11.249" v="243" actId="207"/>
        <pc:sldMkLst>
          <pc:docMk/>
          <pc:sldMk cId="434372411" sldId="310"/>
        </pc:sldMkLst>
        <pc:spChg chg="mod">
          <ac:chgData name="ludovica@skillselevationfhb.com" userId="d66ab3223affaa58" providerId="LiveId" clId="{F07C2752-C722-4C9E-B598-26A912F3E798}" dt="2022-03-17T14:11:11.249" v="243" actId="207"/>
          <ac:spMkLst>
            <pc:docMk/>
            <pc:sldMk cId="434372411" sldId="310"/>
            <ac:spMk id="10" creationId="{97EAF0DC-B76E-433D-AC33-B79E0A563A13}"/>
          </ac:spMkLst>
        </pc:spChg>
        <pc:picChg chg="mod">
          <ac:chgData name="ludovica@skillselevationfhb.com" userId="d66ab3223affaa58" providerId="LiveId" clId="{F07C2752-C722-4C9E-B598-26A912F3E798}" dt="2022-03-17T14:11:01.231" v="241" actId="1076"/>
          <ac:picMkLst>
            <pc:docMk/>
            <pc:sldMk cId="434372411" sldId="310"/>
            <ac:picMk id="4100" creationId="{2CFD34A3-1B26-4559-BA76-B908EC188347}"/>
          </ac:picMkLst>
        </pc:picChg>
      </pc:sldChg>
      <pc:sldChg chg="modSp mod">
        <pc:chgData name="ludovica@skillselevationfhb.com" userId="d66ab3223affaa58" providerId="LiveId" clId="{F07C2752-C722-4C9E-B598-26A912F3E798}" dt="2022-03-17T14:12:22.434" v="259" actId="1076"/>
        <pc:sldMkLst>
          <pc:docMk/>
          <pc:sldMk cId="759113309" sldId="311"/>
        </pc:sldMkLst>
        <pc:spChg chg="mod">
          <ac:chgData name="ludovica@skillselevationfhb.com" userId="d66ab3223affaa58" providerId="LiveId" clId="{F07C2752-C722-4C9E-B598-26A912F3E798}" dt="2022-03-17T14:12:18.534" v="258" actId="1076"/>
          <ac:spMkLst>
            <pc:docMk/>
            <pc:sldMk cId="759113309" sldId="311"/>
            <ac:spMk id="10" creationId="{97EAF0DC-B76E-433D-AC33-B79E0A563A13}"/>
          </ac:spMkLst>
        </pc:spChg>
        <pc:picChg chg="mod">
          <ac:chgData name="ludovica@skillselevationfhb.com" userId="d66ab3223affaa58" providerId="LiveId" clId="{F07C2752-C722-4C9E-B598-26A912F3E798}" dt="2022-03-17T14:12:22.434" v="259" actId="1076"/>
          <ac:picMkLst>
            <pc:docMk/>
            <pc:sldMk cId="759113309" sldId="311"/>
            <ac:picMk id="5124" creationId="{75FAB7B6-72AC-4F91-9C11-E7B667A82134}"/>
          </ac:picMkLst>
        </pc:picChg>
      </pc:sldChg>
      <pc:sldChg chg="modSp mod">
        <pc:chgData name="ludovica@skillselevationfhb.com" userId="d66ab3223affaa58" providerId="LiveId" clId="{F07C2752-C722-4C9E-B598-26A912F3E798}" dt="2022-03-17T14:11:25.699" v="247" actId="1076"/>
        <pc:sldMkLst>
          <pc:docMk/>
          <pc:sldMk cId="3878969500" sldId="312"/>
        </pc:sldMkLst>
        <pc:spChg chg="mod">
          <ac:chgData name="ludovica@skillselevationfhb.com" userId="d66ab3223affaa58" providerId="LiveId" clId="{F07C2752-C722-4C9E-B598-26A912F3E798}" dt="2022-03-17T14:11:20.415" v="245" actId="403"/>
          <ac:spMkLst>
            <pc:docMk/>
            <pc:sldMk cId="3878969500" sldId="312"/>
            <ac:spMk id="11" creationId="{B924A4D3-4FF6-4701-9379-3A0D138C75AD}"/>
          </ac:spMkLst>
        </pc:spChg>
        <pc:picChg chg="mod">
          <ac:chgData name="ludovica@skillselevationfhb.com" userId="d66ab3223affaa58" providerId="LiveId" clId="{F07C2752-C722-4C9E-B598-26A912F3E798}" dt="2022-03-17T14:11:25.699" v="247" actId="1076"/>
          <ac:picMkLst>
            <pc:docMk/>
            <pc:sldMk cId="3878969500" sldId="312"/>
            <ac:picMk id="6148" creationId="{BB66CE94-98F1-4DD8-BF86-C042A70B6B75}"/>
          </ac:picMkLst>
        </pc:picChg>
      </pc:sldChg>
      <pc:sldChg chg="modSp mod">
        <pc:chgData name="ludovica@skillselevationfhb.com" userId="d66ab3223affaa58" providerId="LiveId" clId="{F07C2752-C722-4C9E-B598-26A912F3E798}" dt="2022-03-17T14:44:38.580" v="700" actId="1076"/>
        <pc:sldMkLst>
          <pc:docMk/>
          <pc:sldMk cId="3531240170" sldId="313"/>
        </pc:sldMkLst>
        <pc:spChg chg="mod">
          <ac:chgData name="ludovica@skillselevationfhb.com" userId="d66ab3223affaa58" providerId="LiveId" clId="{F07C2752-C722-4C9E-B598-26A912F3E798}" dt="2022-03-17T14:44:12.685" v="691" actId="1076"/>
          <ac:spMkLst>
            <pc:docMk/>
            <pc:sldMk cId="3531240170" sldId="313"/>
            <ac:spMk id="10" creationId="{97EAF0DC-B76E-433D-AC33-B79E0A563A13}"/>
          </ac:spMkLst>
        </pc:spChg>
        <pc:spChg chg="mod">
          <ac:chgData name="ludovica@skillselevationfhb.com" userId="d66ab3223affaa58" providerId="LiveId" clId="{F07C2752-C722-4C9E-B598-26A912F3E798}" dt="2022-03-17T14:29:53.727" v="554" actId="1076"/>
          <ac:spMkLst>
            <pc:docMk/>
            <pc:sldMk cId="3531240170" sldId="313"/>
            <ac:spMk id="14" creationId="{CB828819-C46A-4BB3-91BD-A202D3AD34CD}"/>
          </ac:spMkLst>
        </pc:spChg>
        <pc:picChg chg="mod">
          <ac:chgData name="ludovica@skillselevationfhb.com" userId="d66ab3223affaa58" providerId="LiveId" clId="{F07C2752-C722-4C9E-B598-26A912F3E798}" dt="2022-03-17T14:44:36.779" v="699" actId="1076"/>
          <ac:picMkLst>
            <pc:docMk/>
            <pc:sldMk cId="3531240170" sldId="313"/>
            <ac:picMk id="3" creationId="{7D50B176-D7EE-4081-8668-146842A3CCD4}"/>
          </ac:picMkLst>
        </pc:picChg>
        <pc:picChg chg="mod">
          <ac:chgData name="ludovica@skillselevationfhb.com" userId="d66ab3223affaa58" providerId="LiveId" clId="{F07C2752-C722-4C9E-B598-26A912F3E798}" dt="2022-03-17T14:44:38.580" v="700" actId="1076"/>
          <ac:picMkLst>
            <pc:docMk/>
            <pc:sldMk cId="3531240170" sldId="313"/>
            <ac:picMk id="7176" creationId="{21C1BCA0-753A-4ECB-94ED-0A4B81815EAB}"/>
          </ac:picMkLst>
        </pc:picChg>
      </pc:sldChg>
      <pc:sldChg chg="addSp delSp modSp mod">
        <pc:chgData name="ludovica@skillselevationfhb.com" userId="d66ab3223affaa58" providerId="LiveId" clId="{F07C2752-C722-4C9E-B598-26A912F3E798}" dt="2022-03-17T14:22:00.168" v="357" actId="1076"/>
        <pc:sldMkLst>
          <pc:docMk/>
          <pc:sldMk cId="3353130433" sldId="317"/>
        </pc:sldMkLst>
        <pc:spChg chg="mod">
          <ac:chgData name="ludovica@skillselevationfhb.com" userId="d66ab3223affaa58" providerId="LiveId" clId="{F07C2752-C722-4C9E-B598-26A912F3E798}" dt="2022-03-17T14:21:42.161" v="350" actId="1076"/>
          <ac:spMkLst>
            <pc:docMk/>
            <pc:sldMk cId="3353130433" sldId="317"/>
            <ac:spMk id="9" creationId="{860BECD8-C24B-4AF3-9FE5-50B232840A41}"/>
          </ac:spMkLst>
        </pc:spChg>
        <pc:spChg chg="mod">
          <ac:chgData name="ludovica@skillselevationfhb.com" userId="d66ab3223affaa58" providerId="LiveId" clId="{F07C2752-C722-4C9E-B598-26A912F3E798}" dt="2022-03-17T14:21:45.475" v="351" actId="1076"/>
          <ac:spMkLst>
            <pc:docMk/>
            <pc:sldMk cId="3353130433" sldId="317"/>
            <ac:spMk id="10" creationId="{97EAF0DC-B76E-433D-AC33-B79E0A563A13}"/>
          </ac:spMkLst>
        </pc:spChg>
        <pc:picChg chg="add mod">
          <ac:chgData name="ludovica@skillselevationfhb.com" userId="d66ab3223affaa58" providerId="LiveId" clId="{F07C2752-C722-4C9E-B598-26A912F3E798}" dt="2022-03-17T14:21:58.868" v="356" actId="1076"/>
          <ac:picMkLst>
            <pc:docMk/>
            <pc:sldMk cId="3353130433" sldId="317"/>
            <ac:picMk id="1026" creationId="{0F7EAFB0-8013-46E1-8CD5-510E0E2FD353}"/>
          </ac:picMkLst>
        </pc:picChg>
        <pc:picChg chg="del mod">
          <ac:chgData name="ludovica@skillselevationfhb.com" userId="d66ab3223affaa58" providerId="LiveId" clId="{F07C2752-C722-4C9E-B598-26A912F3E798}" dt="2022-03-17T14:20:19.289" v="336" actId="21"/>
          <ac:picMkLst>
            <pc:docMk/>
            <pc:sldMk cId="3353130433" sldId="317"/>
            <ac:picMk id="3074" creationId="{77DE4664-18CF-4F69-9D41-2E9DEC9EB19D}"/>
          </ac:picMkLst>
        </pc:picChg>
        <pc:picChg chg="mod">
          <ac:chgData name="ludovica@skillselevationfhb.com" userId="d66ab3223affaa58" providerId="LiveId" clId="{F07C2752-C722-4C9E-B598-26A912F3E798}" dt="2022-03-17T14:22:00.168" v="357" actId="1076"/>
          <ac:picMkLst>
            <pc:docMk/>
            <pc:sldMk cId="3353130433" sldId="317"/>
            <ac:picMk id="8194" creationId="{B8AF3CFC-F0E0-48AC-BF6B-B86C34B4180F}"/>
          </ac:picMkLst>
        </pc:picChg>
      </pc:sldChg>
      <pc:sldChg chg="addSp delSp modSp mod">
        <pc:chgData name="ludovica@skillselevationfhb.com" userId="d66ab3223affaa58" providerId="LiveId" clId="{F07C2752-C722-4C9E-B598-26A912F3E798}" dt="2022-03-17T14:43:24.651" v="690" actId="1076"/>
        <pc:sldMkLst>
          <pc:docMk/>
          <pc:sldMk cId="2423087567" sldId="318"/>
        </pc:sldMkLst>
        <pc:spChg chg="add del mod">
          <ac:chgData name="ludovica@skillselevationfhb.com" userId="d66ab3223affaa58" providerId="LiveId" clId="{F07C2752-C722-4C9E-B598-26A912F3E798}" dt="2022-03-17T14:42:54.338" v="684" actId="21"/>
          <ac:spMkLst>
            <pc:docMk/>
            <pc:sldMk cId="2423087567" sldId="318"/>
            <ac:spMk id="8" creationId="{14B3D65C-F207-4C35-9351-24DC015B00E8}"/>
          </ac:spMkLst>
        </pc:spChg>
        <pc:spChg chg="del">
          <ac:chgData name="ludovica@skillselevationfhb.com" userId="d66ab3223affaa58" providerId="LiveId" clId="{F07C2752-C722-4C9E-B598-26A912F3E798}" dt="2022-03-17T14:32:47.901" v="652" actId="21"/>
          <ac:spMkLst>
            <pc:docMk/>
            <pc:sldMk cId="2423087567" sldId="318"/>
            <ac:spMk id="9" creationId="{860BECD8-C24B-4AF3-9FE5-50B232840A41}"/>
          </ac:spMkLst>
        </pc:spChg>
        <pc:spChg chg="mod">
          <ac:chgData name="ludovica@skillselevationfhb.com" userId="d66ab3223affaa58" providerId="LiveId" clId="{F07C2752-C722-4C9E-B598-26A912F3E798}" dt="2022-03-17T14:43:24.651" v="690" actId="1076"/>
          <ac:spMkLst>
            <pc:docMk/>
            <pc:sldMk cId="2423087567" sldId="318"/>
            <ac:spMk id="10" creationId="{97EAF0DC-B76E-433D-AC33-B79E0A563A13}"/>
          </ac:spMkLst>
        </pc:spChg>
        <pc:picChg chg="del">
          <ac:chgData name="ludovica@skillselevationfhb.com" userId="d66ab3223affaa58" providerId="LiveId" clId="{F07C2752-C722-4C9E-B598-26A912F3E798}" dt="2022-03-17T14:08:57.788" v="192" actId="21"/>
          <ac:picMkLst>
            <pc:docMk/>
            <pc:sldMk cId="2423087567" sldId="318"/>
            <ac:picMk id="7" creationId="{4D5BF11E-A9EA-43D0-B235-9D2C1AA772EE}"/>
          </ac:picMkLst>
        </pc:picChg>
        <pc:picChg chg="add mod">
          <ac:chgData name="ludovica@skillselevationfhb.com" userId="d66ab3223affaa58" providerId="LiveId" clId="{F07C2752-C722-4C9E-B598-26A912F3E798}" dt="2022-03-17T14:43:05.818" v="685"/>
          <ac:picMkLst>
            <pc:docMk/>
            <pc:sldMk cId="2423087567" sldId="318"/>
            <ac:picMk id="11" creationId="{EB156036-52EA-422E-88CF-8A8943E3D292}"/>
          </ac:picMkLst>
        </pc:picChg>
      </pc:sldChg>
      <pc:sldChg chg="modSp mod">
        <pc:chgData name="ludovica@skillselevationfhb.com" userId="d66ab3223affaa58" providerId="LiveId" clId="{F07C2752-C722-4C9E-B598-26A912F3E798}" dt="2022-03-17T14:13:07.835" v="269" actId="14100"/>
        <pc:sldMkLst>
          <pc:docMk/>
          <pc:sldMk cId="2939621057" sldId="319"/>
        </pc:sldMkLst>
        <pc:spChg chg="mod">
          <ac:chgData name="ludovica@skillselevationfhb.com" userId="d66ab3223affaa58" providerId="LiveId" clId="{F07C2752-C722-4C9E-B598-26A912F3E798}" dt="2022-03-17T14:13:07.835" v="269" actId="14100"/>
          <ac:spMkLst>
            <pc:docMk/>
            <pc:sldMk cId="2939621057" sldId="319"/>
            <ac:spMk id="12" creationId="{18BDBFD5-1C80-43A2-A299-7E3B9A8981DB}"/>
          </ac:spMkLst>
        </pc:spChg>
        <pc:picChg chg="mod">
          <ac:chgData name="ludovica@skillselevationfhb.com" userId="d66ab3223affaa58" providerId="LiveId" clId="{F07C2752-C722-4C9E-B598-26A912F3E798}" dt="2022-03-17T14:12:56.705" v="266" actId="1076"/>
          <ac:picMkLst>
            <pc:docMk/>
            <pc:sldMk cId="2939621057" sldId="319"/>
            <ac:picMk id="9218" creationId="{0E0191CE-8EA7-4629-86F7-94F3C1A9A2F5}"/>
          </ac:picMkLst>
        </pc:picChg>
      </pc:sldChg>
      <pc:sldChg chg="modSp mod">
        <pc:chgData name="ludovica@skillselevationfhb.com" userId="d66ab3223affaa58" providerId="LiveId" clId="{F07C2752-C722-4C9E-B598-26A912F3E798}" dt="2022-03-17T14:16:22.660" v="302" actId="1076"/>
        <pc:sldMkLst>
          <pc:docMk/>
          <pc:sldMk cId="3195671251" sldId="320"/>
        </pc:sldMkLst>
        <pc:spChg chg="mod">
          <ac:chgData name="ludovica@skillselevationfhb.com" userId="d66ab3223affaa58" providerId="LiveId" clId="{F07C2752-C722-4C9E-B598-26A912F3E798}" dt="2022-03-17T14:16:17.746" v="299" actId="1076"/>
          <ac:spMkLst>
            <pc:docMk/>
            <pc:sldMk cId="3195671251" sldId="320"/>
            <ac:spMk id="12" creationId="{18BDBFD5-1C80-43A2-A299-7E3B9A8981DB}"/>
          </ac:spMkLst>
        </pc:spChg>
        <pc:picChg chg="mod">
          <ac:chgData name="ludovica@skillselevationfhb.com" userId="d66ab3223affaa58" providerId="LiveId" clId="{F07C2752-C722-4C9E-B598-26A912F3E798}" dt="2022-03-17T14:16:22.660" v="302" actId="1076"/>
          <ac:picMkLst>
            <pc:docMk/>
            <pc:sldMk cId="3195671251" sldId="320"/>
            <ac:picMk id="11268" creationId="{AC1CCB7E-5EE1-41FA-969D-C01A111AA3E5}"/>
          </ac:picMkLst>
        </pc:picChg>
      </pc:sldChg>
      <pc:sldChg chg="modSp mod">
        <pc:chgData name="ludovica@skillselevationfhb.com" userId="d66ab3223affaa58" providerId="LiveId" clId="{F07C2752-C722-4C9E-B598-26A912F3E798}" dt="2022-03-17T14:31:06.518" v="638" actId="1076"/>
        <pc:sldMkLst>
          <pc:docMk/>
          <pc:sldMk cId="293874914" sldId="321"/>
        </pc:sldMkLst>
        <pc:spChg chg="mod">
          <ac:chgData name="ludovica@skillselevationfhb.com" userId="d66ab3223affaa58" providerId="LiveId" clId="{F07C2752-C722-4C9E-B598-26A912F3E798}" dt="2022-03-17T14:31:06.518" v="638" actId="1076"/>
          <ac:spMkLst>
            <pc:docMk/>
            <pc:sldMk cId="293874914" sldId="321"/>
            <ac:spMk id="9" creationId="{860BECD8-C24B-4AF3-9FE5-50B232840A41}"/>
          </ac:spMkLst>
        </pc:spChg>
        <pc:spChg chg="mod">
          <ac:chgData name="ludovica@skillselevationfhb.com" userId="d66ab3223affaa58" providerId="LiveId" clId="{F07C2752-C722-4C9E-B598-26A912F3E798}" dt="2022-03-17T14:17:24.555" v="320" actId="1076"/>
          <ac:spMkLst>
            <pc:docMk/>
            <pc:sldMk cId="293874914" sldId="321"/>
            <ac:spMk id="12" creationId="{18BDBFD5-1C80-43A2-A299-7E3B9A8981DB}"/>
          </ac:spMkLst>
        </pc:spChg>
        <pc:picChg chg="mod">
          <ac:chgData name="ludovica@skillselevationfhb.com" userId="d66ab3223affaa58" providerId="LiveId" clId="{F07C2752-C722-4C9E-B598-26A912F3E798}" dt="2022-03-17T14:17:16.077" v="318" actId="1076"/>
          <ac:picMkLst>
            <pc:docMk/>
            <pc:sldMk cId="293874914" sldId="321"/>
            <ac:picMk id="15364" creationId="{79DEDFC1-08FD-46BF-ABEF-23F25BD8EE1F}"/>
          </ac:picMkLst>
        </pc:picChg>
      </pc:sldChg>
      <pc:sldChg chg="modSp mod">
        <pc:chgData name="ludovica@skillselevationfhb.com" userId="d66ab3223affaa58" providerId="LiveId" clId="{F07C2752-C722-4C9E-B598-26A912F3E798}" dt="2022-03-17T14:17:03.146" v="313" actId="1076"/>
        <pc:sldMkLst>
          <pc:docMk/>
          <pc:sldMk cId="535463766" sldId="322"/>
        </pc:sldMkLst>
        <pc:spChg chg="mod">
          <ac:chgData name="ludovica@skillselevationfhb.com" userId="d66ab3223affaa58" providerId="LiveId" clId="{F07C2752-C722-4C9E-B598-26A912F3E798}" dt="2022-03-17T14:16:50.125" v="308" actId="20577"/>
          <ac:spMkLst>
            <pc:docMk/>
            <pc:sldMk cId="535463766" sldId="322"/>
            <ac:spMk id="12" creationId="{18BDBFD5-1C80-43A2-A299-7E3B9A8981DB}"/>
          </ac:spMkLst>
        </pc:spChg>
        <pc:picChg chg="mod">
          <ac:chgData name="ludovica@skillselevationfhb.com" userId="d66ab3223affaa58" providerId="LiveId" clId="{F07C2752-C722-4C9E-B598-26A912F3E798}" dt="2022-03-17T14:17:03.146" v="313" actId="1076"/>
          <ac:picMkLst>
            <pc:docMk/>
            <pc:sldMk cId="535463766" sldId="322"/>
            <ac:picMk id="14340" creationId="{32BBC652-33B5-4767-BE49-4630A13D848A}"/>
          </ac:picMkLst>
        </pc:picChg>
      </pc:sldChg>
      <pc:sldChg chg="modSp mod">
        <pc:chgData name="ludovica@skillselevationfhb.com" userId="d66ab3223affaa58" providerId="LiveId" clId="{F07C2752-C722-4C9E-B598-26A912F3E798}" dt="2022-03-17T14:14:02.361" v="284" actId="1076"/>
        <pc:sldMkLst>
          <pc:docMk/>
          <pc:sldMk cId="2775540463" sldId="323"/>
        </pc:sldMkLst>
        <pc:spChg chg="mod">
          <ac:chgData name="ludovica@skillselevationfhb.com" userId="d66ab3223affaa58" providerId="LiveId" clId="{F07C2752-C722-4C9E-B598-26A912F3E798}" dt="2022-03-17T14:13:58.117" v="281" actId="1076"/>
          <ac:spMkLst>
            <pc:docMk/>
            <pc:sldMk cId="2775540463" sldId="323"/>
            <ac:spMk id="12" creationId="{18BDBFD5-1C80-43A2-A299-7E3B9A8981DB}"/>
          </ac:spMkLst>
        </pc:spChg>
        <pc:picChg chg="mod">
          <ac:chgData name="ludovica@skillselevationfhb.com" userId="d66ab3223affaa58" providerId="LiveId" clId="{F07C2752-C722-4C9E-B598-26A912F3E798}" dt="2022-03-17T14:14:02.361" v="284" actId="1076"/>
          <ac:picMkLst>
            <pc:docMk/>
            <pc:sldMk cId="2775540463" sldId="323"/>
            <ac:picMk id="12294" creationId="{C8D9BB61-EB1A-4A8C-B7E0-2E8D2CA33608}"/>
          </ac:picMkLst>
        </pc:picChg>
      </pc:sldChg>
      <pc:sldChg chg="modSp mod">
        <pc:chgData name="ludovica@skillselevationfhb.com" userId="d66ab3223affaa58" providerId="LiveId" clId="{F07C2752-C722-4C9E-B598-26A912F3E798}" dt="2022-03-17T14:13:45.120" v="278" actId="1076"/>
        <pc:sldMkLst>
          <pc:docMk/>
          <pc:sldMk cId="3653973734" sldId="324"/>
        </pc:sldMkLst>
        <pc:spChg chg="mod">
          <ac:chgData name="ludovica@skillselevationfhb.com" userId="d66ab3223affaa58" providerId="LiveId" clId="{F07C2752-C722-4C9E-B598-26A912F3E798}" dt="2022-03-17T14:13:24.600" v="272" actId="1076"/>
          <ac:spMkLst>
            <pc:docMk/>
            <pc:sldMk cId="3653973734" sldId="324"/>
            <ac:spMk id="9" creationId="{860BECD8-C24B-4AF3-9FE5-50B232840A41}"/>
          </ac:spMkLst>
        </pc:spChg>
        <pc:spChg chg="mod">
          <ac:chgData name="ludovica@skillselevationfhb.com" userId="d66ab3223affaa58" providerId="LiveId" clId="{F07C2752-C722-4C9E-B598-26A912F3E798}" dt="2022-03-17T14:13:33.587" v="276" actId="20577"/>
          <ac:spMkLst>
            <pc:docMk/>
            <pc:sldMk cId="3653973734" sldId="324"/>
            <ac:spMk id="12" creationId="{18BDBFD5-1C80-43A2-A299-7E3B9A8981DB}"/>
          </ac:spMkLst>
        </pc:spChg>
        <pc:picChg chg="mod">
          <ac:chgData name="ludovica@skillselevationfhb.com" userId="d66ab3223affaa58" providerId="LiveId" clId="{F07C2752-C722-4C9E-B598-26A912F3E798}" dt="2022-03-17T14:13:45.120" v="278" actId="1076"/>
          <ac:picMkLst>
            <pc:docMk/>
            <pc:sldMk cId="3653973734" sldId="324"/>
            <ac:picMk id="10" creationId="{B1CBBFBB-B2B2-4FF7-87F5-9D9CACB98280}"/>
          </ac:picMkLst>
        </pc:picChg>
      </pc:sldChg>
      <pc:sldChg chg="modSp mod">
        <pc:chgData name="ludovica@skillselevationfhb.com" userId="d66ab3223affaa58" providerId="LiveId" clId="{F07C2752-C722-4C9E-B598-26A912F3E798}" dt="2022-03-17T14:16:31.675" v="303" actId="123"/>
        <pc:sldMkLst>
          <pc:docMk/>
          <pc:sldMk cId="2930595632" sldId="325"/>
        </pc:sldMkLst>
        <pc:spChg chg="mod">
          <ac:chgData name="ludovica@skillselevationfhb.com" userId="d66ab3223affaa58" providerId="LiveId" clId="{F07C2752-C722-4C9E-B598-26A912F3E798}" dt="2022-03-17T14:16:31.675" v="303" actId="123"/>
          <ac:spMkLst>
            <pc:docMk/>
            <pc:sldMk cId="2930595632" sldId="325"/>
            <ac:spMk id="12" creationId="{18BDBFD5-1C80-43A2-A299-7E3B9A8981DB}"/>
          </ac:spMkLst>
        </pc:spChg>
      </pc:sldChg>
      <pc:sldChg chg="modSp mod">
        <pc:chgData name="ludovica@skillselevationfhb.com" userId="d66ab3223affaa58" providerId="LiveId" clId="{F07C2752-C722-4C9E-B598-26A912F3E798}" dt="2022-03-17T14:16:37.440" v="304" actId="123"/>
        <pc:sldMkLst>
          <pc:docMk/>
          <pc:sldMk cId="755046246" sldId="326"/>
        </pc:sldMkLst>
        <pc:spChg chg="mod">
          <ac:chgData name="ludovica@skillselevationfhb.com" userId="d66ab3223affaa58" providerId="LiveId" clId="{F07C2752-C722-4C9E-B598-26A912F3E798}" dt="2022-03-17T14:16:37.440" v="304" actId="123"/>
          <ac:spMkLst>
            <pc:docMk/>
            <pc:sldMk cId="755046246" sldId="326"/>
            <ac:spMk id="12" creationId="{18BDBFD5-1C80-43A2-A299-7E3B9A8981DB}"/>
          </ac:spMkLst>
        </pc:spChg>
      </pc:sldChg>
      <pc:sldChg chg="del">
        <pc:chgData name="ludovica@skillselevationfhb.com" userId="d66ab3223affaa58" providerId="LiveId" clId="{F07C2752-C722-4C9E-B598-26A912F3E798}" dt="2022-03-17T14:05:37.691" v="105" actId="47"/>
        <pc:sldMkLst>
          <pc:docMk/>
          <pc:sldMk cId="1416177311" sldId="327"/>
        </pc:sldMkLst>
      </pc:sldChg>
      <pc:sldChg chg="del">
        <pc:chgData name="ludovica@skillselevationfhb.com" userId="d66ab3223affaa58" providerId="LiveId" clId="{F07C2752-C722-4C9E-B598-26A912F3E798}" dt="2022-03-17T14:05:38.037" v="107" actId="47"/>
        <pc:sldMkLst>
          <pc:docMk/>
          <pc:sldMk cId="3748459981" sldId="328"/>
        </pc:sldMkLst>
      </pc:sldChg>
      <pc:sldChg chg="modSp mod">
        <pc:chgData name="ludovica@skillselevationfhb.com" userId="d66ab3223affaa58" providerId="LiveId" clId="{F07C2752-C722-4C9E-B598-26A912F3E798}" dt="2022-03-17T14:16:04.831" v="296" actId="403"/>
        <pc:sldMkLst>
          <pc:docMk/>
          <pc:sldMk cId="2493457562" sldId="329"/>
        </pc:sldMkLst>
        <pc:spChg chg="mod">
          <ac:chgData name="ludovica@skillselevationfhb.com" userId="d66ab3223affaa58" providerId="LiveId" clId="{F07C2752-C722-4C9E-B598-26A912F3E798}" dt="2022-03-17T14:16:04.831" v="296" actId="403"/>
          <ac:spMkLst>
            <pc:docMk/>
            <pc:sldMk cId="2493457562" sldId="329"/>
            <ac:spMk id="12" creationId="{18BDBFD5-1C80-43A2-A299-7E3B9A8981DB}"/>
          </ac:spMkLst>
        </pc:spChg>
        <pc:picChg chg="mod">
          <ac:chgData name="ludovica@skillselevationfhb.com" userId="d66ab3223affaa58" providerId="LiveId" clId="{F07C2752-C722-4C9E-B598-26A912F3E798}" dt="2022-03-17T14:15:47.725" v="290" actId="1076"/>
          <ac:picMkLst>
            <pc:docMk/>
            <pc:sldMk cId="2493457562" sldId="329"/>
            <ac:picMk id="10" creationId="{F0B472F2-FF4B-4EC4-ABE3-BBD1C5905C87}"/>
          </ac:picMkLst>
        </pc:picChg>
      </pc:sldChg>
      <pc:sldChg chg="del">
        <pc:chgData name="ludovica@skillselevationfhb.com" userId="d66ab3223affaa58" providerId="LiveId" clId="{F07C2752-C722-4C9E-B598-26A912F3E798}" dt="2022-03-17T14:05:40.396" v="109" actId="47"/>
        <pc:sldMkLst>
          <pc:docMk/>
          <pc:sldMk cId="1417230531" sldId="330"/>
        </pc:sldMkLst>
      </pc:sldChg>
      <pc:sldChg chg="del">
        <pc:chgData name="ludovica@skillselevationfhb.com" userId="d66ab3223affaa58" providerId="LiveId" clId="{F07C2752-C722-4C9E-B598-26A912F3E798}" dt="2022-03-17T14:06:19.798" v="124" actId="47"/>
        <pc:sldMkLst>
          <pc:docMk/>
          <pc:sldMk cId="3797119144" sldId="331"/>
        </pc:sldMkLst>
      </pc:sldChg>
      <pc:sldChg chg="del">
        <pc:chgData name="ludovica@skillselevationfhb.com" userId="d66ab3223affaa58" providerId="LiveId" clId="{F07C2752-C722-4C9E-B598-26A912F3E798}" dt="2022-03-17T14:06:30.475" v="128" actId="47"/>
        <pc:sldMkLst>
          <pc:docMk/>
          <pc:sldMk cId="225157032" sldId="332"/>
        </pc:sldMkLst>
      </pc:sldChg>
      <pc:sldChg chg="del">
        <pc:chgData name="ludovica@skillselevationfhb.com" userId="d66ab3223affaa58" providerId="LiveId" clId="{F07C2752-C722-4C9E-B598-26A912F3E798}" dt="2022-03-17T14:06:31.271" v="129" actId="47"/>
        <pc:sldMkLst>
          <pc:docMk/>
          <pc:sldMk cId="2415168068" sldId="333"/>
        </pc:sldMkLst>
      </pc:sldChg>
      <pc:sldChg chg="del">
        <pc:chgData name="ludovica@skillselevationfhb.com" userId="d66ab3223affaa58" providerId="LiveId" clId="{F07C2752-C722-4C9E-B598-26A912F3E798}" dt="2022-03-17T14:06:31.661" v="130" actId="47"/>
        <pc:sldMkLst>
          <pc:docMk/>
          <pc:sldMk cId="1406630650" sldId="334"/>
        </pc:sldMkLst>
      </pc:sldChg>
      <pc:sldChg chg="del">
        <pc:chgData name="ludovica@skillselevationfhb.com" userId="d66ab3223affaa58" providerId="LiveId" clId="{F07C2752-C722-4C9E-B598-26A912F3E798}" dt="2022-03-17T14:06:31.883" v="131" actId="47"/>
        <pc:sldMkLst>
          <pc:docMk/>
          <pc:sldMk cId="537462288" sldId="335"/>
        </pc:sldMkLst>
      </pc:sldChg>
      <pc:sldChg chg="del">
        <pc:chgData name="ludovica@skillselevationfhb.com" userId="d66ab3223affaa58" providerId="LiveId" clId="{F07C2752-C722-4C9E-B598-26A912F3E798}" dt="2022-03-17T14:06:32.111" v="132" actId="47"/>
        <pc:sldMkLst>
          <pc:docMk/>
          <pc:sldMk cId="143148361" sldId="336"/>
        </pc:sldMkLst>
      </pc:sldChg>
      <pc:sldChg chg="del">
        <pc:chgData name="ludovica@skillselevationfhb.com" userId="d66ab3223affaa58" providerId="LiveId" clId="{F07C2752-C722-4C9E-B598-26A912F3E798}" dt="2022-03-17T14:06:32.288" v="133" actId="47"/>
        <pc:sldMkLst>
          <pc:docMk/>
          <pc:sldMk cId="4075661247" sldId="337"/>
        </pc:sldMkLst>
      </pc:sldChg>
      <pc:sldChg chg="del">
        <pc:chgData name="ludovica@skillselevationfhb.com" userId="d66ab3223affaa58" providerId="LiveId" clId="{F07C2752-C722-4C9E-B598-26A912F3E798}" dt="2022-03-17T14:06:32.451" v="134" actId="47"/>
        <pc:sldMkLst>
          <pc:docMk/>
          <pc:sldMk cId="4220659926" sldId="338"/>
        </pc:sldMkLst>
      </pc:sldChg>
      <pc:sldChg chg="del">
        <pc:chgData name="ludovica@skillselevationfhb.com" userId="d66ab3223affaa58" providerId="LiveId" clId="{F07C2752-C722-4C9E-B598-26A912F3E798}" dt="2022-03-17T14:06:33.031" v="135" actId="47"/>
        <pc:sldMkLst>
          <pc:docMk/>
          <pc:sldMk cId="23608156" sldId="339"/>
        </pc:sldMkLst>
      </pc:sldChg>
      <pc:sldChg chg="del">
        <pc:chgData name="ludovica@skillselevationfhb.com" userId="d66ab3223affaa58" providerId="LiveId" clId="{F07C2752-C722-4C9E-B598-26A912F3E798}" dt="2022-03-17T14:06:33.205" v="136" actId="47"/>
        <pc:sldMkLst>
          <pc:docMk/>
          <pc:sldMk cId="1710751673" sldId="340"/>
        </pc:sldMkLst>
      </pc:sldChg>
      <pc:sldChg chg="del">
        <pc:chgData name="ludovica@skillselevationfhb.com" userId="d66ab3223affaa58" providerId="LiveId" clId="{F07C2752-C722-4C9E-B598-26A912F3E798}" dt="2022-03-17T14:06:22.222" v="125" actId="47"/>
        <pc:sldMkLst>
          <pc:docMk/>
          <pc:sldMk cId="3388730180" sldId="341"/>
        </pc:sldMkLst>
      </pc:sldChg>
      <pc:sldChg chg="modSp add del mod">
        <pc:chgData name="ludovica@skillselevationfhb.com" userId="d66ab3223affaa58" providerId="LiveId" clId="{F07C2752-C722-4C9E-B598-26A912F3E798}" dt="2022-03-17T14:06:35.636" v="140" actId="47"/>
        <pc:sldMkLst>
          <pc:docMk/>
          <pc:sldMk cId="447875443" sldId="342"/>
        </pc:sldMkLst>
        <pc:spChg chg="mod">
          <ac:chgData name="ludovica@skillselevationfhb.com" userId="d66ab3223affaa58" providerId="LiveId" clId="{F07C2752-C722-4C9E-B598-26A912F3E798}" dt="2022-03-17T14:06:14.285" v="123" actId="5793"/>
          <ac:spMkLst>
            <pc:docMk/>
            <pc:sldMk cId="447875443" sldId="342"/>
            <ac:spMk id="10" creationId="{97EAF0DC-B76E-433D-AC33-B79E0A563A13}"/>
          </ac:spMkLst>
        </pc:spChg>
      </pc:sldChg>
      <pc:sldChg chg="del">
        <pc:chgData name="ludovica@skillselevationfhb.com" userId="d66ab3223affaa58" providerId="LiveId" clId="{F07C2752-C722-4C9E-B598-26A912F3E798}" dt="2022-03-17T14:05:36.975" v="104" actId="47"/>
        <pc:sldMkLst>
          <pc:docMk/>
          <pc:sldMk cId="1112053590" sldId="343"/>
        </pc:sldMkLst>
      </pc:sldChg>
      <pc:sldChg chg="delSp del ord">
        <pc:chgData name="ludovica@skillselevationfhb.com" userId="d66ab3223affaa58" providerId="LiveId" clId="{F07C2752-C722-4C9E-B598-26A912F3E798}" dt="2022-03-17T14:31:11.897" v="639" actId="47"/>
        <pc:sldMkLst>
          <pc:docMk/>
          <pc:sldMk cId="1135150348" sldId="344"/>
        </pc:sldMkLst>
        <pc:picChg chg="del">
          <ac:chgData name="ludovica@skillselevationfhb.com" userId="d66ab3223affaa58" providerId="LiveId" clId="{F07C2752-C722-4C9E-B598-26A912F3E798}" dt="2022-03-17T14:07:34.461" v="159" actId="21"/>
          <ac:picMkLst>
            <pc:docMk/>
            <pc:sldMk cId="1135150348" sldId="344"/>
            <ac:picMk id="1026" creationId="{8AE7B28B-73DA-477C-885F-ECB3780805F0}"/>
          </ac:picMkLst>
        </pc:picChg>
      </pc:sldChg>
      <pc:sldChg chg="addSp delSp modSp add mod">
        <pc:chgData name="ludovica@skillselevationfhb.com" userId="d66ab3223affaa58" providerId="LiveId" clId="{F07C2752-C722-4C9E-B598-26A912F3E798}" dt="2022-03-17T15:24:16.296" v="701" actId="20577"/>
        <pc:sldMkLst>
          <pc:docMk/>
          <pc:sldMk cId="1534480380" sldId="345"/>
        </pc:sldMkLst>
        <pc:spChg chg="del">
          <ac:chgData name="ludovica@skillselevationfhb.com" userId="d66ab3223affaa58" providerId="LiveId" clId="{F07C2752-C722-4C9E-B598-26A912F3E798}" dt="2022-03-17T14:23:59.675" v="394" actId="21"/>
          <ac:spMkLst>
            <pc:docMk/>
            <pc:sldMk cId="1534480380" sldId="345"/>
            <ac:spMk id="9" creationId="{860BECD8-C24B-4AF3-9FE5-50B232840A41}"/>
          </ac:spMkLst>
        </pc:spChg>
        <pc:spChg chg="mod">
          <ac:chgData name="ludovica@skillselevationfhb.com" userId="d66ab3223affaa58" providerId="LiveId" clId="{F07C2752-C722-4C9E-B598-26A912F3E798}" dt="2022-03-17T15:24:16.296" v="701" actId="20577"/>
          <ac:spMkLst>
            <pc:docMk/>
            <pc:sldMk cId="1534480380" sldId="345"/>
            <ac:spMk id="10" creationId="{97EAF0DC-B76E-433D-AC33-B79E0A563A13}"/>
          </ac:spMkLst>
        </pc:spChg>
        <pc:picChg chg="add mod">
          <ac:chgData name="ludovica@skillselevationfhb.com" userId="d66ab3223affaa58" providerId="LiveId" clId="{F07C2752-C722-4C9E-B598-26A912F3E798}" dt="2022-03-17T14:27:07.707" v="433" actId="1076"/>
          <ac:picMkLst>
            <pc:docMk/>
            <pc:sldMk cId="1534480380" sldId="345"/>
            <ac:picMk id="11" creationId="{78AADE1B-4B9B-44A5-8756-24EB3FD74CE3}"/>
          </ac:picMkLst>
        </pc:picChg>
        <pc:picChg chg="del mod">
          <ac:chgData name="ludovica@skillselevationfhb.com" userId="d66ab3223affaa58" providerId="LiveId" clId="{F07C2752-C722-4C9E-B598-26A912F3E798}" dt="2022-03-17T14:27:03.979" v="432" actId="21"/>
          <ac:picMkLst>
            <pc:docMk/>
            <pc:sldMk cId="1534480380" sldId="345"/>
            <ac:picMk id="3074" creationId="{77DE4664-18CF-4F69-9D41-2E9DEC9EB19D}"/>
          </ac:picMkLst>
        </pc:picChg>
        <pc:picChg chg="del">
          <ac:chgData name="ludovica@skillselevationfhb.com" userId="d66ab3223affaa58" providerId="LiveId" clId="{F07C2752-C722-4C9E-B598-26A912F3E798}" dt="2022-03-17T14:22:17.842" v="373" actId="21"/>
          <ac:picMkLst>
            <pc:docMk/>
            <pc:sldMk cId="1534480380" sldId="345"/>
            <ac:picMk id="8194" creationId="{B8AF3CFC-F0E0-48AC-BF6B-B86C34B4180F}"/>
          </ac:picMkLst>
        </pc:picChg>
      </pc:sldChg>
      <pc:sldChg chg="del">
        <pc:chgData name="ludovica@skillselevationfhb.com" userId="d66ab3223affaa58" providerId="LiveId" clId="{F07C2752-C722-4C9E-B598-26A912F3E798}" dt="2022-03-17T14:05:24.636" v="89" actId="47"/>
        <pc:sldMkLst>
          <pc:docMk/>
          <pc:sldMk cId="2975945912" sldId="345"/>
        </pc:sldMkLst>
      </pc:sldChg>
      <pc:sldChg chg="addSp delSp modSp add mod">
        <pc:chgData name="ludovica@skillselevationfhb.com" userId="d66ab3223affaa58" providerId="LiveId" clId="{F07C2752-C722-4C9E-B598-26A912F3E798}" dt="2022-03-17T14:30:54.566" v="637" actId="1076"/>
        <pc:sldMkLst>
          <pc:docMk/>
          <pc:sldMk cId="1488671998" sldId="346"/>
        </pc:sldMkLst>
        <pc:spChg chg="mod">
          <ac:chgData name="ludovica@skillselevationfhb.com" userId="d66ab3223affaa58" providerId="LiveId" clId="{F07C2752-C722-4C9E-B598-26A912F3E798}" dt="2022-03-17T14:30:52.734" v="636" actId="1076"/>
          <ac:spMkLst>
            <pc:docMk/>
            <pc:sldMk cId="1488671998" sldId="346"/>
            <ac:spMk id="8" creationId="{4B655011-3D68-4A1B-A909-E92BD671D461}"/>
          </ac:spMkLst>
        </pc:spChg>
        <pc:picChg chg="add mod">
          <ac:chgData name="ludovica@skillselevationfhb.com" userId="d66ab3223affaa58" providerId="LiveId" clId="{F07C2752-C722-4C9E-B598-26A912F3E798}" dt="2022-03-17T14:30:54.566" v="637" actId="1076"/>
          <ac:picMkLst>
            <pc:docMk/>
            <pc:sldMk cId="1488671998" sldId="346"/>
            <ac:picMk id="9" creationId="{C98BEE9B-7E35-426D-B5D0-6FA415714AFA}"/>
          </ac:picMkLst>
        </pc:picChg>
        <pc:picChg chg="del">
          <ac:chgData name="ludovica@skillselevationfhb.com" userId="d66ab3223affaa58" providerId="LiveId" clId="{F07C2752-C722-4C9E-B598-26A912F3E798}" dt="2022-03-17T14:28:13.269" v="469" actId="478"/>
          <ac:picMkLst>
            <pc:docMk/>
            <pc:sldMk cId="1488671998" sldId="346"/>
            <ac:picMk id="10" creationId="{37B5B3AD-3AE6-4A7F-9258-DE52C8C20777}"/>
          </ac:picMkLst>
        </pc:picChg>
        <pc:picChg chg="del">
          <ac:chgData name="ludovica@skillselevationfhb.com" userId="d66ab3223affaa58" providerId="LiveId" clId="{F07C2752-C722-4C9E-B598-26A912F3E798}" dt="2022-03-17T14:28:14.364" v="470" actId="478"/>
          <ac:picMkLst>
            <pc:docMk/>
            <pc:sldMk cId="1488671998" sldId="346"/>
            <ac:picMk id="11" creationId="{EBBD4279-C404-448E-B5D7-D1D80051C08C}"/>
          </ac:picMkLst>
        </pc:picChg>
        <pc:picChg chg="del">
          <ac:chgData name="ludovica@skillselevationfhb.com" userId="d66ab3223affaa58" providerId="LiveId" clId="{F07C2752-C722-4C9E-B598-26A912F3E798}" dt="2022-03-17T14:28:12.778" v="468" actId="478"/>
          <ac:picMkLst>
            <pc:docMk/>
            <pc:sldMk cId="1488671998" sldId="346"/>
            <ac:picMk id="12" creationId="{1F266FC7-17D9-40F7-8D76-81EF0B7279EE}"/>
          </ac:picMkLst>
        </pc:picChg>
      </pc:sldChg>
      <pc:sldChg chg="del">
        <pc:chgData name="ludovica@skillselevationfhb.com" userId="d66ab3223affaa58" providerId="LiveId" clId="{F07C2752-C722-4C9E-B598-26A912F3E798}" dt="2022-03-17T14:05:54.270" v="114" actId="47"/>
        <pc:sldMkLst>
          <pc:docMk/>
          <pc:sldMk cId="2959395933" sldId="346"/>
        </pc:sldMkLst>
      </pc:sldChg>
      <pc:sldChg chg="modSp add del mod">
        <pc:chgData name="ludovica@skillselevationfhb.com" userId="d66ab3223affaa58" providerId="LiveId" clId="{F07C2752-C722-4C9E-B598-26A912F3E798}" dt="2022-03-17T14:27:00.042" v="431" actId="47"/>
        <pc:sldMkLst>
          <pc:docMk/>
          <pc:sldMk cId="3327067803" sldId="346"/>
        </pc:sldMkLst>
        <pc:spChg chg="mod">
          <ac:chgData name="ludovica@skillselevationfhb.com" userId="d66ab3223affaa58" providerId="LiveId" clId="{F07C2752-C722-4C9E-B598-26A912F3E798}" dt="2022-03-17T14:25:21.887" v="417"/>
          <ac:spMkLst>
            <pc:docMk/>
            <pc:sldMk cId="3327067803" sldId="346"/>
            <ac:spMk id="10" creationId="{97EAF0DC-B76E-433D-AC33-B79E0A563A13}"/>
          </ac:spMkLst>
        </pc:spChg>
      </pc:sldChg>
      <pc:sldChg chg="del">
        <pc:chgData name="ludovica@skillselevationfhb.com" userId="d66ab3223affaa58" providerId="LiveId" clId="{F07C2752-C722-4C9E-B598-26A912F3E798}" dt="2022-03-17T14:05:55.584" v="115" actId="47"/>
        <pc:sldMkLst>
          <pc:docMk/>
          <pc:sldMk cId="2778614757" sldId="347"/>
        </pc:sldMkLst>
      </pc:sldChg>
      <pc:sldChg chg="addSp delSp modSp add mod">
        <pc:chgData name="ludovica@skillselevationfhb.com" userId="d66ab3223affaa58" providerId="LiveId" clId="{F07C2752-C722-4C9E-B598-26A912F3E798}" dt="2022-03-17T14:42:38.328" v="683" actId="403"/>
        <pc:sldMkLst>
          <pc:docMk/>
          <pc:sldMk cId="3077172659" sldId="347"/>
        </pc:sldMkLst>
        <pc:spChg chg="mod">
          <ac:chgData name="ludovica@skillselevationfhb.com" userId="d66ab3223affaa58" providerId="LiveId" clId="{F07C2752-C722-4C9E-B598-26A912F3E798}" dt="2022-03-17T14:42:38.328" v="683" actId="403"/>
          <ac:spMkLst>
            <pc:docMk/>
            <pc:sldMk cId="3077172659" sldId="347"/>
            <ac:spMk id="10" creationId="{97EAF0DC-B76E-433D-AC33-B79E0A563A13}"/>
          </ac:spMkLst>
        </pc:spChg>
        <pc:picChg chg="del">
          <ac:chgData name="ludovica@skillselevationfhb.com" userId="d66ab3223affaa58" providerId="LiveId" clId="{F07C2752-C722-4C9E-B598-26A912F3E798}" dt="2022-03-17T14:33:42.292" v="660" actId="21"/>
          <ac:picMkLst>
            <pc:docMk/>
            <pc:sldMk cId="3077172659" sldId="347"/>
            <ac:picMk id="8" creationId="{0170D6C1-9C58-444B-9A69-282E9680BC1E}"/>
          </ac:picMkLst>
        </pc:picChg>
        <pc:picChg chg="add del mod">
          <ac:chgData name="ludovica@skillselevationfhb.com" userId="d66ab3223affaa58" providerId="LiveId" clId="{F07C2752-C722-4C9E-B598-26A912F3E798}" dt="2022-03-17T14:41:16.381" v="663" actId="478"/>
          <ac:picMkLst>
            <pc:docMk/>
            <pc:sldMk cId="3077172659" sldId="347"/>
            <ac:picMk id="2050" creationId="{C01FE479-E2F4-48E1-8782-1D1025C0ACD0}"/>
          </ac:picMkLst>
        </pc:picChg>
        <pc:picChg chg="add mod">
          <ac:chgData name="ludovica@skillselevationfhb.com" userId="d66ab3223affaa58" providerId="LiveId" clId="{F07C2752-C722-4C9E-B598-26A912F3E798}" dt="2022-03-17T14:41:48.491" v="674" actId="1076"/>
          <ac:picMkLst>
            <pc:docMk/>
            <pc:sldMk cId="3077172659" sldId="347"/>
            <ac:picMk id="2052" creationId="{BD7BED71-0CD8-4DE7-96E1-1B7A1C707195}"/>
          </ac:picMkLst>
        </pc:picChg>
      </pc:sldChg>
      <pc:sldChg chg="del">
        <pc:chgData name="ludovica@skillselevationfhb.com" userId="d66ab3223affaa58" providerId="LiveId" clId="{F07C2752-C722-4C9E-B598-26A912F3E798}" dt="2022-03-17T14:05:48.280" v="112" actId="47"/>
        <pc:sldMkLst>
          <pc:docMk/>
          <pc:sldMk cId="2996134560" sldId="348"/>
        </pc:sldMkLst>
      </pc:sldChg>
      <pc:sldChg chg="addSp delSp modSp add mod modAnim">
        <pc:chgData name="ludovica@skillselevationfhb.com" userId="d66ab3223affaa58" providerId="LiveId" clId="{F07C2752-C722-4C9E-B598-26A912F3E798}" dt="2022-03-17T15:32:38.609" v="718" actId="1076"/>
        <pc:sldMkLst>
          <pc:docMk/>
          <pc:sldMk cId="3308367014" sldId="348"/>
        </pc:sldMkLst>
        <pc:spChg chg="del mod">
          <ac:chgData name="ludovica@skillselevationfhb.com" userId="d66ab3223affaa58" providerId="LiveId" clId="{F07C2752-C722-4C9E-B598-26A912F3E798}" dt="2022-03-17T15:31:58.591" v="706"/>
          <ac:spMkLst>
            <pc:docMk/>
            <pc:sldMk cId="3308367014" sldId="348"/>
            <ac:spMk id="10" creationId="{97EAF0DC-B76E-433D-AC33-B79E0A563A13}"/>
          </ac:spMkLst>
        </pc:spChg>
        <pc:spChg chg="del">
          <ac:chgData name="ludovica@skillselevationfhb.com" userId="d66ab3223affaa58" providerId="LiveId" clId="{F07C2752-C722-4C9E-B598-26A912F3E798}" dt="2022-03-17T15:32:25.519" v="712" actId="21"/>
          <ac:spMkLst>
            <pc:docMk/>
            <pc:sldMk cId="3308367014" sldId="348"/>
            <ac:spMk id="14" creationId="{CB828819-C46A-4BB3-91BD-A202D3AD34CD}"/>
          </ac:spMkLst>
        </pc:spChg>
        <pc:picChg chg="add mod">
          <ac:chgData name="ludovica@skillselevationfhb.com" userId="d66ab3223affaa58" providerId="LiveId" clId="{F07C2752-C722-4C9E-B598-26A912F3E798}" dt="2022-03-17T15:32:38.609" v="718" actId="1076"/>
          <ac:picMkLst>
            <pc:docMk/>
            <pc:sldMk cId="3308367014" sldId="348"/>
            <ac:picMk id="2" creationId="{1A7789B1-BA89-479D-A5A4-919E760BE448}"/>
          </ac:picMkLst>
        </pc:picChg>
        <pc:picChg chg="del">
          <ac:chgData name="ludovica@skillselevationfhb.com" userId="d66ab3223affaa58" providerId="LiveId" clId="{F07C2752-C722-4C9E-B598-26A912F3E798}" dt="2022-03-17T15:31:58.591" v="704" actId="478"/>
          <ac:picMkLst>
            <pc:docMk/>
            <pc:sldMk cId="3308367014" sldId="348"/>
            <ac:picMk id="3" creationId="{7D50B176-D7EE-4081-8668-146842A3CCD4}"/>
          </ac:picMkLst>
        </pc:picChg>
        <pc:picChg chg="add mod">
          <ac:chgData name="ludovica@skillselevationfhb.com" userId="d66ab3223affaa58" providerId="LiveId" clId="{F07C2752-C722-4C9E-B598-26A912F3E798}" dt="2022-03-17T15:32:33.456" v="717" actId="1076"/>
          <ac:picMkLst>
            <pc:docMk/>
            <pc:sldMk cId="3308367014" sldId="348"/>
            <ac:picMk id="11" creationId="{1B7C53D7-55F4-4D4F-9851-4BB225039CF6}"/>
          </ac:picMkLst>
        </pc:picChg>
        <pc:picChg chg="del">
          <ac:chgData name="ludovica@skillselevationfhb.com" userId="d66ab3223affaa58" providerId="LiveId" clId="{F07C2752-C722-4C9E-B598-26A912F3E798}" dt="2022-03-17T15:31:59.046" v="707" actId="478"/>
          <ac:picMkLst>
            <pc:docMk/>
            <pc:sldMk cId="3308367014" sldId="348"/>
            <ac:picMk id="7176" creationId="{21C1BCA0-753A-4ECB-94ED-0A4B81815EAB}"/>
          </ac:picMkLst>
        </pc:picChg>
      </pc:sldChg>
      <pc:sldChg chg="del">
        <pc:chgData name="ludovica@skillselevationfhb.com" userId="d66ab3223affaa58" providerId="LiveId" clId="{F07C2752-C722-4C9E-B598-26A912F3E798}" dt="2022-03-17T14:05:25.662" v="92" actId="47"/>
        <pc:sldMkLst>
          <pc:docMk/>
          <pc:sldMk cId="2275691795" sldId="349"/>
        </pc:sldMkLst>
      </pc:sldChg>
      <pc:sldChg chg="del">
        <pc:chgData name="ludovica@skillselevationfhb.com" userId="d66ab3223affaa58" providerId="LiveId" clId="{F07C2752-C722-4C9E-B598-26A912F3E798}" dt="2022-03-17T14:05:26.027" v="94" actId="47"/>
        <pc:sldMkLst>
          <pc:docMk/>
          <pc:sldMk cId="1452504728" sldId="351"/>
        </pc:sldMkLst>
      </pc:sldChg>
      <pc:sldChg chg="del">
        <pc:chgData name="ludovica@skillselevationfhb.com" userId="d66ab3223affaa58" providerId="LiveId" clId="{F07C2752-C722-4C9E-B598-26A912F3E798}" dt="2022-03-17T14:05:27.902" v="95" actId="47"/>
        <pc:sldMkLst>
          <pc:docMk/>
          <pc:sldMk cId="3752660785" sldId="352"/>
        </pc:sldMkLst>
      </pc:sldChg>
      <pc:sldChg chg="del">
        <pc:chgData name="ludovica@skillselevationfhb.com" userId="d66ab3223affaa58" providerId="LiveId" clId="{F07C2752-C722-4C9E-B598-26A912F3E798}" dt="2022-03-17T14:05:25.878" v="93" actId="47"/>
        <pc:sldMkLst>
          <pc:docMk/>
          <pc:sldMk cId="3960064492" sldId="353"/>
        </pc:sldMkLst>
      </pc:sldChg>
      <pc:sldChg chg="del">
        <pc:chgData name="ludovica@skillselevationfhb.com" userId="d66ab3223affaa58" providerId="LiveId" clId="{F07C2752-C722-4C9E-B598-26A912F3E798}" dt="2022-03-17T14:05:34.009" v="102" actId="47"/>
        <pc:sldMkLst>
          <pc:docMk/>
          <pc:sldMk cId="825258082" sldId="354"/>
        </pc:sldMkLst>
      </pc:sldChg>
      <pc:sldChg chg="del">
        <pc:chgData name="ludovica@skillselevationfhb.com" userId="d66ab3223affaa58" providerId="LiveId" clId="{F07C2752-C722-4C9E-B598-26A912F3E798}" dt="2022-03-17T14:05:38.991" v="108" actId="47"/>
        <pc:sldMkLst>
          <pc:docMk/>
          <pc:sldMk cId="116005244" sldId="355"/>
        </pc:sldMkLst>
      </pc:sldChg>
      <pc:sldChg chg="del">
        <pc:chgData name="ludovica@skillselevationfhb.com" userId="d66ab3223affaa58" providerId="LiveId" clId="{F07C2752-C722-4C9E-B598-26A912F3E798}" dt="2022-03-17T14:05:37.881" v="106" actId="47"/>
        <pc:sldMkLst>
          <pc:docMk/>
          <pc:sldMk cId="157069248" sldId="356"/>
        </pc:sldMkLst>
      </pc:sldChg>
    </pc:docChg>
  </pc:docChgLst>
  <pc:docChgLst>
    <pc:chgData name="ludovica@skillselevationfhb.com" userId="d66ab3223affaa58" providerId="LiveId" clId="{1E49CFCF-41C2-4A28-9A6C-2AE4C6DAE613}"/>
    <pc:docChg chg="undo redo custSel addSld delSld modSld sldOrd">
      <pc:chgData name="ludovica@skillselevationfhb.com" userId="d66ab3223affaa58" providerId="LiveId" clId="{1E49CFCF-41C2-4A28-9A6C-2AE4C6DAE613}" dt="2022-03-16T15:45:15.478" v="12167" actId="1076"/>
      <pc:docMkLst>
        <pc:docMk/>
      </pc:docMkLst>
      <pc:sldChg chg="modSp mod">
        <pc:chgData name="ludovica@skillselevationfhb.com" userId="d66ab3223affaa58" providerId="LiveId" clId="{1E49CFCF-41C2-4A28-9A6C-2AE4C6DAE613}" dt="2022-03-10T17:07:24.749" v="9218" actId="207"/>
        <pc:sldMkLst>
          <pc:docMk/>
          <pc:sldMk cId="1012648940" sldId="256"/>
        </pc:sldMkLst>
        <pc:spChg chg="mod">
          <ac:chgData name="ludovica@skillselevationfhb.com" userId="d66ab3223affaa58" providerId="LiveId" clId="{1E49CFCF-41C2-4A28-9A6C-2AE4C6DAE613}" dt="2022-03-10T17:07:24.749" v="9218" actId="207"/>
          <ac:spMkLst>
            <pc:docMk/>
            <pc:sldMk cId="1012648940" sldId="256"/>
            <ac:spMk id="2" creationId="{2E5D74FA-911C-48E3-9849-254607C81E95}"/>
          </ac:spMkLst>
        </pc:spChg>
      </pc:sldChg>
      <pc:sldChg chg="addSp delSp modSp del mod">
        <pc:chgData name="ludovica@skillselevationfhb.com" userId="d66ab3223affaa58" providerId="LiveId" clId="{1E49CFCF-41C2-4A28-9A6C-2AE4C6DAE613}" dt="2022-03-08T12:45:56.001" v="312" actId="2696"/>
        <pc:sldMkLst>
          <pc:docMk/>
          <pc:sldMk cId="1420086940" sldId="257"/>
        </pc:sldMkLst>
        <pc:spChg chg="del">
          <ac:chgData name="ludovica@skillselevationfhb.com" userId="d66ab3223affaa58" providerId="LiveId" clId="{1E49CFCF-41C2-4A28-9A6C-2AE4C6DAE613}" dt="2022-03-08T12:20:55.415" v="83" actId="21"/>
          <ac:spMkLst>
            <pc:docMk/>
            <pc:sldMk cId="1420086940" sldId="257"/>
            <ac:spMk id="11" creationId="{F58D6A29-ABF4-4C62-AB18-E3342113E243}"/>
          </ac:spMkLst>
        </pc:spChg>
        <pc:spChg chg="mod">
          <ac:chgData name="ludovica@skillselevationfhb.com" userId="d66ab3223affaa58" providerId="LiveId" clId="{1E49CFCF-41C2-4A28-9A6C-2AE4C6DAE613}" dt="2022-03-08T12:27:21.910" v="189" actId="1076"/>
          <ac:spMkLst>
            <pc:docMk/>
            <pc:sldMk cId="1420086940" sldId="257"/>
            <ac:spMk id="18" creationId="{DDCB5C4B-3FE5-4B99-B867-3A575DC4F78E}"/>
          </ac:spMkLst>
        </pc:spChg>
        <pc:spChg chg="del mod">
          <ac:chgData name="ludovica@skillselevationfhb.com" userId="d66ab3223affaa58" providerId="LiveId" clId="{1E49CFCF-41C2-4A28-9A6C-2AE4C6DAE613}" dt="2022-03-08T12:20:57.646" v="84" actId="21"/>
          <ac:spMkLst>
            <pc:docMk/>
            <pc:sldMk cId="1420086940" sldId="257"/>
            <ac:spMk id="29" creationId="{295B5783-3E87-49EA-90BD-4302731872E4}"/>
          </ac:spMkLst>
        </pc:spChg>
        <pc:spChg chg="del">
          <ac:chgData name="ludovica@skillselevationfhb.com" userId="d66ab3223affaa58" providerId="LiveId" clId="{1E49CFCF-41C2-4A28-9A6C-2AE4C6DAE613}" dt="2022-03-08T12:21:05.243" v="89" actId="21"/>
          <ac:spMkLst>
            <pc:docMk/>
            <pc:sldMk cId="1420086940" sldId="257"/>
            <ac:spMk id="30" creationId="{C48D579B-7518-430E-9AA0-655A44BD4FE1}"/>
          </ac:spMkLst>
        </pc:spChg>
        <pc:spChg chg="del mod">
          <ac:chgData name="ludovica@skillselevationfhb.com" userId="d66ab3223affaa58" providerId="LiveId" clId="{1E49CFCF-41C2-4A28-9A6C-2AE4C6DAE613}" dt="2022-03-08T12:21:02.822" v="88" actId="21"/>
          <ac:spMkLst>
            <pc:docMk/>
            <pc:sldMk cId="1420086940" sldId="257"/>
            <ac:spMk id="31" creationId="{F65D8BF8-8D1F-45B8-8EE3-2B5A48719C1E}"/>
          </ac:spMkLst>
        </pc:spChg>
        <pc:spChg chg="del">
          <ac:chgData name="ludovica@skillselevationfhb.com" userId="d66ab3223affaa58" providerId="LiveId" clId="{1E49CFCF-41C2-4A28-9A6C-2AE4C6DAE613}" dt="2022-03-08T12:36:05.557" v="250" actId="21"/>
          <ac:spMkLst>
            <pc:docMk/>
            <pc:sldMk cId="1420086940" sldId="257"/>
            <ac:spMk id="37" creationId="{7E396FDC-43D1-46F9-B39C-DB4C6459C74F}"/>
          </ac:spMkLst>
        </pc:spChg>
        <pc:graphicFrameChg chg="add del mod modGraphic">
          <ac:chgData name="ludovica@skillselevationfhb.com" userId="d66ab3223affaa58" providerId="LiveId" clId="{1E49CFCF-41C2-4A28-9A6C-2AE4C6DAE613}" dt="2022-03-08T12:24:48.204" v="151" actId="21"/>
          <ac:graphicFrameMkLst>
            <pc:docMk/>
            <pc:sldMk cId="1420086940" sldId="257"/>
            <ac:graphicFrameMk id="2" creationId="{1069D263-2335-4871-9D29-B91BC94A6990}"/>
          </ac:graphicFrameMkLst>
        </pc:graphicFrameChg>
        <pc:graphicFrameChg chg="add del mod">
          <ac:chgData name="ludovica@skillselevationfhb.com" userId="d66ab3223affaa58" providerId="LiveId" clId="{1E49CFCF-41C2-4A28-9A6C-2AE4C6DAE613}" dt="2022-03-08T12:24:08.331" v="125" actId="3680"/>
          <ac:graphicFrameMkLst>
            <pc:docMk/>
            <pc:sldMk cId="1420086940" sldId="257"/>
            <ac:graphicFrameMk id="3" creationId="{B9A86059-11CB-4ABC-9E6B-1C4C378563CB}"/>
          </ac:graphicFrameMkLst>
        </pc:graphicFrameChg>
        <pc:graphicFrameChg chg="add del mod modGraphic">
          <ac:chgData name="ludovica@skillselevationfhb.com" userId="d66ab3223affaa58" providerId="LiveId" clId="{1E49CFCF-41C2-4A28-9A6C-2AE4C6DAE613}" dt="2022-03-08T12:43:25.335" v="289" actId="21"/>
          <ac:graphicFrameMkLst>
            <pc:docMk/>
            <pc:sldMk cId="1420086940" sldId="257"/>
            <ac:graphicFrameMk id="4" creationId="{9EF9D713-C5E0-492A-889E-74F237918FF3}"/>
          </ac:graphicFrameMkLst>
        </pc:graphicFrameChg>
        <pc:graphicFrameChg chg="add del">
          <ac:chgData name="ludovica@skillselevationfhb.com" userId="d66ab3223affaa58" providerId="LiveId" clId="{1E49CFCF-41C2-4A28-9A6C-2AE4C6DAE613}" dt="2022-03-08T12:39:47.236" v="254" actId="21"/>
          <ac:graphicFrameMkLst>
            <pc:docMk/>
            <pc:sldMk cId="1420086940" sldId="257"/>
            <ac:graphicFrameMk id="5" creationId="{16BE873D-FFE5-4771-9C8F-5DEC2BC0548C}"/>
          </ac:graphicFrameMkLst>
        </pc:graphicFrameChg>
        <pc:graphicFrameChg chg="add del mod modGraphic">
          <ac:chgData name="ludovica@skillselevationfhb.com" userId="d66ab3223affaa58" providerId="LiveId" clId="{1E49CFCF-41C2-4A28-9A6C-2AE4C6DAE613}" dt="2022-03-08T12:43:24.725" v="288" actId="14734"/>
          <ac:graphicFrameMkLst>
            <pc:docMk/>
            <pc:sldMk cId="1420086940" sldId="257"/>
            <ac:graphicFrameMk id="7" creationId="{33D71D93-2E1E-4A81-BFF6-C6CEF4A4B1B6}"/>
          </ac:graphicFrameMkLst>
        </pc:graphicFrameChg>
        <pc:graphicFrameChg chg="add del">
          <ac:chgData name="ludovica@skillselevationfhb.com" userId="d66ab3223affaa58" providerId="LiveId" clId="{1E49CFCF-41C2-4A28-9A6C-2AE4C6DAE613}" dt="2022-03-08T12:43:10.949" v="282" actId="3680"/>
          <ac:graphicFrameMkLst>
            <pc:docMk/>
            <pc:sldMk cId="1420086940" sldId="257"/>
            <ac:graphicFrameMk id="8" creationId="{1702D8E8-46BD-4DBA-B1AC-201433842308}"/>
          </ac:graphicFrameMkLst>
        </pc:graphicFrameChg>
        <pc:graphicFrameChg chg="add del mod">
          <ac:chgData name="ludovica@skillselevationfhb.com" userId="d66ab3223affaa58" providerId="LiveId" clId="{1E49CFCF-41C2-4A28-9A6C-2AE4C6DAE613}" dt="2022-03-08T12:43:16.025" v="286"/>
          <ac:graphicFrameMkLst>
            <pc:docMk/>
            <pc:sldMk cId="1420086940" sldId="257"/>
            <ac:graphicFrameMk id="23" creationId="{B9AD48AB-BF2D-4D91-A170-35621A22BEEC}"/>
          </ac:graphicFrameMkLst>
        </pc:graphicFrameChg>
        <pc:picChg chg="del">
          <ac:chgData name="ludovica@skillselevationfhb.com" userId="d66ab3223affaa58" providerId="LiveId" clId="{1E49CFCF-41C2-4A28-9A6C-2AE4C6DAE613}" dt="2022-03-08T12:20:47.396" v="80" actId="21"/>
          <ac:picMkLst>
            <pc:docMk/>
            <pc:sldMk cId="1420086940" sldId="257"/>
            <ac:picMk id="6" creationId="{A3FEFAED-3DDE-4A89-872E-E646C67DAC1D}"/>
          </ac:picMkLst>
        </pc:picChg>
        <pc:picChg chg="del">
          <ac:chgData name="ludovica@skillselevationfhb.com" userId="d66ab3223affaa58" providerId="LiveId" clId="{1E49CFCF-41C2-4A28-9A6C-2AE4C6DAE613}" dt="2022-03-08T12:20:49.574" v="81" actId="21"/>
          <ac:picMkLst>
            <pc:docMk/>
            <pc:sldMk cId="1420086940" sldId="257"/>
            <ac:picMk id="24" creationId="{425891DB-D6E7-4CDE-8A56-5813AC00D51B}"/>
          </ac:picMkLst>
        </pc:picChg>
        <pc:picChg chg="del">
          <ac:chgData name="ludovica@skillselevationfhb.com" userId="d66ab3223affaa58" providerId="LiveId" clId="{1E49CFCF-41C2-4A28-9A6C-2AE4C6DAE613}" dt="2022-03-08T12:20:58.955" v="85" actId="478"/>
          <ac:picMkLst>
            <pc:docMk/>
            <pc:sldMk cId="1420086940" sldId="257"/>
            <ac:picMk id="26" creationId="{006D52E4-F8A8-431F-85F7-02C1630A2434}"/>
          </ac:picMkLst>
        </pc:picChg>
        <pc:picChg chg="del">
          <ac:chgData name="ludovica@skillselevationfhb.com" userId="d66ab3223affaa58" providerId="LiveId" clId="{1E49CFCF-41C2-4A28-9A6C-2AE4C6DAE613}" dt="2022-03-08T12:20:59.660" v="86" actId="478"/>
          <ac:picMkLst>
            <pc:docMk/>
            <pc:sldMk cId="1420086940" sldId="257"/>
            <ac:picMk id="27" creationId="{6F17AA1B-D73B-40AA-953E-F9665EE88392}"/>
          </ac:picMkLst>
        </pc:picChg>
      </pc:sldChg>
      <pc:sldChg chg="modSp mod ord">
        <pc:chgData name="ludovica@skillselevationfhb.com" userId="d66ab3223affaa58" providerId="LiveId" clId="{1E49CFCF-41C2-4A28-9A6C-2AE4C6DAE613}" dt="2022-03-10T17:08:02.191" v="9233" actId="403"/>
        <pc:sldMkLst>
          <pc:docMk/>
          <pc:sldMk cId="416725586" sldId="258"/>
        </pc:sldMkLst>
        <pc:spChg chg="mod">
          <ac:chgData name="ludovica@skillselevationfhb.com" userId="d66ab3223affaa58" providerId="LiveId" clId="{1E49CFCF-41C2-4A28-9A6C-2AE4C6DAE613}" dt="2022-03-10T12:01:24.184" v="5674" actId="20577"/>
          <ac:spMkLst>
            <pc:docMk/>
            <pc:sldMk cId="416725586" sldId="258"/>
            <ac:spMk id="15" creationId="{7DC7E40B-8849-46B0-8DED-E94836E7DC96}"/>
          </ac:spMkLst>
        </pc:spChg>
        <pc:spChg chg="mod">
          <ac:chgData name="ludovica@skillselevationfhb.com" userId="d66ab3223affaa58" providerId="LiveId" clId="{1E49CFCF-41C2-4A28-9A6C-2AE4C6DAE613}" dt="2022-03-10T17:08:02.191" v="9233" actId="403"/>
          <ac:spMkLst>
            <pc:docMk/>
            <pc:sldMk cId="416725586" sldId="258"/>
            <ac:spMk id="16" creationId="{7CCBE002-9590-4D67-9ED4-3A8F6ABCBCC8}"/>
          </ac:spMkLst>
        </pc:spChg>
      </pc:sldChg>
      <pc:sldChg chg="addSp delSp modSp add del mod ord">
        <pc:chgData name="ludovica@skillselevationfhb.com" userId="d66ab3223affaa58" providerId="LiveId" clId="{1E49CFCF-41C2-4A28-9A6C-2AE4C6DAE613}" dt="2022-03-11T18:23:02.569" v="11025" actId="1076"/>
        <pc:sldMkLst>
          <pc:docMk/>
          <pc:sldMk cId="1011973995" sldId="264"/>
        </pc:sldMkLst>
        <pc:spChg chg="add mod">
          <ac:chgData name="ludovica@skillselevationfhb.com" userId="d66ab3223affaa58" providerId="LiveId" clId="{1E49CFCF-41C2-4A28-9A6C-2AE4C6DAE613}" dt="2022-03-11T18:23:02.569" v="11025" actId="1076"/>
          <ac:spMkLst>
            <pc:docMk/>
            <pc:sldMk cId="1011973995" sldId="264"/>
            <ac:spMk id="11" creationId="{5D728A5F-1AEE-4BD4-B839-251601704A06}"/>
          </ac:spMkLst>
        </pc:spChg>
        <pc:spChg chg="mod">
          <ac:chgData name="ludovica@skillselevationfhb.com" userId="d66ab3223affaa58" providerId="LiveId" clId="{1E49CFCF-41C2-4A28-9A6C-2AE4C6DAE613}" dt="2022-03-11T11:12:32.352" v="10857" actId="1076"/>
          <ac:spMkLst>
            <pc:docMk/>
            <pc:sldMk cId="1011973995" sldId="264"/>
            <ac:spMk id="13" creationId="{0B2F7796-DB8C-4E3A-A0F6-4F8A8145AEF5}"/>
          </ac:spMkLst>
        </pc:spChg>
        <pc:spChg chg="mod">
          <ac:chgData name="ludovica@skillselevationfhb.com" userId="d66ab3223affaa58" providerId="LiveId" clId="{1E49CFCF-41C2-4A28-9A6C-2AE4C6DAE613}" dt="2022-03-09T08:53:27.346" v="2981" actId="404"/>
          <ac:spMkLst>
            <pc:docMk/>
            <pc:sldMk cId="1011973995" sldId="264"/>
            <ac:spMk id="14" creationId="{0E21429E-2746-46D2-AA7C-D3EBF3087088}"/>
          </ac:spMkLst>
        </pc:spChg>
        <pc:spChg chg="del mod">
          <ac:chgData name="ludovica@skillselevationfhb.com" userId="d66ab3223affaa58" providerId="LiveId" clId="{1E49CFCF-41C2-4A28-9A6C-2AE4C6DAE613}" dt="2022-03-08T12:49:23.690" v="445" actId="21"/>
          <ac:spMkLst>
            <pc:docMk/>
            <pc:sldMk cId="1011973995" sldId="264"/>
            <ac:spMk id="15" creationId="{B613844C-D20E-4B6B-9B38-0014A6A395E0}"/>
          </ac:spMkLst>
        </pc:spChg>
        <pc:spChg chg="del mod">
          <ac:chgData name="ludovica@skillselevationfhb.com" userId="d66ab3223affaa58" providerId="LiveId" clId="{1E49CFCF-41C2-4A28-9A6C-2AE4C6DAE613}" dt="2022-03-08T13:00:47.396" v="528" actId="21"/>
          <ac:spMkLst>
            <pc:docMk/>
            <pc:sldMk cId="1011973995" sldId="264"/>
            <ac:spMk id="16" creationId="{B1B13B66-0FF7-48D6-9649-E2CF49A33A6D}"/>
          </ac:spMkLst>
        </pc:spChg>
        <pc:spChg chg="del mod">
          <ac:chgData name="ludovica@skillselevationfhb.com" userId="d66ab3223affaa58" providerId="LiveId" clId="{1E49CFCF-41C2-4A28-9A6C-2AE4C6DAE613}" dt="2022-03-11T18:22:58.636" v="11024" actId="21"/>
          <ac:spMkLst>
            <pc:docMk/>
            <pc:sldMk cId="1011973995" sldId="264"/>
            <ac:spMk id="17" creationId="{38F59BD4-4CAA-4F4C-85FB-5C87043F4003}"/>
          </ac:spMkLst>
        </pc:spChg>
        <pc:spChg chg="del">
          <ac:chgData name="ludovica@skillselevationfhb.com" userId="d66ab3223affaa58" providerId="LiveId" clId="{1E49CFCF-41C2-4A28-9A6C-2AE4C6DAE613}" dt="2022-03-08T12:49:48.878" v="466" actId="21"/>
          <ac:spMkLst>
            <pc:docMk/>
            <pc:sldMk cId="1011973995" sldId="264"/>
            <ac:spMk id="18" creationId="{933395C1-3FD2-4B24-A45A-28E0D999B1C4}"/>
          </ac:spMkLst>
        </pc:spChg>
        <pc:spChg chg="del">
          <ac:chgData name="ludovica@skillselevationfhb.com" userId="d66ab3223affaa58" providerId="LiveId" clId="{1E49CFCF-41C2-4A28-9A6C-2AE4C6DAE613}" dt="2022-03-08T12:50:02.869" v="470" actId="21"/>
          <ac:spMkLst>
            <pc:docMk/>
            <pc:sldMk cId="1011973995" sldId="264"/>
            <ac:spMk id="19" creationId="{F3632FC2-5D5F-4526-8F2E-B1387289CCBB}"/>
          </ac:spMkLst>
        </pc:spChg>
        <pc:spChg chg="del">
          <ac:chgData name="ludovica@skillselevationfhb.com" userId="d66ab3223affaa58" providerId="LiveId" clId="{1E49CFCF-41C2-4A28-9A6C-2AE4C6DAE613}" dt="2022-03-08T12:49:53.112" v="467" actId="21"/>
          <ac:spMkLst>
            <pc:docMk/>
            <pc:sldMk cId="1011973995" sldId="264"/>
            <ac:spMk id="20" creationId="{E1179226-08F3-4176-A662-AEFD9DDC43BB}"/>
          </ac:spMkLst>
        </pc:spChg>
        <pc:spChg chg="del">
          <ac:chgData name="ludovica@skillselevationfhb.com" userId="d66ab3223affaa58" providerId="LiveId" clId="{1E49CFCF-41C2-4A28-9A6C-2AE4C6DAE613}" dt="2022-03-08T12:50:05.480" v="471" actId="21"/>
          <ac:spMkLst>
            <pc:docMk/>
            <pc:sldMk cId="1011973995" sldId="264"/>
            <ac:spMk id="21" creationId="{47567D2E-4A65-4757-8E71-5D385602F374}"/>
          </ac:spMkLst>
        </pc:spChg>
        <pc:spChg chg="add del mod">
          <ac:chgData name="ludovica@skillselevationfhb.com" userId="d66ab3223affaa58" providerId="LiveId" clId="{1E49CFCF-41C2-4A28-9A6C-2AE4C6DAE613}" dt="2022-03-08T13:00:44.762" v="527" actId="21"/>
          <ac:spMkLst>
            <pc:docMk/>
            <pc:sldMk cId="1011973995" sldId="264"/>
            <ac:spMk id="22" creationId="{9A08A479-A8E6-44A3-AB9D-A5F05A4A1AF9}"/>
          </ac:spMkLst>
        </pc:spChg>
        <pc:spChg chg="add del mod">
          <ac:chgData name="ludovica@skillselevationfhb.com" userId="d66ab3223affaa58" providerId="LiveId" clId="{1E49CFCF-41C2-4A28-9A6C-2AE4C6DAE613}" dt="2022-03-08T14:31:34.312" v="726"/>
          <ac:spMkLst>
            <pc:docMk/>
            <pc:sldMk cId="1011973995" sldId="264"/>
            <ac:spMk id="24" creationId="{0D11B364-D9DC-493A-BBF7-EF285F56D68A}"/>
          </ac:spMkLst>
        </pc:spChg>
        <pc:spChg chg="add del mod">
          <ac:chgData name="ludovica@skillselevationfhb.com" userId="d66ab3223affaa58" providerId="LiveId" clId="{1E49CFCF-41C2-4A28-9A6C-2AE4C6DAE613}" dt="2022-03-08T14:31:32.557" v="722"/>
          <ac:spMkLst>
            <pc:docMk/>
            <pc:sldMk cId="1011973995" sldId="264"/>
            <ac:spMk id="28" creationId="{64920174-E6D3-4DD0-B22A-04D274C54DB4}"/>
          </ac:spMkLst>
        </pc:spChg>
      </pc:sldChg>
      <pc:sldChg chg="del">
        <pc:chgData name="ludovica@skillselevationfhb.com" userId="d66ab3223affaa58" providerId="LiveId" clId="{1E49CFCF-41C2-4A28-9A6C-2AE4C6DAE613}" dt="2022-03-11T13:10:26.757" v="10870" actId="47"/>
        <pc:sldMkLst>
          <pc:docMk/>
          <pc:sldMk cId="1503972779" sldId="265"/>
        </pc:sldMkLst>
      </pc:sldChg>
      <pc:sldChg chg="del">
        <pc:chgData name="ludovica@skillselevationfhb.com" userId="d66ab3223affaa58" providerId="LiveId" clId="{1E49CFCF-41C2-4A28-9A6C-2AE4C6DAE613}" dt="2022-03-11T13:10:29.240" v="10871" actId="47"/>
        <pc:sldMkLst>
          <pc:docMk/>
          <pc:sldMk cId="488209065" sldId="266"/>
        </pc:sldMkLst>
      </pc:sldChg>
      <pc:sldChg chg="del">
        <pc:chgData name="ludovica@skillselevationfhb.com" userId="d66ab3223affaa58" providerId="LiveId" clId="{1E49CFCF-41C2-4A28-9A6C-2AE4C6DAE613}" dt="2022-03-11T13:10:32.917" v="10872" actId="47"/>
        <pc:sldMkLst>
          <pc:docMk/>
          <pc:sldMk cId="3573087428" sldId="267"/>
        </pc:sldMkLst>
      </pc:sldChg>
      <pc:sldChg chg="addSp delSp modSp mod ord">
        <pc:chgData name="ludovica@skillselevationfhb.com" userId="d66ab3223affaa58" providerId="LiveId" clId="{1E49CFCF-41C2-4A28-9A6C-2AE4C6DAE613}" dt="2022-03-08T17:28:55.721" v="2118" actId="14100"/>
        <pc:sldMkLst>
          <pc:docMk/>
          <pc:sldMk cId="1852344420" sldId="268"/>
        </pc:sldMkLst>
        <pc:spChg chg="mod">
          <ac:chgData name="ludovica@skillselevationfhb.com" userId="d66ab3223affaa58" providerId="LiveId" clId="{1E49CFCF-41C2-4A28-9A6C-2AE4C6DAE613}" dt="2022-03-08T16:07:50.687" v="1329" actId="1076"/>
          <ac:spMkLst>
            <pc:docMk/>
            <pc:sldMk cId="1852344420" sldId="268"/>
            <ac:spMk id="9" creationId="{860BECD8-C24B-4AF3-9FE5-50B232840A41}"/>
          </ac:spMkLst>
        </pc:spChg>
        <pc:spChg chg="del">
          <ac:chgData name="ludovica@skillselevationfhb.com" userId="d66ab3223affaa58" providerId="LiveId" clId="{1E49CFCF-41C2-4A28-9A6C-2AE4C6DAE613}" dt="2022-03-08T13:24:41.735" v="561" actId="21"/>
          <ac:spMkLst>
            <pc:docMk/>
            <pc:sldMk cId="1852344420" sldId="268"/>
            <ac:spMk id="10" creationId="{DA9E6157-5214-4D01-AE76-7510E28CE1F5}"/>
          </ac:spMkLst>
        </pc:spChg>
        <pc:spChg chg="del">
          <ac:chgData name="ludovica@skillselevationfhb.com" userId="d66ab3223affaa58" providerId="LiveId" clId="{1E49CFCF-41C2-4A28-9A6C-2AE4C6DAE613}" dt="2022-03-08T13:24:45.038" v="562" actId="21"/>
          <ac:spMkLst>
            <pc:docMk/>
            <pc:sldMk cId="1852344420" sldId="268"/>
            <ac:spMk id="12" creationId="{9D8A77C8-7989-4ECD-8A15-470BFF644D20}"/>
          </ac:spMkLst>
        </pc:spChg>
        <pc:spChg chg="del topLvl">
          <ac:chgData name="ludovica@skillselevationfhb.com" userId="d66ab3223affaa58" providerId="LiveId" clId="{1E49CFCF-41C2-4A28-9A6C-2AE4C6DAE613}" dt="2022-03-08T13:24:50.983" v="563" actId="21"/>
          <ac:spMkLst>
            <pc:docMk/>
            <pc:sldMk cId="1852344420" sldId="268"/>
            <ac:spMk id="13" creationId="{2631CFD5-0458-45AC-B4DC-4AC47DDA59EA}"/>
          </ac:spMkLst>
        </pc:spChg>
        <pc:spChg chg="mod topLvl">
          <ac:chgData name="ludovica@skillselevationfhb.com" userId="d66ab3223affaa58" providerId="LiveId" clId="{1E49CFCF-41C2-4A28-9A6C-2AE4C6DAE613}" dt="2022-03-08T17:28:55.721" v="2118" actId="14100"/>
          <ac:spMkLst>
            <pc:docMk/>
            <pc:sldMk cId="1852344420" sldId="268"/>
            <ac:spMk id="14" creationId="{5CEAA509-EA64-40BD-A771-50421C7C663D}"/>
          </ac:spMkLst>
        </pc:spChg>
        <pc:spChg chg="add del mod">
          <ac:chgData name="ludovica@skillselevationfhb.com" userId="d66ab3223affaa58" providerId="LiveId" clId="{1E49CFCF-41C2-4A28-9A6C-2AE4C6DAE613}" dt="2022-03-08T13:25:41.047" v="593" actId="21"/>
          <ac:spMkLst>
            <pc:docMk/>
            <pc:sldMk cId="1852344420" sldId="268"/>
            <ac:spMk id="15" creationId="{E3D18A8E-86A3-4481-A336-22B69FA39983}"/>
          </ac:spMkLst>
        </pc:spChg>
        <pc:grpChg chg="del">
          <ac:chgData name="ludovica@skillselevationfhb.com" userId="d66ab3223affaa58" providerId="LiveId" clId="{1E49CFCF-41C2-4A28-9A6C-2AE4C6DAE613}" dt="2022-03-08T13:24:50.983" v="563" actId="21"/>
          <ac:grpSpMkLst>
            <pc:docMk/>
            <pc:sldMk cId="1852344420" sldId="268"/>
            <ac:grpSpMk id="24" creationId="{A12B2B55-FF0A-45C8-A913-E11397250CDC}"/>
          </ac:grpSpMkLst>
        </pc:grpChg>
        <pc:picChg chg="add del mod">
          <ac:chgData name="ludovica@skillselevationfhb.com" userId="d66ab3223affaa58" providerId="LiveId" clId="{1E49CFCF-41C2-4A28-9A6C-2AE4C6DAE613}" dt="2022-03-08T17:28:50.238" v="2117" actId="21"/>
          <ac:picMkLst>
            <pc:docMk/>
            <pc:sldMk cId="1852344420" sldId="268"/>
            <ac:picMk id="7170" creationId="{F55F233B-D674-4782-9FB6-7207169DD739}"/>
          </ac:picMkLst>
        </pc:picChg>
      </pc:sldChg>
      <pc:sldChg chg="del">
        <pc:chgData name="ludovica@skillselevationfhb.com" userId="d66ab3223affaa58" providerId="LiveId" clId="{1E49CFCF-41C2-4A28-9A6C-2AE4C6DAE613}" dt="2022-03-11T13:10:24.174" v="10869" actId="47"/>
        <pc:sldMkLst>
          <pc:docMk/>
          <pc:sldMk cId="589486949" sldId="269"/>
        </pc:sldMkLst>
      </pc:sldChg>
      <pc:sldChg chg="del">
        <pc:chgData name="ludovica@skillselevationfhb.com" userId="d66ab3223affaa58" providerId="LiveId" clId="{1E49CFCF-41C2-4A28-9A6C-2AE4C6DAE613}" dt="2022-03-11T13:10:20.957" v="10867" actId="47"/>
        <pc:sldMkLst>
          <pc:docMk/>
          <pc:sldMk cId="795432963" sldId="270"/>
        </pc:sldMkLst>
      </pc:sldChg>
      <pc:sldChg chg="del">
        <pc:chgData name="ludovica@skillselevationfhb.com" userId="d66ab3223affaa58" providerId="LiveId" clId="{1E49CFCF-41C2-4A28-9A6C-2AE4C6DAE613}" dt="2022-03-11T13:09:51.712" v="10862" actId="2696"/>
        <pc:sldMkLst>
          <pc:docMk/>
          <pc:sldMk cId="17640753" sldId="271"/>
        </pc:sldMkLst>
      </pc:sldChg>
      <pc:sldChg chg="del">
        <pc:chgData name="ludovica@skillselevationfhb.com" userId="d66ab3223affaa58" providerId="LiveId" clId="{1E49CFCF-41C2-4A28-9A6C-2AE4C6DAE613}" dt="2022-03-11T13:10:23.105" v="10868" actId="47"/>
        <pc:sldMkLst>
          <pc:docMk/>
          <pc:sldMk cId="2966577704" sldId="272"/>
        </pc:sldMkLst>
      </pc:sldChg>
      <pc:sldChg chg="del">
        <pc:chgData name="ludovica@skillselevationfhb.com" userId="d66ab3223affaa58" providerId="LiveId" clId="{1E49CFCF-41C2-4A28-9A6C-2AE4C6DAE613}" dt="2022-03-11T13:09:53.523" v="10863" actId="2696"/>
        <pc:sldMkLst>
          <pc:docMk/>
          <pc:sldMk cId="3167849056" sldId="273"/>
        </pc:sldMkLst>
      </pc:sldChg>
      <pc:sldChg chg="del">
        <pc:chgData name="ludovica@skillselevationfhb.com" userId="d66ab3223affaa58" providerId="LiveId" clId="{1E49CFCF-41C2-4A28-9A6C-2AE4C6DAE613}" dt="2022-03-11T13:10:18.051" v="10866" actId="47"/>
        <pc:sldMkLst>
          <pc:docMk/>
          <pc:sldMk cId="2834484732" sldId="274"/>
        </pc:sldMkLst>
      </pc:sldChg>
      <pc:sldChg chg="del">
        <pc:chgData name="ludovica@skillselevationfhb.com" userId="d66ab3223affaa58" providerId="LiveId" clId="{1E49CFCF-41C2-4A28-9A6C-2AE4C6DAE613}" dt="2022-03-11T13:10:35.706" v="10873" actId="47"/>
        <pc:sldMkLst>
          <pc:docMk/>
          <pc:sldMk cId="1559659975" sldId="275"/>
        </pc:sldMkLst>
      </pc:sldChg>
      <pc:sldChg chg="del">
        <pc:chgData name="ludovica@skillselevationfhb.com" userId="d66ab3223affaa58" providerId="LiveId" clId="{1E49CFCF-41C2-4A28-9A6C-2AE4C6DAE613}" dt="2022-03-11T13:10:09.388" v="10864" actId="47"/>
        <pc:sldMkLst>
          <pc:docMk/>
          <pc:sldMk cId="640567158" sldId="276"/>
        </pc:sldMkLst>
      </pc:sldChg>
      <pc:sldChg chg="del">
        <pc:chgData name="ludovica@skillselevationfhb.com" userId="d66ab3223affaa58" providerId="LiveId" clId="{1E49CFCF-41C2-4A28-9A6C-2AE4C6DAE613}" dt="2022-03-11T13:10:11.682" v="10865" actId="47"/>
        <pc:sldMkLst>
          <pc:docMk/>
          <pc:sldMk cId="384840435" sldId="277"/>
        </pc:sldMkLst>
      </pc:sldChg>
      <pc:sldChg chg="addSp delSp modSp add mod ord">
        <pc:chgData name="ludovica@skillselevationfhb.com" userId="d66ab3223affaa58" providerId="LiveId" clId="{1E49CFCF-41C2-4A28-9A6C-2AE4C6DAE613}" dt="2022-03-10T17:13:56.499" v="9300" actId="20577"/>
        <pc:sldMkLst>
          <pc:docMk/>
          <pc:sldMk cId="3442589205" sldId="281"/>
        </pc:sldMkLst>
        <pc:spChg chg="del">
          <ac:chgData name="ludovica@skillselevationfhb.com" userId="d66ab3223affaa58" providerId="LiveId" clId="{1E49CFCF-41C2-4A28-9A6C-2AE4C6DAE613}" dt="2022-03-08T16:43:11.317" v="1534" actId="21"/>
          <ac:spMkLst>
            <pc:docMk/>
            <pc:sldMk cId="3442589205" sldId="281"/>
            <ac:spMk id="11" creationId="{F58D6A29-ABF4-4C62-AB18-E3342113E243}"/>
          </ac:spMkLst>
        </pc:spChg>
        <pc:spChg chg="mod">
          <ac:chgData name="ludovica@skillselevationfhb.com" userId="d66ab3223affaa58" providerId="LiveId" clId="{1E49CFCF-41C2-4A28-9A6C-2AE4C6DAE613}" dt="2022-03-08T16:43:57.971" v="1560" actId="20577"/>
          <ac:spMkLst>
            <pc:docMk/>
            <pc:sldMk cId="3442589205" sldId="281"/>
            <ac:spMk id="18" creationId="{DDCB5C4B-3FE5-4B99-B867-3A575DC4F78E}"/>
          </ac:spMkLst>
        </pc:spChg>
        <pc:spChg chg="add mod">
          <ac:chgData name="ludovica@skillselevationfhb.com" userId="d66ab3223affaa58" providerId="LiveId" clId="{1E49CFCF-41C2-4A28-9A6C-2AE4C6DAE613}" dt="2022-03-10T17:13:56.499" v="9300" actId="20577"/>
          <ac:spMkLst>
            <pc:docMk/>
            <pc:sldMk cId="3442589205" sldId="281"/>
            <ac:spMk id="20" creationId="{7C41DCF4-42D8-41EE-83E6-08E7243A7E16}"/>
          </ac:spMkLst>
        </pc:spChg>
        <pc:spChg chg="del">
          <ac:chgData name="ludovica@skillselevationfhb.com" userId="d66ab3223affaa58" providerId="LiveId" clId="{1E49CFCF-41C2-4A28-9A6C-2AE4C6DAE613}" dt="2022-03-08T16:43:22.722" v="1541" actId="21"/>
          <ac:spMkLst>
            <pc:docMk/>
            <pc:sldMk cId="3442589205" sldId="281"/>
            <ac:spMk id="29" creationId="{295B5783-3E87-49EA-90BD-4302731872E4}"/>
          </ac:spMkLst>
        </pc:spChg>
        <pc:spChg chg="del">
          <ac:chgData name="ludovica@skillselevationfhb.com" userId="d66ab3223affaa58" providerId="LiveId" clId="{1E49CFCF-41C2-4A28-9A6C-2AE4C6DAE613}" dt="2022-03-08T16:43:20.688" v="1540" actId="21"/>
          <ac:spMkLst>
            <pc:docMk/>
            <pc:sldMk cId="3442589205" sldId="281"/>
            <ac:spMk id="30" creationId="{C48D579B-7518-430E-9AA0-655A44BD4FE1}"/>
          </ac:spMkLst>
        </pc:spChg>
        <pc:spChg chg="del mod">
          <ac:chgData name="ludovica@skillselevationfhb.com" userId="d66ab3223affaa58" providerId="LiveId" clId="{1E49CFCF-41C2-4A28-9A6C-2AE4C6DAE613}" dt="2022-03-08T16:43:18.658" v="1539" actId="21"/>
          <ac:spMkLst>
            <pc:docMk/>
            <pc:sldMk cId="3442589205" sldId="281"/>
            <ac:spMk id="31" creationId="{F65D8BF8-8D1F-45B8-8EE3-2B5A48719C1E}"/>
          </ac:spMkLst>
        </pc:spChg>
        <pc:picChg chg="del">
          <ac:chgData name="ludovica@skillselevationfhb.com" userId="d66ab3223affaa58" providerId="LiveId" clId="{1E49CFCF-41C2-4A28-9A6C-2AE4C6DAE613}" dt="2022-03-08T16:43:08.283" v="1533" actId="21"/>
          <ac:picMkLst>
            <pc:docMk/>
            <pc:sldMk cId="3442589205" sldId="281"/>
            <ac:picMk id="6" creationId="{A3FEFAED-3DDE-4A89-872E-E646C67DAC1D}"/>
          </ac:picMkLst>
        </pc:picChg>
        <pc:picChg chg="add del mod">
          <ac:chgData name="ludovica@skillselevationfhb.com" userId="d66ab3223affaa58" providerId="LiveId" clId="{1E49CFCF-41C2-4A28-9A6C-2AE4C6DAE613}" dt="2022-03-08T16:44:36.460" v="1576" actId="21"/>
          <ac:picMkLst>
            <pc:docMk/>
            <pc:sldMk cId="3442589205" sldId="281"/>
            <ac:picMk id="17" creationId="{EA2FB397-26E3-4075-A111-086918FC7595}"/>
          </ac:picMkLst>
        </pc:picChg>
        <pc:picChg chg="add mod">
          <ac:chgData name="ludovica@skillselevationfhb.com" userId="d66ab3223affaa58" providerId="LiveId" clId="{1E49CFCF-41C2-4A28-9A6C-2AE4C6DAE613}" dt="2022-03-08T16:45:00.244" v="1583" actId="1076"/>
          <ac:picMkLst>
            <pc:docMk/>
            <pc:sldMk cId="3442589205" sldId="281"/>
            <ac:picMk id="19" creationId="{A6256514-C58C-471B-B38E-7C831E99E327}"/>
          </ac:picMkLst>
        </pc:picChg>
        <pc:picChg chg="del">
          <ac:chgData name="ludovica@skillselevationfhb.com" userId="d66ab3223affaa58" providerId="LiveId" clId="{1E49CFCF-41C2-4A28-9A6C-2AE4C6DAE613}" dt="2022-03-08T16:43:13.156" v="1535" actId="21"/>
          <ac:picMkLst>
            <pc:docMk/>
            <pc:sldMk cId="3442589205" sldId="281"/>
            <ac:picMk id="24" creationId="{425891DB-D6E7-4CDE-8A56-5813AC00D51B}"/>
          </ac:picMkLst>
        </pc:picChg>
        <pc:picChg chg="del">
          <ac:chgData name="ludovica@skillselevationfhb.com" userId="d66ab3223affaa58" providerId="LiveId" clId="{1E49CFCF-41C2-4A28-9A6C-2AE4C6DAE613}" dt="2022-03-08T16:43:14.998" v="1536" actId="21"/>
          <ac:picMkLst>
            <pc:docMk/>
            <pc:sldMk cId="3442589205" sldId="281"/>
            <ac:picMk id="26" creationId="{006D52E4-F8A8-431F-85F7-02C1630A2434}"/>
          </ac:picMkLst>
        </pc:picChg>
        <pc:picChg chg="del">
          <ac:chgData name="ludovica@skillselevationfhb.com" userId="d66ab3223affaa58" providerId="LiveId" clId="{1E49CFCF-41C2-4A28-9A6C-2AE4C6DAE613}" dt="2022-03-08T16:43:16.008" v="1537" actId="478"/>
          <ac:picMkLst>
            <pc:docMk/>
            <pc:sldMk cId="3442589205" sldId="281"/>
            <ac:picMk id="27" creationId="{6F17AA1B-D73B-40AA-953E-F9665EE88392}"/>
          </ac:picMkLst>
        </pc:picChg>
      </pc:sldChg>
      <pc:sldChg chg="addSp delSp modSp add mod">
        <pc:chgData name="ludovica@skillselevationfhb.com" userId="d66ab3223affaa58" providerId="LiveId" clId="{1E49CFCF-41C2-4A28-9A6C-2AE4C6DAE613}" dt="2022-03-08T12:46:09.761" v="316" actId="113"/>
        <pc:sldMkLst>
          <pc:docMk/>
          <pc:sldMk cId="303332243" sldId="282"/>
        </pc:sldMkLst>
        <pc:graphicFrameChg chg="add mod modGraphic">
          <ac:chgData name="ludovica@skillselevationfhb.com" userId="d66ab3223affaa58" providerId="LiveId" clId="{1E49CFCF-41C2-4A28-9A6C-2AE4C6DAE613}" dt="2022-03-08T12:46:09.761" v="316" actId="113"/>
          <ac:graphicFrameMkLst>
            <pc:docMk/>
            <pc:sldMk cId="303332243" sldId="282"/>
            <ac:graphicFrameMk id="2" creationId="{0E268870-F2C9-4B0C-87A3-3EADA3739E45}"/>
          </ac:graphicFrameMkLst>
        </pc:graphicFrameChg>
        <pc:graphicFrameChg chg="del">
          <ac:chgData name="ludovica@skillselevationfhb.com" userId="d66ab3223affaa58" providerId="LiveId" clId="{1E49CFCF-41C2-4A28-9A6C-2AE4C6DAE613}" dt="2022-03-08T12:43:36.132" v="291" actId="21"/>
          <ac:graphicFrameMkLst>
            <pc:docMk/>
            <pc:sldMk cId="303332243" sldId="282"/>
            <ac:graphicFrameMk id="4" creationId="{9EF9D713-C5E0-492A-889E-74F237918FF3}"/>
          </ac:graphicFrameMkLst>
        </pc:graphicFrameChg>
        <pc:graphicFrameChg chg="del">
          <ac:chgData name="ludovica@skillselevationfhb.com" userId="d66ab3223affaa58" providerId="LiveId" clId="{1E49CFCF-41C2-4A28-9A6C-2AE4C6DAE613}" dt="2022-03-08T12:44:07.783" v="296" actId="21"/>
          <ac:graphicFrameMkLst>
            <pc:docMk/>
            <pc:sldMk cId="303332243" sldId="282"/>
            <ac:graphicFrameMk id="7" creationId="{33D71D93-2E1E-4A81-BFF6-C6CEF4A4B1B6}"/>
          </ac:graphicFrameMkLst>
        </pc:graphicFrameChg>
      </pc:sldChg>
      <pc:sldChg chg="addSp delSp modSp new del">
        <pc:chgData name="ludovica@skillselevationfhb.com" userId="d66ab3223affaa58" providerId="LiveId" clId="{1E49CFCF-41C2-4A28-9A6C-2AE4C6DAE613}" dt="2022-03-08T12:43:14.434" v="284" actId="680"/>
        <pc:sldMkLst>
          <pc:docMk/>
          <pc:sldMk cId="2951752366" sldId="282"/>
        </pc:sldMkLst>
        <pc:spChg chg="add del">
          <ac:chgData name="ludovica@skillselevationfhb.com" userId="d66ab3223affaa58" providerId="LiveId" clId="{1E49CFCF-41C2-4A28-9A6C-2AE4C6DAE613}" dt="2022-03-08T12:43:11.308" v="283"/>
          <ac:spMkLst>
            <pc:docMk/>
            <pc:sldMk cId="2951752366" sldId="282"/>
            <ac:spMk id="3" creationId="{01551A40-021A-420C-B785-33FA6E5C1FD8}"/>
          </ac:spMkLst>
        </pc:spChg>
        <pc:graphicFrameChg chg="add del mod">
          <ac:chgData name="ludovica@skillselevationfhb.com" userId="d66ab3223affaa58" providerId="LiveId" clId="{1E49CFCF-41C2-4A28-9A6C-2AE4C6DAE613}" dt="2022-03-08T12:43:11.308" v="283"/>
          <ac:graphicFrameMkLst>
            <pc:docMk/>
            <pc:sldMk cId="2951752366" sldId="282"/>
            <ac:graphicFrameMk id="4" creationId="{B92AEBA7-CE1E-4A71-8EFE-D16625905B0F}"/>
          </ac:graphicFrameMkLst>
        </pc:graphicFrameChg>
      </pc:sldChg>
      <pc:sldChg chg="addSp delSp modSp add del mod">
        <pc:chgData name="ludovica@skillselevationfhb.com" userId="d66ab3223affaa58" providerId="LiveId" clId="{1E49CFCF-41C2-4A28-9A6C-2AE4C6DAE613}" dt="2022-03-08T12:52:44.809" v="510" actId="2696"/>
        <pc:sldMkLst>
          <pc:docMk/>
          <pc:sldMk cId="63414229" sldId="283"/>
        </pc:sldMkLst>
        <pc:spChg chg="mod">
          <ac:chgData name="ludovica@skillselevationfhb.com" userId="d66ab3223affaa58" providerId="LiveId" clId="{1E49CFCF-41C2-4A28-9A6C-2AE4C6DAE613}" dt="2022-03-08T12:51:12.087" v="478" actId="20577"/>
          <ac:spMkLst>
            <pc:docMk/>
            <pc:sldMk cId="63414229" sldId="283"/>
            <ac:spMk id="13" creationId="{0B2F7796-DB8C-4E3A-A0F6-4F8A8145AEF5}"/>
          </ac:spMkLst>
        </pc:spChg>
        <pc:spChg chg="del">
          <ac:chgData name="ludovica@skillselevationfhb.com" userId="d66ab3223affaa58" providerId="LiveId" clId="{1E49CFCF-41C2-4A28-9A6C-2AE4C6DAE613}" dt="2022-03-08T12:52:02.658" v="507" actId="21"/>
          <ac:spMkLst>
            <pc:docMk/>
            <pc:sldMk cId="63414229" sldId="283"/>
            <ac:spMk id="14" creationId="{0E21429E-2746-46D2-AA7C-D3EBF3087088}"/>
          </ac:spMkLst>
        </pc:spChg>
        <pc:spChg chg="add mod">
          <ac:chgData name="ludovica@skillselevationfhb.com" userId="d66ab3223affaa58" providerId="LiveId" clId="{1E49CFCF-41C2-4A28-9A6C-2AE4C6DAE613}" dt="2022-03-08T12:51:33.212" v="486" actId="20577"/>
          <ac:spMkLst>
            <pc:docMk/>
            <pc:sldMk cId="63414229" sldId="283"/>
            <ac:spMk id="15" creationId="{2F8DEF99-BED9-43D5-AE6A-E03FC652A6D5}"/>
          </ac:spMkLst>
        </pc:spChg>
        <pc:spChg chg="del">
          <ac:chgData name="ludovica@skillselevationfhb.com" userId="d66ab3223affaa58" providerId="LiveId" clId="{1E49CFCF-41C2-4A28-9A6C-2AE4C6DAE613}" dt="2022-03-08T12:51:54.300" v="506" actId="21"/>
          <ac:spMkLst>
            <pc:docMk/>
            <pc:sldMk cId="63414229" sldId="283"/>
            <ac:spMk id="16" creationId="{B1B13B66-0FF7-48D6-9649-E2CF49A33A6D}"/>
          </ac:spMkLst>
        </pc:spChg>
        <pc:spChg chg="del">
          <ac:chgData name="ludovica@skillselevationfhb.com" userId="d66ab3223affaa58" providerId="LiveId" clId="{1E49CFCF-41C2-4A28-9A6C-2AE4C6DAE613}" dt="2022-03-08T12:52:04.835" v="508" actId="21"/>
          <ac:spMkLst>
            <pc:docMk/>
            <pc:sldMk cId="63414229" sldId="283"/>
            <ac:spMk id="17" creationId="{38F59BD4-4CAA-4F4C-85FB-5C87043F4003}"/>
          </ac:spMkLst>
        </pc:spChg>
        <pc:spChg chg="add mod">
          <ac:chgData name="ludovica@skillselevationfhb.com" userId="d66ab3223affaa58" providerId="LiveId" clId="{1E49CFCF-41C2-4A28-9A6C-2AE4C6DAE613}" dt="2022-03-08T12:52:11.024" v="509" actId="1076"/>
          <ac:spMkLst>
            <pc:docMk/>
            <pc:sldMk cId="63414229" sldId="283"/>
            <ac:spMk id="18" creationId="{2E74A9B8-1618-42BC-B5D7-5445665AF96D}"/>
          </ac:spMkLst>
        </pc:spChg>
        <pc:spChg chg="del">
          <ac:chgData name="ludovica@skillselevationfhb.com" userId="d66ab3223affaa58" providerId="LiveId" clId="{1E49CFCF-41C2-4A28-9A6C-2AE4C6DAE613}" dt="2022-03-08T12:51:52.037" v="505" actId="21"/>
          <ac:spMkLst>
            <pc:docMk/>
            <pc:sldMk cId="63414229" sldId="283"/>
            <ac:spMk id="22" creationId="{9A08A479-A8E6-44A3-AB9D-A5F05A4A1AF9}"/>
          </ac:spMkLst>
        </pc:spChg>
      </pc:sldChg>
      <pc:sldChg chg="addSp delSp modSp add mod ord">
        <pc:chgData name="ludovica@skillselevationfhb.com" userId="d66ab3223affaa58" providerId="LiveId" clId="{1E49CFCF-41C2-4A28-9A6C-2AE4C6DAE613}" dt="2022-03-11T09:28:58.017" v="9776" actId="1076"/>
        <pc:sldMkLst>
          <pc:docMk/>
          <pc:sldMk cId="1702633953" sldId="283"/>
        </pc:sldMkLst>
        <pc:spChg chg="add mod">
          <ac:chgData name="ludovica@skillselevationfhb.com" userId="d66ab3223affaa58" providerId="LiveId" clId="{1E49CFCF-41C2-4A28-9A6C-2AE4C6DAE613}" dt="2022-03-11T09:28:58.017" v="9776" actId="1076"/>
          <ac:spMkLst>
            <pc:docMk/>
            <pc:sldMk cId="1702633953" sldId="283"/>
            <ac:spMk id="12" creationId="{09E8F986-3277-4D04-94CC-78AA44F53E84}"/>
          </ac:spMkLst>
        </pc:spChg>
        <pc:spChg chg="mod">
          <ac:chgData name="ludovica@skillselevationfhb.com" userId="d66ab3223affaa58" providerId="LiveId" clId="{1E49CFCF-41C2-4A28-9A6C-2AE4C6DAE613}" dt="2022-03-11T08:56:11.324" v="9653" actId="20577"/>
          <ac:spMkLst>
            <pc:docMk/>
            <pc:sldMk cId="1702633953" sldId="283"/>
            <ac:spMk id="13" creationId="{0B2F7796-DB8C-4E3A-A0F6-4F8A8145AEF5}"/>
          </ac:spMkLst>
        </pc:spChg>
        <pc:spChg chg="del">
          <ac:chgData name="ludovica@skillselevationfhb.com" userId="d66ab3223affaa58" providerId="LiveId" clId="{1E49CFCF-41C2-4A28-9A6C-2AE4C6DAE613}" dt="2022-03-08T13:00:35.784" v="525" actId="21"/>
          <ac:spMkLst>
            <pc:docMk/>
            <pc:sldMk cId="1702633953" sldId="283"/>
            <ac:spMk id="14" creationId="{0E21429E-2746-46D2-AA7C-D3EBF3087088}"/>
          </ac:spMkLst>
        </pc:spChg>
        <pc:spChg chg="add mod">
          <ac:chgData name="ludovica@skillselevationfhb.com" userId="d66ab3223affaa58" providerId="LiveId" clId="{1E49CFCF-41C2-4A28-9A6C-2AE4C6DAE613}" dt="2022-03-11T08:56:23.855" v="9670" actId="1076"/>
          <ac:spMkLst>
            <pc:docMk/>
            <pc:sldMk cId="1702633953" sldId="283"/>
            <ac:spMk id="15" creationId="{66BF52A4-19F9-4961-A6DF-C271CDFE8941}"/>
          </ac:spMkLst>
        </pc:spChg>
        <pc:spChg chg="mod">
          <ac:chgData name="ludovica@skillselevationfhb.com" userId="d66ab3223affaa58" providerId="LiveId" clId="{1E49CFCF-41C2-4A28-9A6C-2AE4C6DAE613}" dt="2022-03-11T08:56:13.671" v="9655" actId="20577"/>
          <ac:spMkLst>
            <pc:docMk/>
            <pc:sldMk cId="1702633953" sldId="283"/>
            <ac:spMk id="16" creationId="{B1B13B66-0FF7-48D6-9649-E2CF49A33A6D}"/>
          </ac:spMkLst>
        </pc:spChg>
        <pc:spChg chg="del">
          <ac:chgData name="ludovica@skillselevationfhb.com" userId="d66ab3223affaa58" providerId="LiveId" clId="{1E49CFCF-41C2-4A28-9A6C-2AE4C6DAE613}" dt="2022-03-08T13:00:32.389" v="524" actId="21"/>
          <ac:spMkLst>
            <pc:docMk/>
            <pc:sldMk cId="1702633953" sldId="283"/>
            <ac:spMk id="17" creationId="{38F59BD4-4CAA-4F4C-85FB-5C87043F4003}"/>
          </ac:spMkLst>
        </pc:spChg>
        <pc:spChg chg="del mod">
          <ac:chgData name="ludovica@skillselevationfhb.com" userId="d66ab3223affaa58" providerId="LiveId" clId="{1E49CFCF-41C2-4A28-9A6C-2AE4C6DAE613}" dt="2022-03-08T14:30:31.344" v="704" actId="21"/>
          <ac:spMkLst>
            <pc:docMk/>
            <pc:sldMk cId="1702633953" sldId="283"/>
            <ac:spMk id="22" creationId="{9A08A479-A8E6-44A3-AB9D-A5F05A4A1AF9}"/>
          </ac:spMkLst>
        </pc:spChg>
      </pc:sldChg>
      <pc:sldChg chg="addSp delSp modSp add del mod ord">
        <pc:chgData name="ludovica@skillselevationfhb.com" userId="d66ab3223affaa58" providerId="LiveId" clId="{1E49CFCF-41C2-4A28-9A6C-2AE4C6DAE613}" dt="2022-03-10T12:14:45.919" v="5865" actId="403"/>
        <pc:sldMkLst>
          <pc:docMk/>
          <pc:sldMk cId="825119717" sldId="284"/>
        </pc:sldMkLst>
        <pc:spChg chg="mod">
          <ac:chgData name="ludovica@skillselevationfhb.com" userId="d66ab3223affaa58" providerId="LiveId" clId="{1E49CFCF-41C2-4A28-9A6C-2AE4C6DAE613}" dt="2022-03-10T12:14:38.837" v="5861" actId="1076"/>
          <ac:spMkLst>
            <pc:docMk/>
            <pc:sldMk cId="825119717" sldId="284"/>
            <ac:spMk id="9" creationId="{860BECD8-C24B-4AF3-9FE5-50B232840A41}"/>
          </ac:spMkLst>
        </pc:spChg>
        <pc:spChg chg="add del mod">
          <ac:chgData name="ludovica@skillselevationfhb.com" userId="d66ab3223affaa58" providerId="LiveId" clId="{1E49CFCF-41C2-4A28-9A6C-2AE4C6DAE613}" dt="2022-03-10T12:14:32.223" v="5859" actId="21"/>
          <ac:spMkLst>
            <pc:docMk/>
            <pc:sldMk cId="825119717" sldId="284"/>
            <ac:spMk id="10" creationId="{97EAF0DC-B76E-433D-AC33-B79E0A563A13}"/>
          </ac:spMkLst>
        </pc:spChg>
        <pc:spChg chg="add mod">
          <ac:chgData name="ludovica@skillselevationfhb.com" userId="d66ab3223affaa58" providerId="LiveId" clId="{1E49CFCF-41C2-4A28-9A6C-2AE4C6DAE613}" dt="2022-03-10T12:14:45.919" v="5865" actId="403"/>
          <ac:spMkLst>
            <pc:docMk/>
            <pc:sldMk cId="825119717" sldId="284"/>
            <ac:spMk id="12" creationId="{18BDBFD5-1C80-43A2-A299-7E3B9A8981DB}"/>
          </ac:spMkLst>
        </pc:spChg>
        <pc:spChg chg="del mod">
          <ac:chgData name="ludovica@skillselevationfhb.com" userId="d66ab3223affaa58" providerId="LiveId" clId="{1E49CFCF-41C2-4A28-9A6C-2AE4C6DAE613}" dt="2022-03-08T13:48:22.385" v="608"/>
          <ac:spMkLst>
            <pc:docMk/>
            <pc:sldMk cId="825119717" sldId="284"/>
            <ac:spMk id="14" creationId="{5CEAA509-EA64-40BD-A771-50421C7C663D}"/>
          </ac:spMkLst>
        </pc:spChg>
        <pc:picChg chg="del">
          <ac:chgData name="ludovica@skillselevationfhb.com" userId="d66ab3223affaa58" providerId="LiveId" clId="{1E49CFCF-41C2-4A28-9A6C-2AE4C6DAE613}" dt="2022-03-10T11:53:41.529" v="5618" actId="21"/>
          <ac:picMkLst>
            <pc:docMk/>
            <pc:sldMk cId="825119717" sldId="284"/>
            <ac:picMk id="3" creationId="{16476699-494A-4532-825A-8FDBB83DEC8B}"/>
          </ac:picMkLst>
        </pc:picChg>
        <pc:picChg chg="add del mod">
          <ac:chgData name="ludovica@skillselevationfhb.com" userId="d66ab3223affaa58" providerId="LiveId" clId="{1E49CFCF-41C2-4A28-9A6C-2AE4C6DAE613}" dt="2022-03-10T12:10:06.870" v="5780" actId="21"/>
          <ac:picMkLst>
            <pc:docMk/>
            <pc:sldMk cId="825119717" sldId="284"/>
            <ac:picMk id="8194" creationId="{B8AF3CFC-F0E0-48AC-BF6B-B86C34B4180F}"/>
          </ac:picMkLst>
        </pc:picChg>
        <pc:picChg chg="add del mod">
          <ac:chgData name="ludovica@skillselevationfhb.com" userId="d66ab3223affaa58" providerId="LiveId" clId="{1E49CFCF-41C2-4A28-9A6C-2AE4C6DAE613}" dt="2022-03-10T12:10:10.170" v="5782" actId="21"/>
          <ac:picMkLst>
            <pc:docMk/>
            <pc:sldMk cId="825119717" sldId="284"/>
            <ac:picMk id="8196" creationId="{97C204F1-C2BF-42F7-BC2A-FFF975284001}"/>
          </ac:picMkLst>
        </pc:picChg>
        <pc:picChg chg="add del mod">
          <ac:chgData name="ludovica@skillselevationfhb.com" userId="d66ab3223affaa58" providerId="LiveId" clId="{1E49CFCF-41C2-4A28-9A6C-2AE4C6DAE613}" dt="2022-03-10T12:03:38.400" v="5691" actId="21"/>
          <ac:picMkLst>
            <pc:docMk/>
            <pc:sldMk cId="825119717" sldId="284"/>
            <ac:picMk id="8198" creationId="{6AAE4A41-41CA-46FE-89D1-5F74D7B9C175}"/>
          </ac:picMkLst>
        </pc:picChg>
        <pc:picChg chg="add del mod">
          <ac:chgData name="ludovica@skillselevationfhb.com" userId="d66ab3223affaa58" providerId="LiveId" clId="{1E49CFCF-41C2-4A28-9A6C-2AE4C6DAE613}" dt="2022-03-10T12:10:08.463" v="5781" actId="21"/>
          <ac:picMkLst>
            <pc:docMk/>
            <pc:sldMk cId="825119717" sldId="284"/>
            <ac:picMk id="8200" creationId="{A51B4FD7-24A3-451E-93E1-F644AAAA568B}"/>
          </ac:picMkLst>
        </pc:picChg>
      </pc:sldChg>
      <pc:sldChg chg="addSp delSp modSp add mod ord">
        <pc:chgData name="ludovica@skillselevationfhb.com" userId="d66ab3223affaa58" providerId="LiveId" clId="{1E49CFCF-41C2-4A28-9A6C-2AE4C6DAE613}" dt="2022-03-10T17:05:21.578" v="9207" actId="1076"/>
        <pc:sldMkLst>
          <pc:docMk/>
          <pc:sldMk cId="527609177" sldId="285"/>
        </pc:sldMkLst>
        <pc:spChg chg="add mod">
          <ac:chgData name="ludovica@skillselevationfhb.com" userId="d66ab3223affaa58" providerId="LiveId" clId="{1E49CFCF-41C2-4A28-9A6C-2AE4C6DAE613}" dt="2022-03-10T17:00:54.123" v="9158" actId="20577"/>
          <ac:spMkLst>
            <pc:docMk/>
            <pc:sldMk cId="527609177" sldId="285"/>
            <ac:spMk id="8" creationId="{4B655011-3D68-4A1B-A909-E92BD671D461}"/>
          </ac:spMkLst>
        </pc:spChg>
        <pc:spChg chg="mod">
          <ac:chgData name="ludovica@skillselevationfhb.com" userId="d66ab3223affaa58" providerId="LiveId" clId="{1E49CFCF-41C2-4A28-9A6C-2AE4C6DAE613}" dt="2022-03-08T16:26:57.388" v="1430" actId="20577"/>
          <ac:spMkLst>
            <pc:docMk/>
            <pc:sldMk cId="527609177" sldId="285"/>
            <ac:spMk id="9" creationId="{860BECD8-C24B-4AF3-9FE5-50B232840A41}"/>
          </ac:spMkLst>
        </pc:spChg>
        <pc:spChg chg="del mod">
          <ac:chgData name="ludovica@skillselevationfhb.com" userId="d66ab3223affaa58" providerId="LiveId" clId="{1E49CFCF-41C2-4A28-9A6C-2AE4C6DAE613}" dt="2022-03-08T13:35:43.206" v="604"/>
          <ac:spMkLst>
            <pc:docMk/>
            <pc:sldMk cId="527609177" sldId="285"/>
            <ac:spMk id="14" creationId="{5CEAA509-EA64-40BD-A771-50421C7C663D}"/>
          </ac:spMkLst>
        </pc:spChg>
        <pc:picChg chg="del">
          <ac:chgData name="ludovica@skillselevationfhb.com" userId="d66ab3223affaa58" providerId="LiveId" clId="{1E49CFCF-41C2-4A28-9A6C-2AE4C6DAE613}" dt="2022-03-10T12:05:28.548" v="5724" actId="21"/>
          <ac:picMkLst>
            <pc:docMk/>
            <pc:sldMk cId="527609177" sldId="285"/>
            <ac:picMk id="3" creationId="{16476699-494A-4532-825A-8FDBB83DEC8B}"/>
          </ac:picMkLst>
        </pc:picChg>
        <pc:picChg chg="add mod">
          <ac:chgData name="ludovica@skillselevationfhb.com" userId="d66ab3223affaa58" providerId="LiveId" clId="{1E49CFCF-41C2-4A28-9A6C-2AE4C6DAE613}" dt="2022-03-10T17:05:19.845" v="9206" actId="1076"/>
          <ac:picMkLst>
            <pc:docMk/>
            <pc:sldMk cId="527609177" sldId="285"/>
            <ac:picMk id="10" creationId="{37B5B3AD-3AE6-4A7F-9258-DE52C8C20777}"/>
          </ac:picMkLst>
        </pc:picChg>
        <pc:picChg chg="add mod">
          <ac:chgData name="ludovica@skillselevationfhb.com" userId="d66ab3223affaa58" providerId="LiveId" clId="{1E49CFCF-41C2-4A28-9A6C-2AE4C6DAE613}" dt="2022-03-10T17:05:12.776" v="9204" actId="1076"/>
          <ac:picMkLst>
            <pc:docMk/>
            <pc:sldMk cId="527609177" sldId="285"/>
            <ac:picMk id="11" creationId="{EBBD4279-C404-448E-B5D7-D1D80051C08C}"/>
          </ac:picMkLst>
        </pc:picChg>
        <pc:picChg chg="add mod">
          <ac:chgData name="ludovica@skillselevationfhb.com" userId="d66ab3223affaa58" providerId="LiveId" clId="{1E49CFCF-41C2-4A28-9A6C-2AE4C6DAE613}" dt="2022-03-10T17:05:21.578" v="9207" actId="1076"/>
          <ac:picMkLst>
            <pc:docMk/>
            <pc:sldMk cId="527609177" sldId="285"/>
            <ac:picMk id="12" creationId="{1F266FC7-17D9-40F7-8D76-81EF0B7279EE}"/>
          </ac:picMkLst>
        </pc:picChg>
      </pc:sldChg>
      <pc:sldChg chg="addSp delSp modSp add del mod">
        <pc:chgData name="ludovica@skillselevationfhb.com" userId="d66ab3223affaa58" providerId="LiveId" clId="{1E49CFCF-41C2-4A28-9A6C-2AE4C6DAE613}" dt="2022-03-08T16:45:50.093" v="1598" actId="2696"/>
        <pc:sldMkLst>
          <pc:docMk/>
          <pc:sldMk cId="1030539898" sldId="286"/>
        </pc:sldMkLst>
        <pc:spChg chg="add mod">
          <ac:chgData name="ludovica@skillselevationfhb.com" userId="d66ab3223affaa58" providerId="LiveId" clId="{1E49CFCF-41C2-4A28-9A6C-2AE4C6DAE613}" dt="2022-03-08T15:41:17.363" v="1112" actId="20577"/>
          <ac:spMkLst>
            <pc:docMk/>
            <pc:sldMk cId="1030539898" sldId="286"/>
            <ac:spMk id="8" creationId="{478EC13F-C2DC-4306-BD95-04685893A13A}"/>
          </ac:spMkLst>
        </pc:spChg>
        <pc:spChg chg="del">
          <ac:chgData name="ludovica@skillselevationfhb.com" userId="d66ab3223affaa58" providerId="LiveId" clId="{1E49CFCF-41C2-4A28-9A6C-2AE4C6DAE613}" dt="2022-03-08T14:33:49.480" v="757" actId="21"/>
          <ac:spMkLst>
            <pc:docMk/>
            <pc:sldMk cId="1030539898" sldId="286"/>
            <ac:spMk id="9" creationId="{860BECD8-C24B-4AF3-9FE5-50B232840A41}"/>
          </ac:spMkLst>
        </pc:spChg>
        <pc:spChg chg="add mod">
          <ac:chgData name="ludovica@skillselevationfhb.com" userId="d66ab3223affaa58" providerId="LiveId" clId="{1E49CFCF-41C2-4A28-9A6C-2AE4C6DAE613}" dt="2022-03-08T14:34:00.197" v="760" actId="1076"/>
          <ac:spMkLst>
            <pc:docMk/>
            <pc:sldMk cId="1030539898" sldId="286"/>
            <ac:spMk id="10" creationId="{D14BD56C-F768-4AB1-A081-A5B3C01DA257}"/>
          </ac:spMkLst>
        </pc:spChg>
        <pc:spChg chg="add mod">
          <ac:chgData name="ludovica@skillselevationfhb.com" userId="d66ab3223affaa58" providerId="LiveId" clId="{1E49CFCF-41C2-4A28-9A6C-2AE4C6DAE613}" dt="2022-03-08T14:34:32.596" v="783" actId="14100"/>
          <ac:spMkLst>
            <pc:docMk/>
            <pc:sldMk cId="1030539898" sldId="286"/>
            <ac:spMk id="11" creationId="{D7376DF7-71AB-4A38-981D-99A023FE947E}"/>
          </ac:spMkLst>
        </pc:spChg>
        <pc:spChg chg="del">
          <ac:chgData name="ludovica@skillselevationfhb.com" userId="d66ab3223affaa58" providerId="LiveId" clId="{1E49CFCF-41C2-4A28-9A6C-2AE4C6DAE613}" dt="2022-03-08T14:32:46.947" v="730" actId="21"/>
          <ac:spMkLst>
            <pc:docMk/>
            <pc:sldMk cId="1030539898" sldId="286"/>
            <ac:spMk id="14" creationId="{5CEAA509-EA64-40BD-A771-50421C7C663D}"/>
          </ac:spMkLst>
        </pc:spChg>
      </pc:sldChg>
      <pc:sldChg chg="modSp add mod">
        <pc:chgData name="ludovica@skillselevationfhb.com" userId="d66ab3223affaa58" providerId="LiveId" clId="{1E49CFCF-41C2-4A28-9A6C-2AE4C6DAE613}" dt="2022-03-08T16:08:35.182" v="1332" actId="2711"/>
        <pc:sldMkLst>
          <pc:docMk/>
          <pc:sldMk cId="2717932038" sldId="287"/>
        </pc:sldMkLst>
        <pc:spChg chg="mod">
          <ac:chgData name="ludovica@skillselevationfhb.com" userId="d66ab3223affaa58" providerId="LiveId" clId="{1E49CFCF-41C2-4A28-9A6C-2AE4C6DAE613}" dt="2022-03-08T16:08:35.182" v="1332" actId="2711"/>
          <ac:spMkLst>
            <pc:docMk/>
            <pc:sldMk cId="2717932038" sldId="287"/>
            <ac:spMk id="14" creationId="{5CEAA509-EA64-40BD-A771-50421C7C663D}"/>
          </ac:spMkLst>
        </pc:spChg>
        <pc:picChg chg="mod">
          <ac:chgData name="ludovica@skillselevationfhb.com" userId="d66ab3223affaa58" providerId="LiveId" clId="{1E49CFCF-41C2-4A28-9A6C-2AE4C6DAE613}" dt="2022-03-08T15:18:15.597" v="788" actId="1076"/>
          <ac:picMkLst>
            <pc:docMk/>
            <pc:sldMk cId="2717932038" sldId="287"/>
            <ac:picMk id="3" creationId="{16476699-494A-4532-825A-8FDBB83DEC8B}"/>
          </ac:picMkLst>
        </pc:picChg>
      </pc:sldChg>
      <pc:sldChg chg="addSp delSp modSp add mod ord">
        <pc:chgData name="ludovica@skillselevationfhb.com" userId="d66ab3223affaa58" providerId="LiveId" clId="{1E49CFCF-41C2-4A28-9A6C-2AE4C6DAE613}" dt="2022-03-10T17:13:53.081" v="9299" actId="1076"/>
        <pc:sldMkLst>
          <pc:docMk/>
          <pc:sldMk cId="2188453500" sldId="288"/>
        </pc:sldMkLst>
        <pc:spChg chg="del">
          <ac:chgData name="ludovica@skillselevationfhb.com" userId="d66ab3223affaa58" providerId="LiveId" clId="{1E49CFCF-41C2-4A28-9A6C-2AE4C6DAE613}" dt="2022-03-08T15:48:31.254" v="1179" actId="21"/>
          <ac:spMkLst>
            <pc:docMk/>
            <pc:sldMk cId="2188453500" sldId="288"/>
            <ac:spMk id="8" creationId="{478EC13F-C2DC-4306-BD95-04685893A13A}"/>
          </ac:spMkLst>
        </pc:spChg>
        <pc:spChg chg="del">
          <ac:chgData name="ludovica@skillselevationfhb.com" userId="d66ab3223affaa58" providerId="LiveId" clId="{1E49CFCF-41C2-4A28-9A6C-2AE4C6DAE613}" dt="2022-03-08T17:37:41.890" v="2161" actId="21"/>
          <ac:spMkLst>
            <pc:docMk/>
            <pc:sldMk cId="2188453500" sldId="288"/>
            <ac:spMk id="10" creationId="{D14BD56C-F768-4AB1-A081-A5B3C01DA257}"/>
          </ac:spMkLst>
        </pc:spChg>
        <pc:spChg chg="mod">
          <ac:chgData name="ludovica@skillselevationfhb.com" userId="d66ab3223affaa58" providerId="LiveId" clId="{1E49CFCF-41C2-4A28-9A6C-2AE4C6DAE613}" dt="2022-03-08T17:36:26.345" v="2151" actId="14100"/>
          <ac:spMkLst>
            <pc:docMk/>
            <pc:sldMk cId="2188453500" sldId="288"/>
            <ac:spMk id="11" creationId="{D7376DF7-71AB-4A38-981D-99A023FE947E}"/>
          </ac:spMkLst>
        </pc:spChg>
        <pc:spChg chg="add mod">
          <ac:chgData name="ludovica@skillselevationfhb.com" userId="d66ab3223affaa58" providerId="LiveId" clId="{1E49CFCF-41C2-4A28-9A6C-2AE4C6DAE613}" dt="2022-03-10T17:13:53.081" v="9299" actId="1076"/>
          <ac:spMkLst>
            <pc:docMk/>
            <pc:sldMk cId="2188453500" sldId="288"/>
            <ac:spMk id="12" creationId="{69AF9B40-BCDB-47D8-A188-64E57F218902}"/>
          </ac:spMkLst>
        </pc:spChg>
        <pc:picChg chg="mod">
          <ac:chgData name="ludovica@skillselevationfhb.com" userId="d66ab3223affaa58" providerId="LiveId" clId="{1E49CFCF-41C2-4A28-9A6C-2AE4C6DAE613}" dt="2022-03-08T17:36:30.811" v="2152" actId="1076"/>
          <ac:picMkLst>
            <pc:docMk/>
            <pc:sldMk cId="2188453500" sldId="288"/>
            <ac:picMk id="3" creationId="{16476699-494A-4532-825A-8FDBB83DEC8B}"/>
          </ac:picMkLst>
        </pc:picChg>
      </pc:sldChg>
      <pc:sldChg chg="modSp add del mod ord">
        <pc:chgData name="ludovica@skillselevationfhb.com" userId="d66ab3223affaa58" providerId="LiveId" clId="{1E49CFCF-41C2-4A28-9A6C-2AE4C6DAE613}" dt="2022-03-08T17:36:49.609" v="2154" actId="2696"/>
        <pc:sldMkLst>
          <pc:docMk/>
          <pc:sldMk cId="3053628698" sldId="289"/>
        </pc:sldMkLst>
        <pc:spChg chg="mod">
          <ac:chgData name="ludovica@skillselevationfhb.com" userId="d66ab3223affaa58" providerId="LiveId" clId="{1E49CFCF-41C2-4A28-9A6C-2AE4C6DAE613}" dt="2022-03-08T15:49:55.418" v="1246" actId="20577"/>
          <ac:spMkLst>
            <pc:docMk/>
            <pc:sldMk cId="3053628698" sldId="289"/>
            <ac:spMk id="11" creationId="{D7376DF7-71AB-4A38-981D-99A023FE947E}"/>
          </ac:spMkLst>
        </pc:spChg>
        <pc:spChg chg="mod">
          <ac:chgData name="ludovica@skillselevationfhb.com" userId="d66ab3223affaa58" providerId="LiveId" clId="{1E49CFCF-41C2-4A28-9A6C-2AE4C6DAE613}" dt="2022-03-08T17:35:55.772" v="2148"/>
          <ac:spMkLst>
            <pc:docMk/>
            <pc:sldMk cId="3053628698" sldId="289"/>
            <ac:spMk id="12" creationId="{69AF9B40-BCDB-47D8-A188-64E57F218902}"/>
          </ac:spMkLst>
        </pc:spChg>
      </pc:sldChg>
      <pc:sldChg chg="add">
        <pc:chgData name="ludovica@skillselevationfhb.com" userId="d66ab3223affaa58" providerId="LiveId" clId="{1E49CFCF-41C2-4A28-9A6C-2AE4C6DAE613}" dt="2022-03-08T15:57:55.670" v="1247" actId="2890"/>
        <pc:sldMkLst>
          <pc:docMk/>
          <pc:sldMk cId="3200133726" sldId="290"/>
        </pc:sldMkLst>
      </pc:sldChg>
      <pc:sldChg chg="delSp modSp add del mod ord">
        <pc:chgData name="ludovica@skillselevationfhb.com" userId="d66ab3223affaa58" providerId="LiveId" clId="{1E49CFCF-41C2-4A28-9A6C-2AE4C6DAE613}" dt="2022-03-09T14:20:07.552" v="3838" actId="2696"/>
        <pc:sldMkLst>
          <pc:docMk/>
          <pc:sldMk cId="2729047759" sldId="291"/>
        </pc:sldMkLst>
        <pc:spChg chg="mod">
          <ac:chgData name="ludovica@skillselevationfhb.com" userId="d66ab3223affaa58" providerId="LiveId" clId="{1E49CFCF-41C2-4A28-9A6C-2AE4C6DAE613}" dt="2022-03-09T13:59:01.283" v="3232" actId="20577"/>
          <ac:spMkLst>
            <pc:docMk/>
            <pc:sldMk cId="2729047759" sldId="291"/>
            <ac:spMk id="9" creationId="{860BECD8-C24B-4AF3-9FE5-50B232840A41}"/>
          </ac:spMkLst>
        </pc:spChg>
        <pc:spChg chg="mod">
          <ac:chgData name="ludovica@skillselevationfhb.com" userId="d66ab3223affaa58" providerId="LiveId" clId="{1E49CFCF-41C2-4A28-9A6C-2AE4C6DAE613}" dt="2022-03-09T14:05:21.272" v="3527" actId="404"/>
          <ac:spMkLst>
            <pc:docMk/>
            <pc:sldMk cId="2729047759" sldId="291"/>
            <ac:spMk id="10" creationId="{97EAF0DC-B76E-433D-AC33-B79E0A563A13}"/>
          </ac:spMkLst>
        </pc:spChg>
        <pc:picChg chg="del">
          <ac:chgData name="ludovica@skillselevationfhb.com" userId="d66ab3223affaa58" providerId="LiveId" clId="{1E49CFCF-41C2-4A28-9A6C-2AE4C6DAE613}" dt="2022-03-09T13:42:33.539" v="3079" actId="21"/>
          <ac:picMkLst>
            <pc:docMk/>
            <pc:sldMk cId="2729047759" sldId="291"/>
            <ac:picMk id="3" creationId="{16476699-494A-4532-825A-8FDBB83DEC8B}"/>
          </ac:picMkLst>
        </pc:picChg>
      </pc:sldChg>
      <pc:sldChg chg="addSp delSp modSp add mod ord">
        <pc:chgData name="ludovica@skillselevationfhb.com" userId="d66ab3223affaa58" providerId="LiveId" clId="{1E49CFCF-41C2-4A28-9A6C-2AE4C6DAE613}" dt="2022-03-16T13:34:07.164" v="11120"/>
        <pc:sldMkLst>
          <pc:docMk/>
          <pc:sldMk cId="2872872344" sldId="292"/>
        </pc:sldMkLst>
        <pc:spChg chg="mod">
          <ac:chgData name="ludovica@skillselevationfhb.com" userId="d66ab3223affaa58" providerId="LiveId" clId="{1E49CFCF-41C2-4A28-9A6C-2AE4C6DAE613}" dt="2022-03-10T10:02:44.346" v="4305" actId="1076"/>
          <ac:spMkLst>
            <pc:docMk/>
            <pc:sldMk cId="2872872344" sldId="292"/>
            <ac:spMk id="9" creationId="{860BECD8-C24B-4AF3-9FE5-50B232840A41}"/>
          </ac:spMkLst>
        </pc:spChg>
        <pc:spChg chg="mod">
          <ac:chgData name="ludovica@skillselevationfhb.com" userId="d66ab3223affaa58" providerId="LiveId" clId="{1E49CFCF-41C2-4A28-9A6C-2AE4C6DAE613}" dt="2022-03-10T17:44:59.511" v="9609" actId="14100"/>
          <ac:spMkLst>
            <pc:docMk/>
            <pc:sldMk cId="2872872344" sldId="292"/>
            <ac:spMk id="10" creationId="{97EAF0DC-B76E-433D-AC33-B79E0A563A13}"/>
          </ac:spMkLst>
        </pc:spChg>
        <pc:picChg chg="del">
          <ac:chgData name="ludovica@skillselevationfhb.com" userId="d66ab3223affaa58" providerId="LiveId" clId="{1E49CFCF-41C2-4A28-9A6C-2AE4C6DAE613}" dt="2022-03-10T09:18:53.772" v="3840" actId="21"/>
          <ac:picMkLst>
            <pc:docMk/>
            <pc:sldMk cId="2872872344" sldId="292"/>
            <ac:picMk id="3" creationId="{16476699-494A-4532-825A-8FDBB83DEC8B}"/>
          </ac:picMkLst>
        </pc:picChg>
        <pc:picChg chg="add mod">
          <ac:chgData name="ludovica@skillselevationfhb.com" userId="d66ab3223affaa58" providerId="LiveId" clId="{1E49CFCF-41C2-4A28-9A6C-2AE4C6DAE613}" dt="2022-03-11T08:44:46.853" v="9622" actId="1076"/>
          <ac:picMkLst>
            <pc:docMk/>
            <pc:sldMk cId="2872872344" sldId="292"/>
            <ac:picMk id="11" creationId="{CF88E9EF-0BED-4A52-B3D0-8B307ACB38EC}"/>
          </ac:picMkLst>
        </pc:picChg>
        <pc:picChg chg="add del mod">
          <ac:chgData name="ludovica@skillselevationfhb.com" userId="d66ab3223affaa58" providerId="LiveId" clId="{1E49CFCF-41C2-4A28-9A6C-2AE4C6DAE613}" dt="2022-03-10T11:13:03.296" v="4733" actId="478"/>
          <ac:picMkLst>
            <pc:docMk/>
            <pc:sldMk cId="2872872344" sldId="292"/>
            <ac:picMk id="12" creationId="{2847A9AF-AAC5-493C-A397-5FBB08098FBC}"/>
          </ac:picMkLst>
        </pc:picChg>
        <pc:picChg chg="add del mod">
          <ac:chgData name="ludovica@skillselevationfhb.com" userId="d66ab3223affaa58" providerId="LiveId" clId="{1E49CFCF-41C2-4A28-9A6C-2AE4C6DAE613}" dt="2022-03-10T09:56:31.351" v="4147" actId="21"/>
          <ac:picMkLst>
            <pc:docMk/>
            <pc:sldMk cId="2872872344" sldId="292"/>
            <ac:picMk id="1026" creationId="{0E110A4F-4501-49AB-B415-D2A91521A654}"/>
          </ac:picMkLst>
        </pc:picChg>
        <pc:picChg chg="add del">
          <ac:chgData name="ludovica@skillselevationfhb.com" userId="d66ab3223affaa58" providerId="LiveId" clId="{1E49CFCF-41C2-4A28-9A6C-2AE4C6DAE613}" dt="2022-03-10T09:21:07.191" v="3843" actId="21"/>
          <ac:picMkLst>
            <pc:docMk/>
            <pc:sldMk cId="2872872344" sldId="292"/>
            <ac:picMk id="1028" creationId="{48C84367-7AD7-480F-BBC5-3269D24A48B0}"/>
          </ac:picMkLst>
        </pc:picChg>
        <pc:picChg chg="add del mod">
          <ac:chgData name="ludovica@skillselevationfhb.com" userId="d66ab3223affaa58" providerId="LiveId" clId="{1E49CFCF-41C2-4A28-9A6C-2AE4C6DAE613}" dt="2022-03-10T10:01:04.974" v="4280" actId="21"/>
          <ac:picMkLst>
            <pc:docMk/>
            <pc:sldMk cId="2872872344" sldId="292"/>
            <ac:picMk id="1030" creationId="{5090E95B-A10A-4A5D-913C-5AA8F0D7ECA4}"/>
          </ac:picMkLst>
        </pc:picChg>
      </pc:sldChg>
      <pc:sldChg chg="addSp delSp modSp add mod ord">
        <pc:chgData name="ludovica@skillselevationfhb.com" userId="d66ab3223affaa58" providerId="LiveId" clId="{1E49CFCF-41C2-4A28-9A6C-2AE4C6DAE613}" dt="2022-03-11T18:18:21.884" v="10917" actId="403"/>
        <pc:sldMkLst>
          <pc:docMk/>
          <pc:sldMk cId="2639367128" sldId="293"/>
        </pc:sldMkLst>
        <pc:spChg chg="mod">
          <ac:chgData name="ludovica@skillselevationfhb.com" userId="d66ab3223affaa58" providerId="LiveId" clId="{1E49CFCF-41C2-4A28-9A6C-2AE4C6DAE613}" dt="2022-03-11T08:59:17.961" v="9687" actId="20577"/>
          <ac:spMkLst>
            <pc:docMk/>
            <pc:sldMk cId="2639367128" sldId="293"/>
            <ac:spMk id="9" creationId="{860BECD8-C24B-4AF3-9FE5-50B232840A41}"/>
          </ac:spMkLst>
        </pc:spChg>
        <pc:spChg chg="mod">
          <ac:chgData name="ludovica@skillselevationfhb.com" userId="d66ab3223affaa58" providerId="LiveId" clId="{1E49CFCF-41C2-4A28-9A6C-2AE4C6DAE613}" dt="2022-03-11T18:18:21.884" v="10917" actId="403"/>
          <ac:spMkLst>
            <pc:docMk/>
            <pc:sldMk cId="2639367128" sldId="293"/>
            <ac:spMk id="10" creationId="{97EAF0DC-B76E-433D-AC33-B79E0A563A13}"/>
          </ac:spMkLst>
        </pc:spChg>
        <pc:picChg chg="add del mod">
          <ac:chgData name="ludovica@skillselevationfhb.com" userId="d66ab3223affaa58" providerId="LiveId" clId="{1E49CFCF-41C2-4A28-9A6C-2AE4C6DAE613}" dt="2022-03-11T08:59:23.510" v="9689" actId="21"/>
          <ac:picMkLst>
            <pc:docMk/>
            <pc:sldMk cId="2639367128" sldId="293"/>
            <ac:picMk id="8" creationId="{09E984DA-017A-4D35-87EC-B580CA904FAB}"/>
          </ac:picMkLst>
        </pc:picChg>
      </pc:sldChg>
      <pc:sldChg chg="addSp delSp modSp add del mod ord">
        <pc:chgData name="ludovica@skillselevationfhb.com" userId="d66ab3223affaa58" providerId="LiveId" clId="{1E49CFCF-41C2-4A28-9A6C-2AE4C6DAE613}" dt="2022-03-08T16:46:26.654" v="1608" actId="2696"/>
        <pc:sldMkLst>
          <pc:docMk/>
          <pc:sldMk cId="971083412" sldId="294"/>
        </pc:sldMkLst>
        <pc:spChg chg="del">
          <ac:chgData name="ludovica@skillselevationfhb.com" userId="d66ab3223affaa58" providerId="LiveId" clId="{1E49CFCF-41C2-4A28-9A6C-2AE4C6DAE613}" dt="2022-03-08T16:40:53.971" v="1511" actId="21"/>
          <ac:spMkLst>
            <pc:docMk/>
            <pc:sldMk cId="971083412" sldId="294"/>
            <ac:spMk id="10" creationId="{D14BD56C-F768-4AB1-A081-A5B3C01DA257}"/>
          </ac:spMkLst>
        </pc:spChg>
        <pc:spChg chg="mod">
          <ac:chgData name="ludovica@skillselevationfhb.com" userId="d66ab3223affaa58" providerId="LiveId" clId="{1E49CFCF-41C2-4A28-9A6C-2AE4C6DAE613}" dt="2022-03-08T16:41:23.967" v="1519" actId="1076"/>
          <ac:spMkLst>
            <pc:docMk/>
            <pc:sldMk cId="971083412" sldId="294"/>
            <ac:spMk id="11" creationId="{D7376DF7-71AB-4A38-981D-99A023FE947E}"/>
          </ac:spMkLst>
        </pc:spChg>
        <pc:spChg chg="del mod">
          <ac:chgData name="ludovica@skillselevationfhb.com" userId="d66ab3223affaa58" providerId="LiveId" clId="{1E49CFCF-41C2-4A28-9A6C-2AE4C6DAE613}" dt="2022-03-08T16:44:47.032" v="1579" actId="21"/>
          <ac:spMkLst>
            <pc:docMk/>
            <pc:sldMk cId="971083412" sldId="294"/>
            <ac:spMk id="12" creationId="{69AF9B40-BCDB-47D8-A188-64E57F218902}"/>
          </ac:spMkLst>
        </pc:spChg>
        <pc:picChg chg="mod">
          <ac:chgData name="ludovica@skillselevationfhb.com" userId="d66ab3223affaa58" providerId="LiveId" clId="{1E49CFCF-41C2-4A28-9A6C-2AE4C6DAE613}" dt="2022-03-08T16:42:29.291" v="1528" actId="14100"/>
          <ac:picMkLst>
            <pc:docMk/>
            <pc:sldMk cId="971083412" sldId="294"/>
            <ac:picMk id="3" creationId="{16476699-494A-4532-825A-8FDBB83DEC8B}"/>
          </ac:picMkLst>
        </pc:picChg>
        <pc:picChg chg="add del mod">
          <ac:chgData name="ludovica@skillselevationfhb.com" userId="d66ab3223affaa58" providerId="LiveId" clId="{1E49CFCF-41C2-4A28-9A6C-2AE4C6DAE613}" dt="2022-03-08T16:44:16.609" v="1566" actId="21"/>
          <ac:picMkLst>
            <pc:docMk/>
            <pc:sldMk cId="971083412" sldId="294"/>
            <ac:picMk id="1026" creationId="{139CDD6A-8A7C-4278-9ADD-1D214A46B58F}"/>
          </ac:picMkLst>
        </pc:picChg>
        <pc:picChg chg="add del mod">
          <ac:chgData name="ludovica@skillselevationfhb.com" userId="d66ab3223affaa58" providerId="LiveId" clId="{1E49CFCF-41C2-4A28-9A6C-2AE4C6DAE613}" dt="2022-03-08T16:44:02.625" v="1561" actId="21"/>
          <ac:picMkLst>
            <pc:docMk/>
            <pc:sldMk cId="971083412" sldId="294"/>
            <ac:picMk id="1028" creationId="{AF92F511-72E2-4BC0-827F-0E1B65C9A281}"/>
          </ac:picMkLst>
        </pc:picChg>
      </pc:sldChg>
      <pc:sldChg chg="add del">
        <pc:chgData name="ludovica@skillselevationfhb.com" userId="d66ab3223affaa58" providerId="LiveId" clId="{1E49CFCF-41C2-4A28-9A6C-2AE4C6DAE613}" dt="2022-03-09T08:50:22.154" v="2956" actId="2696"/>
        <pc:sldMkLst>
          <pc:docMk/>
          <pc:sldMk cId="3101877487" sldId="295"/>
        </pc:sldMkLst>
      </pc:sldChg>
      <pc:sldChg chg="addSp delSp modSp add mod">
        <pc:chgData name="ludovica@skillselevationfhb.com" userId="d66ab3223affaa58" providerId="LiveId" clId="{1E49CFCF-41C2-4A28-9A6C-2AE4C6DAE613}" dt="2022-03-08T17:00:45.142" v="1711" actId="1076"/>
        <pc:sldMkLst>
          <pc:docMk/>
          <pc:sldMk cId="2562550798" sldId="296"/>
        </pc:sldMkLst>
        <pc:spChg chg="mod">
          <ac:chgData name="ludovica@skillselevationfhb.com" userId="d66ab3223affaa58" providerId="LiveId" clId="{1E49CFCF-41C2-4A28-9A6C-2AE4C6DAE613}" dt="2022-03-08T16:49:03.716" v="1655" actId="14100"/>
          <ac:spMkLst>
            <pc:docMk/>
            <pc:sldMk cId="2562550798" sldId="296"/>
            <ac:spMk id="18" creationId="{DDCB5C4B-3FE5-4B99-B867-3A575DC4F78E}"/>
          </ac:spMkLst>
        </pc:spChg>
        <pc:spChg chg="mod">
          <ac:chgData name="ludovica@skillselevationfhb.com" userId="d66ab3223affaa58" providerId="LiveId" clId="{1E49CFCF-41C2-4A28-9A6C-2AE4C6DAE613}" dt="2022-03-08T17:00:36.537" v="1708" actId="1076"/>
          <ac:spMkLst>
            <pc:docMk/>
            <pc:sldMk cId="2562550798" sldId="296"/>
            <ac:spMk id="20" creationId="{7C41DCF4-42D8-41EE-83E6-08E7243A7E16}"/>
          </ac:spMkLst>
        </pc:spChg>
        <pc:picChg chg="del">
          <ac:chgData name="ludovica@skillselevationfhb.com" userId="d66ab3223affaa58" providerId="LiveId" clId="{1E49CFCF-41C2-4A28-9A6C-2AE4C6DAE613}" dt="2022-03-08T16:49:07.196" v="1656" actId="21"/>
          <ac:picMkLst>
            <pc:docMk/>
            <pc:sldMk cId="2562550798" sldId="296"/>
            <ac:picMk id="19" creationId="{A6256514-C58C-471B-B38E-7C831E99E327}"/>
          </ac:picMkLst>
        </pc:picChg>
        <pc:picChg chg="add mod">
          <ac:chgData name="ludovica@skillselevationfhb.com" userId="d66ab3223affaa58" providerId="LiveId" clId="{1E49CFCF-41C2-4A28-9A6C-2AE4C6DAE613}" dt="2022-03-08T17:00:45.142" v="1711" actId="1076"/>
          <ac:picMkLst>
            <pc:docMk/>
            <pc:sldMk cId="2562550798" sldId="296"/>
            <ac:picMk id="2050" creationId="{FC5CA8E6-D743-4C7F-A54C-257069F0D498}"/>
          </ac:picMkLst>
        </pc:picChg>
      </pc:sldChg>
      <pc:sldChg chg="addSp delSp modSp add mod">
        <pc:chgData name="ludovica@skillselevationfhb.com" userId="d66ab3223affaa58" providerId="LiveId" clId="{1E49CFCF-41C2-4A28-9A6C-2AE4C6DAE613}" dt="2022-03-10T17:14:48.335" v="9338" actId="1076"/>
        <pc:sldMkLst>
          <pc:docMk/>
          <pc:sldMk cId="690900086" sldId="297"/>
        </pc:sldMkLst>
        <pc:spChg chg="add mod">
          <ac:chgData name="ludovica@skillselevationfhb.com" userId="d66ab3223affaa58" providerId="LiveId" clId="{1E49CFCF-41C2-4A28-9A6C-2AE4C6DAE613}" dt="2022-03-10T17:14:45.849" v="9337" actId="1076"/>
          <ac:spMkLst>
            <pc:docMk/>
            <pc:sldMk cId="690900086" sldId="297"/>
            <ac:spMk id="11" creationId="{742B895A-A560-480A-92E5-F6248C31408F}"/>
          </ac:spMkLst>
        </pc:spChg>
        <pc:spChg chg="mod">
          <ac:chgData name="ludovica@skillselevationfhb.com" userId="d66ab3223affaa58" providerId="LiveId" clId="{1E49CFCF-41C2-4A28-9A6C-2AE4C6DAE613}" dt="2022-03-08T16:49:22.468" v="1674" actId="20577"/>
          <ac:spMkLst>
            <pc:docMk/>
            <pc:sldMk cId="690900086" sldId="297"/>
            <ac:spMk id="18" creationId="{DDCB5C4B-3FE5-4B99-B867-3A575DC4F78E}"/>
          </ac:spMkLst>
        </pc:spChg>
        <pc:spChg chg="del mod">
          <ac:chgData name="ludovica@skillselevationfhb.com" userId="d66ab3223affaa58" providerId="LiveId" clId="{1E49CFCF-41C2-4A28-9A6C-2AE4C6DAE613}" dt="2022-03-08T16:49:29.545" v="1677"/>
          <ac:spMkLst>
            <pc:docMk/>
            <pc:sldMk cId="690900086" sldId="297"/>
            <ac:spMk id="20" creationId="{7C41DCF4-42D8-41EE-83E6-08E7243A7E16}"/>
          </ac:spMkLst>
        </pc:spChg>
        <pc:picChg chg="add mod">
          <ac:chgData name="ludovica@skillselevationfhb.com" userId="d66ab3223affaa58" providerId="LiveId" clId="{1E49CFCF-41C2-4A28-9A6C-2AE4C6DAE613}" dt="2022-03-10T17:14:48.335" v="9338" actId="1076"/>
          <ac:picMkLst>
            <pc:docMk/>
            <pc:sldMk cId="690900086" sldId="297"/>
            <ac:picMk id="6146" creationId="{5509BA66-9D7A-44CE-A680-B0D9067A8D39}"/>
          </ac:picMkLst>
        </pc:picChg>
      </pc:sldChg>
      <pc:sldChg chg="addSp modSp add del mod ord">
        <pc:chgData name="ludovica@skillselevationfhb.com" userId="d66ab3223affaa58" providerId="LiveId" clId="{1E49CFCF-41C2-4A28-9A6C-2AE4C6DAE613}" dt="2022-03-11T13:09:47.933" v="10861" actId="2696"/>
        <pc:sldMkLst>
          <pc:docMk/>
          <pc:sldMk cId="1214828023" sldId="298"/>
        </pc:sldMkLst>
        <pc:spChg chg="mod">
          <ac:chgData name="ludovica@skillselevationfhb.com" userId="d66ab3223affaa58" providerId="LiveId" clId="{1E49CFCF-41C2-4A28-9A6C-2AE4C6DAE613}" dt="2022-03-08T17:27:28.896" v="2112" actId="20577"/>
          <ac:spMkLst>
            <pc:docMk/>
            <pc:sldMk cId="1214828023" sldId="298"/>
            <ac:spMk id="11" creationId="{742B895A-A560-480A-92E5-F6248C31408F}"/>
          </ac:spMkLst>
        </pc:spChg>
        <pc:picChg chg="add mod">
          <ac:chgData name="ludovica@skillselevationfhb.com" userId="d66ab3223affaa58" providerId="LiveId" clId="{1E49CFCF-41C2-4A28-9A6C-2AE4C6DAE613}" dt="2022-03-08T17:18:06.811" v="1804" actId="1076"/>
          <ac:picMkLst>
            <pc:docMk/>
            <pc:sldMk cId="1214828023" sldId="298"/>
            <ac:picMk id="5122" creationId="{F3853181-E361-4B1B-AEFA-B69486D10B42}"/>
          </ac:picMkLst>
        </pc:picChg>
      </pc:sldChg>
      <pc:sldChg chg="addSp delSp modSp add mod ord">
        <pc:chgData name="ludovica@skillselevationfhb.com" userId="d66ab3223affaa58" providerId="LiveId" clId="{1E49CFCF-41C2-4A28-9A6C-2AE4C6DAE613}" dt="2022-03-10T17:17:31.021" v="9340" actId="1076"/>
        <pc:sldMkLst>
          <pc:docMk/>
          <pc:sldMk cId="2666844596" sldId="299"/>
        </pc:sldMkLst>
        <pc:spChg chg="del mod">
          <ac:chgData name="ludovica@skillselevationfhb.com" userId="d66ab3223affaa58" providerId="LiveId" clId="{1E49CFCF-41C2-4A28-9A6C-2AE4C6DAE613}" dt="2022-03-09T07:20:40.729" v="2192"/>
          <ac:spMkLst>
            <pc:docMk/>
            <pc:sldMk cId="2666844596" sldId="299"/>
            <ac:spMk id="11" creationId="{742B895A-A560-480A-92E5-F6248C31408F}"/>
          </ac:spMkLst>
        </pc:spChg>
        <pc:spChg chg="add mod">
          <ac:chgData name="ludovica@skillselevationfhb.com" userId="d66ab3223affaa58" providerId="LiveId" clId="{1E49CFCF-41C2-4A28-9A6C-2AE4C6DAE613}" dt="2022-03-10T17:17:28.550" v="9339" actId="1076"/>
          <ac:spMkLst>
            <pc:docMk/>
            <pc:sldMk cId="2666844596" sldId="299"/>
            <ac:spMk id="13" creationId="{7157B436-7DDA-4AB2-8EDB-604D85801456}"/>
          </ac:spMkLst>
        </pc:spChg>
        <pc:spChg chg="mod">
          <ac:chgData name="ludovica@skillselevationfhb.com" userId="d66ab3223affaa58" providerId="LiveId" clId="{1E49CFCF-41C2-4A28-9A6C-2AE4C6DAE613}" dt="2022-03-09T07:20:01.365" v="2186" actId="20577"/>
          <ac:spMkLst>
            <pc:docMk/>
            <pc:sldMk cId="2666844596" sldId="299"/>
            <ac:spMk id="18" creationId="{DDCB5C4B-3FE5-4B99-B867-3A575DC4F78E}"/>
          </ac:spMkLst>
        </pc:spChg>
        <pc:spChg chg="mod">
          <ac:chgData name="ludovica@skillselevationfhb.com" userId="d66ab3223affaa58" providerId="LiveId" clId="{1E49CFCF-41C2-4A28-9A6C-2AE4C6DAE613}" dt="2022-03-09T07:21:13.232" v="2200" actId="20577"/>
          <ac:spMkLst>
            <pc:docMk/>
            <pc:sldMk cId="2666844596" sldId="299"/>
            <ac:spMk id="34" creationId="{D1D2DFB1-1C8D-4863-A0C1-EFFC3352A2D2}"/>
          </ac:spMkLst>
        </pc:spChg>
        <pc:picChg chg="del">
          <ac:chgData name="ludovica@skillselevationfhb.com" userId="d66ab3223affaa58" providerId="LiveId" clId="{1E49CFCF-41C2-4A28-9A6C-2AE4C6DAE613}" dt="2022-03-09T07:20:40.693" v="2190" actId="21"/>
          <ac:picMkLst>
            <pc:docMk/>
            <pc:sldMk cId="2666844596" sldId="299"/>
            <ac:picMk id="6146" creationId="{5509BA66-9D7A-44CE-A680-B0D9067A8D39}"/>
          </ac:picMkLst>
        </pc:picChg>
        <pc:picChg chg="add mod">
          <ac:chgData name="ludovica@skillselevationfhb.com" userId="d66ab3223affaa58" providerId="LiveId" clId="{1E49CFCF-41C2-4A28-9A6C-2AE4C6DAE613}" dt="2022-03-10T17:17:31.021" v="9340" actId="1076"/>
          <ac:picMkLst>
            <pc:docMk/>
            <pc:sldMk cId="2666844596" sldId="299"/>
            <ac:picMk id="8194" creationId="{405F399A-9C20-4D3E-A6A5-9276EE9629EF}"/>
          </ac:picMkLst>
        </pc:picChg>
      </pc:sldChg>
      <pc:sldChg chg="addSp delSp modSp add mod">
        <pc:chgData name="ludovica@skillselevationfhb.com" userId="d66ab3223affaa58" providerId="LiveId" clId="{1E49CFCF-41C2-4A28-9A6C-2AE4C6DAE613}" dt="2022-03-09T14:19:51.231" v="3835" actId="1076"/>
        <pc:sldMkLst>
          <pc:docMk/>
          <pc:sldMk cId="2572924544" sldId="300"/>
        </pc:sldMkLst>
        <pc:spChg chg="add mod">
          <ac:chgData name="ludovica@skillselevationfhb.com" userId="d66ab3223affaa58" providerId="LiveId" clId="{1E49CFCF-41C2-4A28-9A6C-2AE4C6DAE613}" dt="2022-03-09T14:19:51.231" v="3835" actId="1076"/>
          <ac:spMkLst>
            <pc:docMk/>
            <pc:sldMk cId="2572924544" sldId="300"/>
            <ac:spMk id="12" creationId="{F1F6FABA-B249-425A-B5E5-B3870B6E149C}"/>
          </ac:spMkLst>
        </pc:spChg>
        <pc:spChg chg="mod">
          <ac:chgData name="ludovica@skillselevationfhb.com" userId="d66ab3223affaa58" providerId="LiveId" clId="{1E49CFCF-41C2-4A28-9A6C-2AE4C6DAE613}" dt="2022-03-09T14:19:27.009" v="3832" actId="1076"/>
          <ac:spMkLst>
            <pc:docMk/>
            <pc:sldMk cId="2572924544" sldId="300"/>
            <ac:spMk id="18" creationId="{DDCB5C4B-3FE5-4B99-B867-3A575DC4F78E}"/>
          </ac:spMkLst>
        </pc:spChg>
        <pc:picChg chg="del">
          <ac:chgData name="ludovica@skillselevationfhb.com" userId="d66ab3223affaa58" providerId="LiveId" clId="{1E49CFCF-41C2-4A28-9A6C-2AE4C6DAE613}" dt="2022-03-09T07:34:32.326" v="2279" actId="478"/>
          <ac:picMkLst>
            <pc:docMk/>
            <pc:sldMk cId="2572924544" sldId="300"/>
            <ac:picMk id="8194" creationId="{405F399A-9C20-4D3E-A6A5-9276EE9629EF}"/>
          </ac:picMkLst>
        </pc:picChg>
        <pc:picChg chg="add del mod">
          <ac:chgData name="ludovica@skillselevationfhb.com" userId="d66ab3223affaa58" providerId="LiveId" clId="{1E49CFCF-41C2-4A28-9A6C-2AE4C6DAE613}" dt="2022-03-09T08:15:40.457" v="2734" actId="21"/>
          <ac:picMkLst>
            <pc:docMk/>
            <pc:sldMk cId="2572924544" sldId="300"/>
            <ac:picMk id="9218" creationId="{DBDD731C-194C-43A5-94CB-69C01E2EBDE1}"/>
          </ac:picMkLst>
        </pc:picChg>
      </pc:sldChg>
      <pc:sldChg chg="modSp add mod ord">
        <pc:chgData name="ludovica@skillselevationfhb.com" userId="d66ab3223affaa58" providerId="LiveId" clId="{1E49CFCF-41C2-4A28-9A6C-2AE4C6DAE613}" dt="2022-03-10T17:13:38.052" v="9298" actId="20577"/>
        <pc:sldMkLst>
          <pc:docMk/>
          <pc:sldMk cId="2724518307" sldId="301"/>
        </pc:sldMkLst>
        <pc:spChg chg="mod">
          <ac:chgData name="ludovica@skillselevationfhb.com" userId="d66ab3223affaa58" providerId="LiveId" clId="{1E49CFCF-41C2-4A28-9A6C-2AE4C6DAE613}" dt="2022-03-10T17:13:38.052" v="9298" actId="20577"/>
          <ac:spMkLst>
            <pc:docMk/>
            <pc:sldMk cId="2724518307" sldId="301"/>
            <ac:spMk id="12" creationId="{69AF9B40-BCDB-47D8-A188-64E57F218902}"/>
          </ac:spMkLst>
        </pc:spChg>
      </pc:sldChg>
      <pc:sldChg chg="addSp delSp modSp add mod ord">
        <pc:chgData name="ludovica@skillselevationfhb.com" userId="d66ab3223affaa58" providerId="LiveId" clId="{1E49CFCF-41C2-4A28-9A6C-2AE4C6DAE613}" dt="2022-03-11T15:58:53.592" v="10909" actId="1076"/>
        <pc:sldMkLst>
          <pc:docMk/>
          <pc:sldMk cId="1756228213" sldId="302"/>
        </pc:sldMkLst>
        <pc:spChg chg="mod">
          <ac:chgData name="ludovica@skillselevationfhb.com" userId="d66ab3223affaa58" providerId="LiveId" clId="{1E49CFCF-41C2-4A28-9A6C-2AE4C6DAE613}" dt="2022-03-11T15:58:53.592" v="10909" actId="1076"/>
          <ac:spMkLst>
            <pc:docMk/>
            <pc:sldMk cId="1756228213" sldId="302"/>
            <ac:spMk id="13" creationId="{7157B436-7DDA-4AB2-8EDB-604D85801456}"/>
          </ac:spMkLst>
        </pc:spChg>
        <pc:picChg chg="add mod">
          <ac:chgData name="ludovica@skillselevationfhb.com" userId="d66ab3223affaa58" providerId="LiveId" clId="{1E49CFCF-41C2-4A28-9A6C-2AE4C6DAE613}" dt="2022-03-10T17:38:53.391" v="9550" actId="1076"/>
          <ac:picMkLst>
            <pc:docMk/>
            <pc:sldMk cId="1756228213" sldId="302"/>
            <ac:picMk id="3" creationId="{ED091F09-7E7B-4AAF-8406-64AA49788619}"/>
          </ac:picMkLst>
        </pc:picChg>
        <pc:picChg chg="add del mod">
          <ac:chgData name="ludovica@skillselevationfhb.com" userId="d66ab3223affaa58" providerId="LiveId" clId="{1E49CFCF-41C2-4A28-9A6C-2AE4C6DAE613}" dt="2022-03-10T17:27:53.683" v="9414" actId="21"/>
          <ac:picMkLst>
            <pc:docMk/>
            <pc:sldMk cId="1756228213" sldId="302"/>
            <ac:picMk id="11" creationId="{107AD166-87B9-4D8C-8C79-88243061FBBE}"/>
          </ac:picMkLst>
        </pc:picChg>
        <pc:picChg chg="add mod">
          <ac:chgData name="ludovica@skillselevationfhb.com" userId="d66ab3223affaa58" providerId="LiveId" clId="{1E49CFCF-41C2-4A28-9A6C-2AE4C6DAE613}" dt="2022-03-10T17:38:46.593" v="9548" actId="1076"/>
          <ac:picMkLst>
            <pc:docMk/>
            <pc:sldMk cId="1756228213" sldId="302"/>
            <ac:picMk id="6146" creationId="{FE9DC654-B3B5-40C6-908E-E02B6A006BDC}"/>
          </ac:picMkLst>
        </pc:picChg>
        <pc:picChg chg="del mod">
          <ac:chgData name="ludovica@skillselevationfhb.com" userId="d66ab3223affaa58" providerId="LiveId" clId="{1E49CFCF-41C2-4A28-9A6C-2AE4C6DAE613}" dt="2022-03-09T08:42:56.235" v="2798" actId="478"/>
          <ac:picMkLst>
            <pc:docMk/>
            <pc:sldMk cId="1756228213" sldId="302"/>
            <ac:picMk id="8194" creationId="{405F399A-9C20-4D3E-A6A5-9276EE9629EF}"/>
          </ac:picMkLst>
        </pc:picChg>
      </pc:sldChg>
      <pc:sldChg chg="addSp delSp modSp add mod">
        <pc:chgData name="ludovica@skillselevationfhb.com" userId="d66ab3223affaa58" providerId="LiveId" clId="{1E49CFCF-41C2-4A28-9A6C-2AE4C6DAE613}" dt="2022-03-10T17:25:23.876" v="9405" actId="1076"/>
        <pc:sldMkLst>
          <pc:docMk/>
          <pc:sldMk cId="4168998206" sldId="303"/>
        </pc:sldMkLst>
        <pc:spChg chg="mod">
          <ac:chgData name="ludovica@skillselevationfhb.com" userId="d66ab3223affaa58" providerId="LiveId" clId="{1E49CFCF-41C2-4A28-9A6C-2AE4C6DAE613}" dt="2022-03-10T17:25:13.946" v="9403" actId="1076"/>
          <ac:spMkLst>
            <pc:docMk/>
            <pc:sldMk cId="4168998206" sldId="303"/>
            <ac:spMk id="13" creationId="{7157B436-7DDA-4AB2-8EDB-604D85801456}"/>
          </ac:spMkLst>
        </pc:spChg>
        <pc:picChg chg="add del mod">
          <ac:chgData name="ludovica@skillselevationfhb.com" userId="d66ab3223affaa58" providerId="LiveId" clId="{1E49CFCF-41C2-4A28-9A6C-2AE4C6DAE613}" dt="2022-03-09T08:42:53.712" v="2797" actId="21"/>
          <ac:picMkLst>
            <pc:docMk/>
            <pc:sldMk cId="4168998206" sldId="303"/>
            <ac:picMk id="11" creationId="{13B518BA-959F-4FD3-9DE6-C2DECB9087F6}"/>
          </ac:picMkLst>
        </pc:picChg>
        <pc:picChg chg="add del mod">
          <ac:chgData name="ludovica@skillselevationfhb.com" userId="d66ab3223affaa58" providerId="LiveId" clId="{1E49CFCF-41C2-4A28-9A6C-2AE4C6DAE613}" dt="2022-03-10T17:18:42.393" v="9345" actId="21"/>
          <ac:picMkLst>
            <pc:docMk/>
            <pc:sldMk cId="4168998206" sldId="303"/>
            <ac:picMk id="4098" creationId="{585729B9-F04B-492A-949F-A2689326C306}"/>
          </ac:picMkLst>
        </pc:picChg>
        <pc:picChg chg="add del mod">
          <ac:chgData name="ludovica@skillselevationfhb.com" userId="d66ab3223affaa58" providerId="LiveId" clId="{1E49CFCF-41C2-4A28-9A6C-2AE4C6DAE613}" dt="2022-03-10T17:20:15.475" v="9357" actId="21"/>
          <ac:picMkLst>
            <pc:docMk/>
            <pc:sldMk cId="4168998206" sldId="303"/>
            <ac:picMk id="4100" creationId="{552C005D-7570-46AA-8F06-1FD6C3A5A7CF}"/>
          </ac:picMkLst>
        </pc:picChg>
        <pc:picChg chg="add del mod">
          <ac:chgData name="ludovica@skillselevationfhb.com" userId="d66ab3223affaa58" providerId="LiveId" clId="{1E49CFCF-41C2-4A28-9A6C-2AE4C6DAE613}" dt="2022-03-10T17:21:03.259" v="9362" actId="21"/>
          <ac:picMkLst>
            <pc:docMk/>
            <pc:sldMk cId="4168998206" sldId="303"/>
            <ac:picMk id="4102" creationId="{7206BFCC-AA47-431E-81D8-57C8DAE214FC}"/>
          </ac:picMkLst>
        </pc:picChg>
        <pc:picChg chg="add del mod">
          <ac:chgData name="ludovica@skillselevationfhb.com" userId="d66ab3223affaa58" providerId="LiveId" clId="{1E49CFCF-41C2-4A28-9A6C-2AE4C6DAE613}" dt="2022-03-10T17:23:53.270" v="9381" actId="21"/>
          <ac:picMkLst>
            <pc:docMk/>
            <pc:sldMk cId="4168998206" sldId="303"/>
            <ac:picMk id="4104" creationId="{5EE3EF3F-6ECD-4F48-A0C7-960637BC5431}"/>
          </ac:picMkLst>
        </pc:picChg>
        <pc:picChg chg="add del mod">
          <ac:chgData name="ludovica@skillselevationfhb.com" userId="d66ab3223affaa58" providerId="LiveId" clId="{1E49CFCF-41C2-4A28-9A6C-2AE4C6DAE613}" dt="2022-03-10T17:23:54.818" v="9382" actId="21"/>
          <ac:picMkLst>
            <pc:docMk/>
            <pc:sldMk cId="4168998206" sldId="303"/>
            <ac:picMk id="4106" creationId="{D30789F1-7A88-49DA-BC56-B5683C246D9A}"/>
          </ac:picMkLst>
        </pc:picChg>
        <pc:picChg chg="add mod">
          <ac:chgData name="ludovica@skillselevationfhb.com" userId="d66ab3223affaa58" providerId="LiveId" clId="{1E49CFCF-41C2-4A28-9A6C-2AE4C6DAE613}" dt="2022-03-10T17:25:23.876" v="9405" actId="1076"/>
          <ac:picMkLst>
            <pc:docMk/>
            <pc:sldMk cId="4168998206" sldId="303"/>
            <ac:picMk id="4108" creationId="{0E8800AD-E9E5-4B30-A938-F607AB16B377}"/>
          </ac:picMkLst>
        </pc:picChg>
        <pc:picChg chg="del mod">
          <ac:chgData name="ludovica@skillselevationfhb.com" userId="d66ab3223affaa58" providerId="LiveId" clId="{1E49CFCF-41C2-4A28-9A6C-2AE4C6DAE613}" dt="2022-03-09T08:14:06.041" v="2708" actId="21"/>
          <ac:picMkLst>
            <pc:docMk/>
            <pc:sldMk cId="4168998206" sldId="303"/>
            <ac:picMk id="8194" creationId="{405F399A-9C20-4D3E-A6A5-9276EE9629EF}"/>
          </ac:picMkLst>
        </pc:picChg>
      </pc:sldChg>
      <pc:sldChg chg="addSp delSp modSp add mod">
        <pc:chgData name="ludovica@skillselevationfhb.com" userId="d66ab3223affaa58" providerId="LiveId" clId="{1E49CFCF-41C2-4A28-9A6C-2AE4C6DAE613}" dt="2022-03-10T17:27:14.121" v="9413" actId="1076"/>
        <pc:sldMkLst>
          <pc:docMk/>
          <pc:sldMk cId="2298584114" sldId="304"/>
        </pc:sldMkLst>
        <pc:spChg chg="mod">
          <ac:chgData name="ludovica@skillselevationfhb.com" userId="d66ab3223affaa58" providerId="LiveId" clId="{1E49CFCF-41C2-4A28-9A6C-2AE4C6DAE613}" dt="2022-03-10T17:27:14.121" v="9413" actId="1076"/>
          <ac:spMkLst>
            <pc:docMk/>
            <pc:sldMk cId="2298584114" sldId="304"/>
            <ac:spMk id="13" creationId="{7157B436-7DDA-4AB2-8EDB-604D85801456}"/>
          </ac:spMkLst>
        </pc:spChg>
        <pc:picChg chg="add del mod">
          <ac:chgData name="ludovica@skillselevationfhb.com" userId="d66ab3223affaa58" providerId="LiveId" clId="{1E49CFCF-41C2-4A28-9A6C-2AE4C6DAE613}" dt="2022-03-10T17:26:54.252" v="9411" actId="21"/>
          <ac:picMkLst>
            <pc:docMk/>
            <pc:sldMk cId="2298584114" sldId="304"/>
            <ac:picMk id="5122" creationId="{66CD8511-0A7F-4E07-84DF-717397243744}"/>
          </ac:picMkLst>
        </pc:picChg>
      </pc:sldChg>
      <pc:sldChg chg="addSp delSp modSp add mod ord">
        <pc:chgData name="ludovica@skillselevationfhb.com" userId="d66ab3223affaa58" providerId="LiveId" clId="{1E49CFCF-41C2-4A28-9A6C-2AE4C6DAE613}" dt="2022-03-16T15:23:09.541" v="12106" actId="1076"/>
        <pc:sldMkLst>
          <pc:docMk/>
          <pc:sldMk cId="4022419551" sldId="305"/>
        </pc:sldMkLst>
        <pc:spChg chg="mod">
          <ac:chgData name="ludovica@skillselevationfhb.com" userId="d66ab3223affaa58" providerId="LiveId" clId="{1E49CFCF-41C2-4A28-9A6C-2AE4C6DAE613}" dt="2022-03-09T14:17:26.343" v="3774" actId="1076"/>
          <ac:spMkLst>
            <pc:docMk/>
            <pc:sldMk cId="4022419551" sldId="305"/>
            <ac:spMk id="9" creationId="{860BECD8-C24B-4AF3-9FE5-50B232840A41}"/>
          </ac:spMkLst>
        </pc:spChg>
        <pc:spChg chg="mod">
          <ac:chgData name="ludovica@skillselevationfhb.com" userId="d66ab3223affaa58" providerId="LiveId" clId="{1E49CFCF-41C2-4A28-9A6C-2AE4C6DAE613}" dt="2022-03-16T15:23:06.398" v="12105" actId="14100"/>
          <ac:spMkLst>
            <pc:docMk/>
            <pc:sldMk cId="4022419551" sldId="305"/>
            <ac:spMk id="10" creationId="{97EAF0DC-B76E-433D-AC33-B79E0A563A13}"/>
          </ac:spMkLst>
        </pc:spChg>
        <pc:picChg chg="del">
          <ac:chgData name="ludovica@skillselevationfhb.com" userId="d66ab3223affaa58" providerId="LiveId" clId="{1E49CFCF-41C2-4A28-9A6C-2AE4C6DAE613}" dt="2022-03-09T13:41:18.885" v="3048" actId="21"/>
          <ac:picMkLst>
            <pc:docMk/>
            <pc:sldMk cId="4022419551" sldId="305"/>
            <ac:picMk id="3" creationId="{16476699-494A-4532-825A-8FDBB83DEC8B}"/>
          </ac:picMkLst>
        </pc:picChg>
        <pc:picChg chg="add mod">
          <ac:chgData name="ludovica@skillselevationfhb.com" userId="d66ab3223affaa58" providerId="LiveId" clId="{1E49CFCF-41C2-4A28-9A6C-2AE4C6DAE613}" dt="2022-03-16T15:23:09.541" v="12106" actId="1076"/>
          <ac:picMkLst>
            <pc:docMk/>
            <pc:sldMk cId="4022419551" sldId="305"/>
            <ac:picMk id="10242" creationId="{78A5A598-A309-42A0-ABB9-8FCA254CCB49}"/>
          </ac:picMkLst>
        </pc:picChg>
      </pc:sldChg>
      <pc:sldChg chg="add del">
        <pc:chgData name="ludovica@skillselevationfhb.com" userId="d66ab3223affaa58" providerId="LiveId" clId="{1E49CFCF-41C2-4A28-9A6C-2AE4C6DAE613}" dt="2022-03-09T14:17:11.497" v="3772" actId="2696"/>
        <pc:sldMkLst>
          <pc:docMk/>
          <pc:sldMk cId="3445704975" sldId="306"/>
        </pc:sldMkLst>
      </pc:sldChg>
      <pc:sldChg chg="modSp add mod ord">
        <pc:chgData name="ludovica@skillselevationfhb.com" userId="d66ab3223affaa58" providerId="LiveId" clId="{1E49CFCF-41C2-4A28-9A6C-2AE4C6DAE613}" dt="2022-03-16T15:22:46.784" v="12073" actId="20577"/>
        <pc:sldMkLst>
          <pc:docMk/>
          <pc:sldMk cId="665567337" sldId="307"/>
        </pc:sldMkLst>
        <pc:spChg chg="mod">
          <ac:chgData name="ludovica@skillselevationfhb.com" userId="d66ab3223affaa58" providerId="LiveId" clId="{1E49CFCF-41C2-4A28-9A6C-2AE4C6DAE613}" dt="2022-03-16T15:22:46.784" v="12073" actId="20577"/>
          <ac:spMkLst>
            <pc:docMk/>
            <pc:sldMk cId="665567337" sldId="307"/>
            <ac:spMk id="9" creationId="{860BECD8-C24B-4AF3-9FE5-50B232840A41}"/>
          </ac:spMkLst>
        </pc:spChg>
        <pc:spChg chg="mod">
          <ac:chgData name="ludovica@skillselevationfhb.com" userId="d66ab3223affaa58" providerId="LiveId" clId="{1E49CFCF-41C2-4A28-9A6C-2AE4C6DAE613}" dt="2022-03-09T14:18:30.823" v="3782" actId="1076"/>
          <ac:spMkLst>
            <pc:docMk/>
            <pc:sldMk cId="665567337" sldId="307"/>
            <ac:spMk id="10" creationId="{97EAF0DC-B76E-433D-AC33-B79E0A563A13}"/>
          </ac:spMkLst>
        </pc:spChg>
      </pc:sldChg>
      <pc:sldChg chg="addSp delSp modSp add mod">
        <pc:chgData name="ludovica@skillselevationfhb.com" userId="d66ab3223affaa58" providerId="LiveId" clId="{1E49CFCF-41C2-4A28-9A6C-2AE4C6DAE613}" dt="2022-03-10T12:11:27.065" v="5806" actId="14100"/>
        <pc:sldMkLst>
          <pc:docMk/>
          <pc:sldMk cId="2667701311" sldId="308"/>
        </pc:sldMkLst>
        <pc:spChg chg="mod">
          <ac:chgData name="ludovica@skillselevationfhb.com" userId="d66ab3223affaa58" providerId="LiveId" clId="{1E49CFCF-41C2-4A28-9A6C-2AE4C6DAE613}" dt="2022-03-10T10:14:07.657" v="4353" actId="1076"/>
          <ac:spMkLst>
            <pc:docMk/>
            <pc:sldMk cId="2667701311" sldId="308"/>
            <ac:spMk id="9" creationId="{860BECD8-C24B-4AF3-9FE5-50B232840A41}"/>
          </ac:spMkLst>
        </pc:spChg>
        <pc:spChg chg="del mod">
          <ac:chgData name="ludovica@skillselevationfhb.com" userId="d66ab3223affaa58" providerId="LiveId" clId="{1E49CFCF-41C2-4A28-9A6C-2AE4C6DAE613}" dt="2022-03-10T10:04:09.926" v="4339" actId="21"/>
          <ac:spMkLst>
            <pc:docMk/>
            <pc:sldMk cId="2667701311" sldId="308"/>
            <ac:spMk id="10" creationId="{97EAF0DC-B76E-433D-AC33-B79E0A563A13}"/>
          </ac:spMkLst>
        </pc:spChg>
        <pc:spChg chg="add mod">
          <ac:chgData name="ludovica@skillselevationfhb.com" userId="d66ab3223affaa58" providerId="LiveId" clId="{1E49CFCF-41C2-4A28-9A6C-2AE4C6DAE613}" dt="2022-03-10T10:14:13.297" v="4356" actId="20577"/>
          <ac:spMkLst>
            <pc:docMk/>
            <pc:sldMk cId="2667701311" sldId="308"/>
            <ac:spMk id="13" creationId="{1C4E0C8F-3699-49EB-A7F2-E138BA89A6CA}"/>
          </ac:spMkLst>
        </pc:spChg>
        <pc:picChg chg="add del mod">
          <ac:chgData name="ludovica@skillselevationfhb.com" userId="d66ab3223affaa58" providerId="LiveId" clId="{1E49CFCF-41C2-4A28-9A6C-2AE4C6DAE613}" dt="2022-03-10T10:01:15.948" v="4282" actId="21"/>
          <ac:picMkLst>
            <pc:docMk/>
            <pc:sldMk cId="2667701311" sldId="308"/>
            <ac:picMk id="11" creationId="{A9E36FA6-C09A-4479-B0DD-05C245FE7F57}"/>
          </ac:picMkLst>
        </pc:picChg>
        <pc:picChg chg="add del mod">
          <ac:chgData name="ludovica@skillselevationfhb.com" userId="d66ab3223affaa58" providerId="LiveId" clId="{1E49CFCF-41C2-4A28-9A6C-2AE4C6DAE613}" dt="2022-03-10T10:03:06.006" v="4307" actId="21"/>
          <ac:picMkLst>
            <pc:docMk/>
            <pc:sldMk cId="2667701311" sldId="308"/>
            <ac:picMk id="14" creationId="{7A465CF6-F9C2-4DBD-AB46-08840FACD604}"/>
          </ac:picMkLst>
        </pc:picChg>
        <pc:picChg chg="del">
          <ac:chgData name="ludovica@skillselevationfhb.com" userId="d66ab3223affaa58" providerId="LiveId" clId="{1E49CFCF-41C2-4A28-9A6C-2AE4C6DAE613}" dt="2022-03-10T09:32:22.718" v="3925" actId="478"/>
          <ac:picMkLst>
            <pc:docMk/>
            <pc:sldMk cId="2667701311" sldId="308"/>
            <ac:picMk id="1026" creationId="{0E110A4F-4501-49AB-B415-D2A91521A654}"/>
          </ac:picMkLst>
        </pc:picChg>
        <pc:picChg chg="del">
          <ac:chgData name="ludovica@skillselevationfhb.com" userId="d66ab3223affaa58" providerId="LiveId" clId="{1E49CFCF-41C2-4A28-9A6C-2AE4C6DAE613}" dt="2022-03-10T09:32:23.188" v="3926" actId="478"/>
          <ac:picMkLst>
            <pc:docMk/>
            <pc:sldMk cId="2667701311" sldId="308"/>
            <ac:picMk id="1030" creationId="{5090E95B-A10A-4A5D-913C-5AA8F0D7ECA4}"/>
          </ac:picMkLst>
        </pc:picChg>
        <pc:picChg chg="add del">
          <ac:chgData name="ludovica@skillselevationfhb.com" userId="d66ab3223affaa58" providerId="LiveId" clId="{1E49CFCF-41C2-4A28-9A6C-2AE4C6DAE613}" dt="2022-03-10T09:36:54.260" v="3980" actId="21"/>
          <ac:picMkLst>
            <pc:docMk/>
            <pc:sldMk cId="2667701311" sldId="308"/>
            <ac:picMk id="2050" creationId="{A2F46E6B-CE75-4A87-8F16-267D628D4056}"/>
          </ac:picMkLst>
        </pc:picChg>
        <pc:picChg chg="add mod">
          <ac:chgData name="ludovica@skillselevationfhb.com" userId="d66ab3223affaa58" providerId="LiveId" clId="{1E49CFCF-41C2-4A28-9A6C-2AE4C6DAE613}" dt="2022-03-10T12:11:27.065" v="5806" actId="14100"/>
          <ac:picMkLst>
            <pc:docMk/>
            <pc:sldMk cId="2667701311" sldId="308"/>
            <ac:picMk id="2052" creationId="{403025FF-3226-449E-84A3-1588F94D347E}"/>
          </ac:picMkLst>
        </pc:picChg>
      </pc:sldChg>
      <pc:sldChg chg="addSp delSp modSp add mod">
        <pc:chgData name="ludovica@skillselevationfhb.com" userId="d66ab3223affaa58" providerId="LiveId" clId="{1E49CFCF-41C2-4A28-9A6C-2AE4C6DAE613}" dt="2022-03-10T11:18:28.443" v="5023" actId="14100"/>
        <pc:sldMkLst>
          <pc:docMk/>
          <pc:sldMk cId="1541848610" sldId="309"/>
        </pc:sldMkLst>
        <pc:spChg chg="mod">
          <ac:chgData name="ludovica@skillselevationfhb.com" userId="d66ab3223affaa58" providerId="LiveId" clId="{1E49CFCF-41C2-4A28-9A6C-2AE4C6DAE613}" dt="2022-03-10T10:16:30.205" v="4452" actId="1076"/>
          <ac:spMkLst>
            <pc:docMk/>
            <pc:sldMk cId="1541848610" sldId="309"/>
            <ac:spMk id="9" creationId="{860BECD8-C24B-4AF3-9FE5-50B232840A41}"/>
          </ac:spMkLst>
        </pc:spChg>
        <pc:spChg chg="mod">
          <ac:chgData name="ludovica@skillselevationfhb.com" userId="d66ab3223affaa58" providerId="LiveId" clId="{1E49CFCF-41C2-4A28-9A6C-2AE4C6DAE613}" dt="2022-03-10T11:15:59.900" v="4748" actId="14100"/>
          <ac:spMkLst>
            <pc:docMk/>
            <pc:sldMk cId="1541848610" sldId="309"/>
            <ac:spMk id="10" creationId="{97EAF0DC-B76E-433D-AC33-B79E0A563A13}"/>
          </ac:spMkLst>
        </pc:spChg>
        <pc:picChg chg="del">
          <ac:chgData name="ludovica@skillselevationfhb.com" userId="d66ab3223affaa58" providerId="LiveId" clId="{1E49CFCF-41C2-4A28-9A6C-2AE4C6DAE613}" dt="2022-03-10T09:38:02.379" v="3994" actId="21"/>
          <ac:picMkLst>
            <pc:docMk/>
            <pc:sldMk cId="1541848610" sldId="309"/>
            <ac:picMk id="11" creationId="{A9E36FA6-C09A-4479-B0DD-05C245FE7F57}"/>
          </ac:picMkLst>
        </pc:picChg>
        <pc:picChg chg="add del mod">
          <ac:chgData name="ludovica@skillselevationfhb.com" userId="d66ab3223affaa58" providerId="LiveId" clId="{1E49CFCF-41C2-4A28-9A6C-2AE4C6DAE613}" dt="2022-03-10T11:15:53.491" v="4745" actId="478"/>
          <ac:picMkLst>
            <pc:docMk/>
            <pc:sldMk cId="1541848610" sldId="309"/>
            <ac:picMk id="3074" creationId="{A8A40D01-DA1A-45FA-AF36-B50E986CF95C}"/>
          </ac:picMkLst>
        </pc:picChg>
        <pc:picChg chg="add mod">
          <ac:chgData name="ludovica@skillselevationfhb.com" userId="d66ab3223affaa58" providerId="LiveId" clId="{1E49CFCF-41C2-4A28-9A6C-2AE4C6DAE613}" dt="2022-03-10T11:18:28.443" v="5023" actId="14100"/>
          <ac:picMkLst>
            <pc:docMk/>
            <pc:sldMk cId="1541848610" sldId="309"/>
            <ac:picMk id="3076" creationId="{B09DF21E-9CAB-43CF-966E-30E4C801140D}"/>
          </ac:picMkLst>
        </pc:picChg>
      </pc:sldChg>
      <pc:sldChg chg="addSp delSp modSp add mod">
        <pc:chgData name="ludovica@skillselevationfhb.com" userId="d66ab3223affaa58" providerId="LiveId" clId="{1E49CFCF-41C2-4A28-9A6C-2AE4C6DAE613}" dt="2022-03-10T11:21:19.198" v="5051" actId="255"/>
        <pc:sldMkLst>
          <pc:docMk/>
          <pc:sldMk cId="434372411" sldId="310"/>
        </pc:sldMkLst>
        <pc:spChg chg="mod">
          <ac:chgData name="ludovica@skillselevationfhb.com" userId="d66ab3223affaa58" providerId="LiveId" clId="{1E49CFCF-41C2-4A28-9A6C-2AE4C6DAE613}" dt="2022-03-10T11:21:06.147" v="5049" actId="1076"/>
          <ac:spMkLst>
            <pc:docMk/>
            <pc:sldMk cId="434372411" sldId="310"/>
            <ac:spMk id="9" creationId="{860BECD8-C24B-4AF3-9FE5-50B232840A41}"/>
          </ac:spMkLst>
        </pc:spChg>
        <pc:spChg chg="mod">
          <ac:chgData name="ludovica@skillselevationfhb.com" userId="d66ab3223affaa58" providerId="LiveId" clId="{1E49CFCF-41C2-4A28-9A6C-2AE4C6DAE613}" dt="2022-03-10T11:21:19.198" v="5051" actId="255"/>
          <ac:spMkLst>
            <pc:docMk/>
            <pc:sldMk cId="434372411" sldId="310"/>
            <ac:spMk id="10" creationId="{97EAF0DC-B76E-433D-AC33-B79E0A563A13}"/>
          </ac:spMkLst>
        </pc:spChg>
        <pc:picChg chg="del">
          <ac:chgData name="ludovica@skillselevationfhb.com" userId="d66ab3223affaa58" providerId="LiveId" clId="{1E49CFCF-41C2-4A28-9A6C-2AE4C6DAE613}" dt="2022-03-10T09:38:04.766" v="3995" actId="21"/>
          <ac:picMkLst>
            <pc:docMk/>
            <pc:sldMk cId="434372411" sldId="310"/>
            <ac:picMk id="11" creationId="{A9E36FA6-C09A-4479-B0DD-05C245FE7F57}"/>
          </ac:picMkLst>
        </pc:picChg>
        <pc:picChg chg="add del mod">
          <ac:chgData name="ludovica@skillselevationfhb.com" userId="d66ab3223affaa58" providerId="LiveId" clId="{1E49CFCF-41C2-4A28-9A6C-2AE4C6DAE613}" dt="2022-03-10T11:13:39.350" v="4735" actId="21"/>
          <ac:picMkLst>
            <pc:docMk/>
            <pc:sldMk cId="434372411" sldId="310"/>
            <ac:picMk id="4098" creationId="{FB9F9B87-C7EA-46B5-ADD9-C359F11789B1}"/>
          </ac:picMkLst>
        </pc:picChg>
        <pc:picChg chg="add mod">
          <ac:chgData name="ludovica@skillselevationfhb.com" userId="d66ab3223affaa58" providerId="LiveId" clId="{1E49CFCF-41C2-4A28-9A6C-2AE4C6DAE613}" dt="2022-03-10T11:18:50.710" v="5030" actId="1076"/>
          <ac:picMkLst>
            <pc:docMk/>
            <pc:sldMk cId="434372411" sldId="310"/>
            <ac:picMk id="4100" creationId="{2CFD34A3-1B26-4559-BA76-B908EC188347}"/>
          </ac:picMkLst>
        </pc:picChg>
      </pc:sldChg>
      <pc:sldChg chg="addSp delSp modSp add mod">
        <pc:chgData name="ludovica@skillselevationfhb.com" userId="d66ab3223affaa58" providerId="LiveId" clId="{1E49CFCF-41C2-4A28-9A6C-2AE4C6DAE613}" dt="2022-03-11T08:44:41.020" v="9621" actId="1076"/>
        <pc:sldMkLst>
          <pc:docMk/>
          <pc:sldMk cId="759113309" sldId="311"/>
        </pc:sldMkLst>
        <pc:spChg chg="mod">
          <ac:chgData name="ludovica@skillselevationfhb.com" userId="d66ab3223affaa58" providerId="LiveId" clId="{1E49CFCF-41C2-4A28-9A6C-2AE4C6DAE613}" dt="2022-03-10T11:22:19.435" v="5062" actId="1076"/>
          <ac:spMkLst>
            <pc:docMk/>
            <pc:sldMk cId="759113309" sldId="311"/>
            <ac:spMk id="9" creationId="{860BECD8-C24B-4AF3-9FE5-50B232840A41}"/>
          </ac:spMkLst>
        </pc:spChg>
        <pc:spChg chg="mod">
          <ac:chgData name="ludovica@skillselevationfhb.com" userId="d66ab3223affaa58" providerId="LiveId" clId="{1E49CFCF-41C2-4A28-9A6C-2AE4C6DAE613}" dt="2022-03-10T11:22:21.906" v="5063" actId="1076"/>
          <ac:spMkLst>
            <pc:docMk/>
            <pc:sldMk cId="759113309" sldId="311"/>
            <ac:spMk id="10" creationId="{97EAF0DC-B76E-433D-AC33-B79E0A563A13}"/>
          </ac:spMkLst>
        </pc:spChg>
        <pc:picChg chg="del">
          <ac:chgData name="ludovica@skillselevationfhb.com" userId="d66ab3223affaa58" providerId="LiveId" clId="{1E49CFCF-41C2-4A28-9A6C-2AE4C6DAE613}" dt="2022-03-10T09:53:13.993" v="4130" actId="478"/>
          <ac:picMkLst>
            <pc:docMk/>
            <pc:sldMk cId="759113309" sldId="311"/>
            <ac:picMk id="4098" creationId="{FB9F9B87-C7EA-46B5-ADD9-C359F11789B1}"/>
          </ac:picMkLst>
        </pc:picChg>
        <pc:picChg chg="add del mod">
          <ac:chgData name="ludovica@skillselevationfhb.com" userId="d66ab3223affaa58" providerId="LiveId" clId="{1E49CFCF-41C2-4A28-9A6C-2AE4C6DAE613}" dt="2022-03-10T11:11:11.270" v="4728" actId="478"/>
          <ac:picMkLst>
            <pc:docMk/>
            <pc:sldMk cId="759113309" sldId="311"/>
            <ac:picMk id="5122" creationId="{8E0D28B5-C08A-49D7-8215-23E2EEE195B1}"/>
          </ac:picMkLst>
        </pc:picChg>
        <pc:picChg chg="add mod">
          <ac:chgData name="ludovica@skillselevationfhb.com" userId="d66ab3223affaa58" providerId="LiveId" clId="{1E49CFCF-41C2-4A28-9A6C-2AE4C6DAE613}" dt="2022-03-11T08:44:41.020" v="9621" actId="1076"/>
          <ac:picMkLst>
            <pc:docMk/>
            <pc:sldMk cId="759113309" sldId="311"/>
            <ac:picMk id="5124" creationId="{75FAB7B6-72AC-4F91-9C11-E7B667A82134}"/>
          </ac:picMkLst>
        </pc:picChg>
      </pc:sldChg>
      <pc:sldChg chg="addSp delSp modSp add mod">
        <pc:chgData name="ludovica@skillselevationfhb.com" userId="d66ab3223affaa58" providerId="LiveId" clId="{1E49CFCF-41C2-4A28-9A6C-2AE4C6DAE613}" dt="2022-03-11T08:44:35.100" v="9619" actId="1076"/>
        <pc:sldMkLst>
          <pc:docMk/>
          <pc:sldMk cId="3878969500" sldId="312"/>
        </pc:sldMkLst>
        <pc:spChg chg="mod">
          <ac:chgData name="ludovica@skillselevationfhb.com" userId="d66ab3223affaa58" providerId="LiveId" clId="{1E49CFCF-41C2-4A28-9A6C-2AE4C6DAE613}" dt="2022-03-10T11:21:55.012" v="5058" actId="1076"/>
          <ac:spMkLst>
            <pc:docMk/>
            <pc:sldMk cId="3878969500" sldId="312"/>
            <ac:spMk id="9" creationId="{860BECD8-C24B-4AF3-9FE5-50B232840A41}"/>
          </ac:spMkLst>
        </pc:spChg>
        <pc:spChg chg="del mod">
          <ac:chgData name="ludovica@skillselevationfhb.com" userId="d66ab3223affaa58" providerId="LiveId" clId="{1E49CFCF-41C2-4A28-9A6C-2AE4C6DAE613}" dt="2022-03-10T09:54:25.560" v="4140" actId="21"/>
          <ac:spMkLst>
            <pc:docMk/>
            <pc:sldMk cId="3878969500" sldId="312"/>
            <ac:spMk id="10" creationId="{97EAF0DC-B76E-433D-AC33-B79E0A563A13}"/>
          </ac:spMkLst>
        </pc:spChg>
        <pc:spChg chg="add mod">
          <ac:chgData name="ludovica@skillselevationfhb.com" userId="d66ab3223affaa58" providerId="LiveId" clId="{1E49CFCF-41C2-4A28-9A6C-2AE4C6DAE613}" dt="2022-03-10T11:21:57.334" v="5059" actId="1076"/>
          <ac:spMkLst>
            <pc:docMk/>
            <pc:sldMk cId="3878969500" sldId="312"/>
            <ac:spMk id="11" creationId="{B924A4D3-4FF6-4701-9379-3A0D138C75AD}"/>
          </ac:spMkLst>
        </pc:spChg>
        <pc:picChg chg="del">
          <ac:chgData name="ludovica@skillselevationfhb.com" userId="d66ab3223affaa58" providerId="LiveId" clId="{1E49CFCF-41C2-4A28-9A6C-2AE4C6DAE613}" dt="2022-03-10T09:54:15.204" v="4136" actId="478"/>
          <ac:picMkLst>
            <pc:docMk/>
            <pc:sldMk cId="3878969500" sldId="312"/>
            <ac:picMk id="4098" creationId="{FB9F9B87-C7EA-46B5-ADD9-C359F11789B1}"/>
          </ac:picMkLst>
        </pc:picChg>
        <pc:picChg chg="add del mod">
          <ac:chgData name="ludovica@skillselevationfhb.com" userId="d66ab3223affaa58" providerId="LiveId" clId="{1E49CFCF-41C2-4A28-9A6C-2AE4C6DAE613}" dt="2022-03-10T11:09:18.427" v="4710" actId="478"/>
          <ac:picMkLst>
            <pc:docMk/>
            <pc:sldMk cId="3878969500" sldId="312"/>
            <ac:picMk id="6146" creationId="{215F77CF-E594-4FAD-B6C0-B167599B39AF}"/>
          </ac:picMkLst>
        </pc:picChg>
        <pc:picChg chg="add mod">
          <ac:chgData name="ludovica@skillselevationfhb.com" userId="d66ab3223affaa58" providerId="LiveId" clId="{1E49CFCF-41C2-4A28-9A6C-2AE4C6DAE613}" dt="2022-03-11T08:44:35.100" v="9619" actId="1076"/>
          <ac:picMkLst>
            <pc:docMk/>
            <pc:sldMk cId="3878969500" sldId="312"/>
            <ac:picMk id="6148" creationId="{BB66CE94-98F1-4DD8-BF86-C042A70B6B75}"/>
          </ac:picMkLst>
        </pc:picChg>
      </pc:sldChg>
      <pc:sldChg chg="addSp delSp modSp add mod">
        <pc:chgData name="ludovica@skillselevationfhb.com" userId="d66ab3223affaa58" providerId="LiveId" clId="{1E49CFCF-41C2-4A28-9A6C-2AE4C6DAE613}" dt="2022-03-10T17:04:16.820" v="9190" actId="1076"/>
        <pc:sldMkLst>
          <pc:docMk/>
          <pc:sldMk cId="3531240170" sldId="313"/>
        </pc:sldMkLst>
        <pc:spChg chg="del mod">
          <ac:chgData name="ludovica@skillselevationfhb.com" userId="d66ab3223affaa58" providerId="LiveId" clId="{1E49CFCF-41C2-4A28-9A6C-2AE4C6DAE613}" dt="2022-03-10T10:00:34.178" v="4277"/>
          <ac:spMkLst>
            <pc:docMk/>
            <pc:sldMk cId="3531240170" sldId="313"/>
            <ac:spMk id="9" creationId="{860BECD8-C24B-4AF3-9FE5-50B232840A41}"/>
          </ac:spMkLst>
        </pc:spChg>
        <pc:spChg chg="add del mod">
          <ac:chgData name="ludovica@skillselevationfhb.com" userId="d66ab3223affaa58" providerId="LiveId" clId="{1E49CFCF-41C2-4A28-9A6C-2AE4C6DAE613}" dt="2022-03-10T17:03:24.080" v="9178" actId="1076"/>
          <ac:spMkLst>
            <pc:docMk/>
            <pc:sldMk cId="3531240170" sldId="313"/>
            <ac:spMk id="10" creationId="{97EAF0DC-B76E-433D-AC33-B79E0A563A13}"/>
          </ac:spMkLst>
        </pc:spChg>
        <pc:spChg chg="add del mod">
          <ac:chgData name="ludovica@skillselevationfhb.com" userId="d66ab3223affaa58" providerId="LiveId" clId="{1E49CFCF-41C2-4A28-9A6C-2AE4C6DAE613}" dt="2022-03-10T11:49:00.058" v="5401" actId="21"/>
          <ac:spMkLst>
            <pc:docMk/>
            <pc:sldMk cId="3531240170" sldId="313"/>
            <ac:spMk id="11" creationId="{64D41CE3-65B8-4936-BA07-3007A8780A60}"/>
          </ac:spMkLst>
        </pc:spChg>
        <pc:spChg chg="add del mod">
          <ac:chgData name="ludovica@skillselevationfhb.com" userId="d66ab3223affaa58" providerId="LiveId" clId="{1E49CFCF-41C2-4A28-9A6C-2AE4C6DAE613}" dt="2022-03-10T11:46:31.159" v="5268" actId="21"/>
          <ac:spMkLst>
            <pc:docMk/>
            <pc:sldMk cId="3531240170" sldId="313"/>
            <ac:spMk id="13" creationId="{D9C8206D-E204-40E0-AE02-A32C740419E8}"/>
          </ac:spMkLst>
        </pc:spChg>
        <pc:spChg chg="add mod">
          <ac:chgData name="ludovica@skillselevationfhb.com" userId="d66ab3223affaa58" providerId="LiveId" clId="{1E49CFCF-41C2-4A28-9A6C-2AE4C6DAE613}" dt="2022-03-10T16:04:23.922" v="7003" actId="20577"/>
          <ac:spMkLst>
            <pc:docMk/>
            <pc:sldMk cId="3531240170" sldId="313"/>
            <ac:spMk id="14" creationId="{CB828819-C46A-4BB3-91BD-A202D3AD34CD}"/>
          </ac:spMkLst>
        </pc:spChg>
        <pc:picChg chg="add mod">
          <ac:chgData name="ludovica@skillselevationfhb.com" userId="d66ab3223affaa58" providerId="LiveId" clId="{1E49CFCF-41C2-4A28-9A6C-2AE4C6DAE613}" dt="2022-03-10T17:04:16.820" v="9190" actId="1076"/>
          <ac:picMkLst>
            <pc:docMk/>
            <pc:sldMk cId="3531240170" sldId="313"/>
            <ac:picMk id="3" creationId="{7D50B176-D7EE-4081-8668-146842A3CCD4}"/>
          </ac:picMkLst>
        </pc:picChg>
        <pc:picChg chg="del">
          <ac:chgData name="ludovica@skillselevationfhb.com" userId="d66ab3223affaa58" providerId="LiveId" clId="{1E49CFCF-41C2-4A28-9A6C-2AE4C6DAE613}" dt="2022-03-10T09:59:03.255" v="4151" actId="478"/>
          <ac:picMkLst>
            <pc:docMk/>
            <pc:sldMk cId="3531240170" sldId="313"/>
            <ac:picMk id="5122" creationId="{8E0D28B5-C08A-49D7-8215-23E2EEE195B1}"/>
          </ac:picMkLst>
        </pc:picChg>
        <pc:picChg chg="add del mod">
          <ac:chgData name="ludovica@skillselevationfhb.com" userId="d66ab3223affaa58" providerId="LiveId" clId="{1E49CFCF-41C2-4A28-9A6C-2AE4C6DAE613}" dt="2022-03-10T11:44:03.897" v="5095" actId="21"/>
          <ac:picMkLst>
            <pc:docMk/>
            <pc:sldMk cId="3531240170" sldId="313"/>
            <ac:picMk id="7170" creationId="{2C2AD7DE-20F0-4922-84CA-57CB05AD7C0A}"/>
          </ac:picMkLst>
        </pc:picChg>
        <pc:picChg chg="add mod">
          <ac:chgData name="ludovica@skillselevationfhb.com" userId="d66ab3223affaa58" providerId="LiveId" clId="{1E49CFCF-41C2-4A28-9A6C-2AE4C6DAE613}" dt="2022-03-10T17:04:14.165" v="9189" actId="1076"/>
          <ac:picMkLst>
            <pc:docMk/>
            <pc:sldMk cId="3531240170" sldId="313"/>
            <ac:picMk id="7176" creationId="{21C1BCA0-753A-4ECB-94ED-0A4B81815EAB}"/>
          </ac:picMkLst>
        </pc:picChg>
      </pc:sldChg>
      <pc:sldChg chg="delSp modSp add del mod ord">
        <pc:chgData name="ludovica@skillselevationfhb.com" userId="d66ab3223affaa58" providerId="LiveId" clId="{1E49CFCF-41C2-4A28-9A6C-2AE4C6DAE613}" dt="2022-03-10T17:01:46.355" v="9166" actId="2696"/>
        <pc:sldMkLst>
          <pc:docMk/>
          <pc:sldMk cId="1211601061" sldId="314"/>
        </pc:sldMkLst>
        <pc:spChg chg="mod">
          <ac:chgData name="ludovica@skillselevationfhb.com" userId="d66ab3223affaa58" providerId="LiveId" clId="{1E49CFCF-41C2-4A28-9A6C-2AE4C6DAE613}" dt="2022-03-10T12:07:08.824" v="5754" actId="20577"/>
          <ac:spMkLst>
            <pc:docMk/>
            <pc:sldMk cId="1211601061" sldId="314"/>
            <ac:spMk id="9" creationId="{860BECD8-C24B-4AF3-9FE5-50B232840A41}"/>
          </ac:spMkLst>
        </pc:spChg>
        <pc:picChg chg="del">
          <ac:chgData name="ludovica@skillselevationfhb.com" userId="d66ab3223affaa58" providerId="LiveId" clId="{1E49CFCF-41C2-4A28-9A6C-2AE4C6DAE613}" dt="2022-03-10T12:07:26.521" v="5774" actId="21"/>
          <ac:picMkLst>
            <pc:docMk/>
            <pc:sldMk cId="1211601061" sldId="314"/>
            <ac:picMk id="8194" creationId="{B8AF3CFC-F0E0-48AC-BF6B-B86C34B4180F}"/>
          </ac:picMkLst>
        </pc:picChg>
        <pc:picChg chg="del">
          <ac:chgData name="ludovica@skillselevationfhb.com" userId="d66ab3223affaa58" providerId="LiveId" clId="{1E49CFCF-41C2-4A28-9A6C-2AE4C6DAE613}" dt="2022-03-10T12:07:30.436" v="5776" actId="21"/>
          <ac:picMkLst>
            <pc:docMk/>
            <pc:sldMk cId="1211601061" sldId="314"/>
            <ac:picMk id="8196" creationId="{97C204F1-C2BF-42F7-BC2A-FFF975284001}"/>
          </ac:picMkLst>
        </pc:picChg>
        <pc:picChg chg="del">
          <ac:chgData name="ludovica@skillselevationfhb.com" userId="d66ab3223affaa58" providerId="LiveId" clId="{1E49CFCF-41C2-4A28-9A6C-2AE4C6DAE613}" dt="2022-03-10T12:07:28.145" v="5775" actId="21"/>
          <ac:picMkLst>
            <pc:docMk/>
            <pc:sldMk cId="1211601061" sldId="314"/>
            <ac:picMk id="8200" creationId="{A51B4FD7-24A3-451E-93E1-F644AAAA568B}"/>
          </ac:picMkLst>
        </pc:picChg>
      </pc:sldChg>
      <pc:sldChg chg="modSp add del mod">
        <pc:chgData name="ludovica@skillselevationfhb.com" userId="d66ab3223affaa58" providerId="LiveId" clId="{1E49CFCF-41C2-4A28-9A6C-2AE4C6DAE613}" dt="2022-03-10T17:05:35.126" v="9208" actId="2696"/>
        <pc:sldMkLst>
          <pc:docMk/>
          <pc:sldMk cId="4067743558" sldId="315"/>
        </pc:sldMkLst>
        <pc:spChg chg="mod">
          <ac:chgData name="ludovica@skillselevationfhb.com" userId="d66ab3223affaa58" providerId="LiveId" clId="{1E49CFCF-41C2-4A28-9A6C-2AE4C6DAE613}" dt="2022-03-10T12:07:16.396" v="5766" actId="20577"/>
          <ac:spMkLst>
            <pc:docMk/>
            <pc:sldMk cId="4067743558" sldId="315"/>
            <ac:spMk id="9" creationId="{860BECD8-C24B-4AF3-9FE5-50B232840A41}"/>
          </ac:spMkLst>
        </pc:spChg>
      </pc:sldChg>
      <pc:sldChg chg="modSp add del mod">
        <pc:chgData name="ludovica@skillselevationfhb.com" userId="d66ab3223affaa58" providerId="LiveId" clId="{1E49CFCF-41C2-4A28-9A6C-2AE4C6DAE613}" dt="2022-03-10T17:05:37.093" v="9209" actId="2696"/>
        <pc:sldMkLst>
          <pc:docMk/>
          <pc:sldMk cId="314596592" sldId="316"/>
        </pc:sldMkLst>
        <pc:spChg chg="mod">
          <ac:chgData name="ludovica@skillselevationfhb.com" userId="d66ab3223affaa58" providerId="LiveId" clId="{1E49CFCF-41C2-4A28-9A6C-2AE4C6DAE613}" dt="2022-03-10T12:07:21.826" v="5773" actId="20577"/>
          <ac:spMkLst>
            <pc:docMk/>
            <pc:sldMk cId="314596592" sldId="316"/>
            <ac:spMk id="9" creationId="{860BECD8-C24B-4AF3-9FE5-50B232840A41}"/>
          </ac:spMkLst>
        </pc:spChg>
      </pc:sldChg>
      <pc:sldChg chg="addSp delSp modSp add mod ord">
        <pc:chgData name="ludovica@skillselevationfhb.com" userId="d66ab3223affaa58" providerId="LiveId" clId="{1E49CFCF-41C2-4A28-9A6C-2AE4C6DAE613}" dt="2022-03-10T17:02:02.295" v="9168" actId="14100"/>
        <pc:sldMkLst>
          <pc:docMk/>
          <pc:sldMk cId="3353130433" sldId="317"/>
        </pc:sldMkLst>
        <pc:spChg chg="mod">
          <ac:chgData name="ludovica@skillselevationfhb.com" userId="d66ab3223affaa58" providerId="LiveId" clId="{1E49CFCF-41C2-4A28-9A6C-2AE4C6DAE613}" dt="2022-03-10T17:00:10.256" v="9111" actId="1076"/>
          <ac:spMkLst>
            <pc:docMk/>
            <pc:sldMk cId="3353130433" sldId="317"/>
            <ac:spMk id="9" creationId="{860BECD8-C24B-4AF3-9FE5-50B232840A41}"/>
          </ac:spMkLst>
        </pc:spChg>
        <pc:spChg chg="mod">
          <ac:chgData name="ludovica@skillselevationfhb.com" userId="d66ab3223affaa58" providerId="LiveId" clId="{1E49CFCF-41C2-4A28-9A6C-2AE4C6DAE613}" dt="2022-03-10T17:02:02.295" v="9168" actId="14100"/>
          <ac:spMkLst>
            <pc:docMk/>
            <pc:sldMk cId="3353130433" sldId="317"/>
            <ac:spMk id="10" creationId="{97EAF0DC-B76E-433D-AC33-B79E0A563A13}"/>
          </ac:spMkLst>
        </pc:spChg>
        <pc:picChg chg="add mod">
          <ac:chgData name="ludovica@skillselevationfhb.com" userId="d66ab3223affaa58" providerId="LiveId" clId="{1E49CFCF-41C2-4A28-9A6C-2AE4C6DAE613}" dt="2022-03-10T17:01:57.121" v="9167" actId="1076"/>
          <ac:picMkLst>
            <pc:docMk/>
            <pc:sldMk cId="3353130433" sldId="317"/>
            <ac:picMk id="3074" creationId="{77DE4664-18CF-4F69-9D41-2E9DEC9EB19D}"/>
          </ac:picMkLst>
        </pc:picChg>
        <pc:picChg chg="mod">
          <ac:chgData name="ludovica@skillselevationfhb.com" userId="d66ab3223affaa58" providerId="LiveId" clId="{1E49CFCF-41C2-4A28-9A6C-2AE4C6DAE613}" dt="2022-03-10T16:58:56.845" v="9094" actId="1076"/>
          <ac:picMkLst>
            <pc:docMk/>
            <pc:sldMk cId="3353130433" sldId="317"/>
            <ac:picMk id="8194" creationId="{B8AF3CFC-F0E0-48AC-BF6B-B86C34B4180F}"/>
          </ac:picMkLst>
        </pc:picChg>
        <pc:picChg chg="del mod">
          <ac:chgData name="ludovica@skillselevationfhb.com" userId="d66ab3223affaa58" providerId="LiveId" clId="{1E49CFCF-41C2-4A28-9A6C-2AE4C6DAE613}" dt="2022-03-10T16:49:36.147" v="8483" actId="21"/>
          <ac:picMkLst>
            <pc:docMk/>
            <pc:sldMk cId="3353130433" sldId="317"/>
            <ac:picMk id="8196" creationId="{97C204F1-C2BF-42F7-BC2A-FFF975284001}"/>
          </ac:picMkLst>
        </pc:picChg>
        <pc:picChg chg="del mod">
          <ac:chgData name="ludovica@skillselevationfhb.com" userId="d66ab3223affaa58" providerId="LiveId" clId="{1E49CFCF-41C2-4A28-9A6C-2AE4C6DAE613}" dt="2022-03-10T16:49:38.186" v="8484" actId="21"/>
          <ac:picMkLst>
            <pc:docMk/>
            <pc:sldMk cId="3353130433" sldId="317"/>
            <ac:picMk id="8200" creationId="{A51B4FD7-24A3-451E-93E1-F644AAAA568B}"/>
          </ac:picMkLst>
        </pc:picChg>
      </pc:sldChg>
      <pc:sldChg chg="addSp delSp modSp add mod ord">
        <pc:chgData name="ludovica@skillselevationfhb.com" userId="d66ab3223affaa58" providerId="LiveId" clId="{1E49CFCF-41C2-4A28-9A6C-2AE4C6DAE613}" dt="2022-03-14T13:24:51.163" v="11036"/>
        <pc:sldMkLst>
          <pc:docMk/>
          <pc:sldMk cId="2423087567" sldId="318"/>
        </pc:sldMkLst>
        <pc:spChg chg="mod">
          <ac:chgData name="ludovica@skillselevationfhb.com" userId="d66ab3223affaa58" providerId="LiveId" clId="{1E49CFCF-41C2-4A28-9A6C-2AE4C6DAE613}" dt="2022-03-10T12:18:38.868" v="5909" actId="1076"/>
          <ac:spMkLst>
            <pc:docMk/>
            <pc:sldMk cId="2423087567" sldId="318"/>
            <ac:spMk id="9" creationId="{860BECD8-C24B-4AF3-9FE5-50B232840A41}"/>
          </ac:spMkLst>
        </pc:spChg>
        <pc:spChg chg="mod">
          <ac:chgData name="ludovica@skillselevationfhb.com" userId="d66ab3223affaa58" providerId="LiveId" clId="{1E49CFCF-41C2-4A28-9A6C-2AE4C6DAE613}" dt="2022-03-10T17:45:10.314" v="9610" actId="14100"/>
          <ac:spMkLst>
            <pc:docMk/>
            <pc:sldMk cId="2423087567" sldId="318"/>
            <ac:spMk id="10" creationId="{97EAF0DC-B76E-433D-AC33-B79E0A563A13}"/>
          </ac:spMkLst>
        </pc:spChg>
        <pc:picChg chg="add mod">
          <ac:chgData name="ludovica@skillselevationfhb.com" userId="d66ab3223affaa58" providerId="LiveId" clId="{1E49CFCF-41C2-4A28-9A6C-2AE4C6DAE613}" dt="2022-03-10T17:44:13.996" v="9601"/>
          <ac:picMkLst>
            <pc:docMk/>
            <pc:sldMk cId="2423087567" sldId="318"/>
            <ac:picMk id="7" creationId="{4D5BF11E-A9EA-43D0-B235-9D2C1AA772EE}"/>
          </ac:picMkLst>
        </pc:picChg>
        <pc:picChg chg="del">
          <ac:chgData name="ludovica@skillselevationfhb.com" userId="d66ab3223affaa58" providerId="LiveId" clId="{1E49CFCF-41C2-4A28-9A6C-2AE4C6DAE613}" dt="2022-03-10T12:11:57.942" v="5811" actId="21"/>
          <ac:picMkLst>
            <pc:docMk/>
            <pc:sldMk cId="2423087567" sldId="318"/>
            <ac:picMk id="11" creationId="{CF88E9EF-0BED-4A52-B3D0-8B307ACB38EC}"/>
          </ac:picMkLst>
        </pc:picChg>
      </pc:sldChg>
      <pc:sldChg chg="addSp modSp add mod">
        <pc:chgData name="ludovica@skillselevationfhb.com" userId="d66ab3223affaa58" providerId="LiveId" clId="{1E49CFCF-41C2-4A28-9A6C-2AE4C6DAE613}" dt="2022-03-10T12:28:43.813" v="6068" actId="1076"/>
        <pc:sldMkLst>
          <pc:docMk/>
          <pc:sldMk cId="2939621057" sldId="319"/>
        </pc:sldMkLst>
        <pc:spChg chg="mod">
          <ac:chgData name="ludovica@skillselevationfhb.com" userId="d66ab3223affaa58" providerId="LiveId" clId="{1E49CFCF-41C2-4A28-9A6C-2AE4C6DAE613}" dt="2022-03-10T12:25:34.141" v="6032" actId="1076"/>
          <ac:spMkLst>
            <pc:docMk/>
            <pc:sldMk cId="2939621057" sldId="319"/>
            <ac:spMk id="9" creationId="{860BECD8-C24B-4AF3-9FE5-50B232840A41}"/>
          </ac:spMkLst>
        </pc:spChg>
        <pc:spChg chg="mod">
          <ac:chgData name="ludovica@skillselevationfhb.com" userId="d66ab3223affaa58" providerId="LiveId" clId="{1E49CFCF-41C2-4A28-9A6C-2AE4C6DAE613}" dt="2022-03-10T12:28:37.945" v="6067" actId="14100"/>
          <ac:spMkLst>
            <pc:docMk/>
            <pc:sldMk cId="2939621057" sldId="319"/>
            <ac:spMk id="12" creationId="{18BDBFD5-1C80-43A2-A299-7E3B9A8981DB}"/>
          </ac:spMkLst>
        </pc:spChg>
        <pc:picChg chg="add mod">
          <ac:chgData name="ludovica@skillselevationfhb.com" userId="d66ab3223affaa58" providerId="LiveId" clId="{1E49CFCF-41C2-4A28-9A6C-2AE4C6DAE613}" dt="2022-03-10T12:28:43.813" v="6068" actId="1076"/>
          <ac:picMkLst>
            <pc:docMk/>
            <pc:sldMk cId="2939621057" sldId="319"/>
            <ac:picMk id="9218" creationId="{0E0191CE-8EA7-4629-86F7-94F3C1A9A2F5}"/>
          </ac:picMkLst>
        </pc:picChg>
      </pc:sldChg>
      <pc:sldChg chg="addSp delSp modSp add mod ord">
        <pc:chgData name="ludovica@skillselevationfhb.com" userId="d66ab3223affaa58" providerId="LiveId" clId="{1E49CFCF-41C2-4A28-9A6C-2AE4C6DAE613}" dt="2022-03-10T15:14:45.778" v="6946" actId="21"/>
        <pc:sldMkLst>
          <pc:docMk/>
          <pc:sldMk cId="3195671251" sldId="320"/>
        </pc:sldMkLst>
        <pc:spChg chg="mod">
          <ac:chgData name="ludovica@skillselevationfhb.com" userId="d66ab3223affaa58" providerId="LiveId" clId="{1E49CFCF-41C2-4A28-9A6C-2AE4C6DAE613}" dt="2022-03-10T14:33:37.896" v="6836" actId="1036"/>
          <ac:spMkLst>
            <pc:docMk/>
            <pc:sldMk cId="3195671251" sldId="320"/>
            <ac:spMk id="9" creationId="{860BECD8-C24B-4AF3-9FE5-50B232840A41}"/>
          </ac:spMkLst>
        </pc:spChg>
        <pc:spChg chg="mod">
          <ac:chgData name="ludovica@skillselevationfhb.com" userId="d66ab3223affaa58" providerId="LiveId" clId="{1E49CFCF-41C2-4A28-9A6C-2AE4C6DAE613}" dt="2022-03-10T14:53:51.615" v="6881" actId="20577"/>
          <ac:spMkLst>
            <pc:docMk/>
            <pc:sldMk cId="3195671251" sldId="320"/>
            <ac:spMk id="12" creationId="{18BDBFD5-1C80-43A2-A299-7E3B9A8981DB}"/>
          </ac:spMkLst>
        </pc:spChg>
        <pc:picChg chg="add del mod">
          <ac:chgData name="ludovica@skillselevationfhb.com" userId="d66ab3223affaa58" providerId="LiveId" clId="{1E49CFCF-41C2-4A28-9A6C-2AE4C6DAE613}" dt="2022-03-10T14:53:40.592" v="6877" actId="478"/>
          <ac:picMkLst>
            <pc:docMk/>
            <pc:sldMk cId="3195671251" sldId="320"/>
            <ac:picMk id="11266" creationId="{637C871B-6BF2-4477-AB09-4BEC97BD009F}"/>
          </ac:picMkLst>
        </pc:picChg>
        <pc:picChg chg="add mod">
          <ac:chgData name="ludovica@skillselevationfhb.com" userId="d66ab3223affaa58" providerId="LiveId" clId="{1E49CFCF-41C2-4A28-9A6C-2AE4C6DAE613}" dt="2022-03-10T14:53:58.579" v="6882" actId="1076"/>
          <ac:picMkLst>
            <pc:docMk/>
            <pc:sldMk cId="3195671251" sldId="320"/>
            <ac:picMk id="11268" creationId="{AC1CCB7E-5EE1-41FA-969D-C01A111AA3E5}"/>
          </ac:picMkLst>
        </pc:picChg>
        <pc:picChg chg="add del mod">
          <ac:chgData name="ludovica@skillselevationfhb.com" userId="d66ab3223affaa58" providerId="LiveId" clId="{1E49CFCF-41C2-4A28-9A6C-2AE4C6DAE613}" dt="2022-03-10T15:14:45.778" v="6946" actId="21"/>
          <ac:picMkLst>
            <pc:docMk/>
            <pc:sldMk cId="3195671251" sldId="320"/>
            <ac:picMk id="11270" creationId="{AFF97864-18E2-41AF-B07B-CAB3C67B2C56}"/>
          </ac:picMkLst>
        </pc:picChg>
      </pc:sldChg>
      <pc:sldChg chg="addSp delSp modSp add mod">
        <pc:chgData name="ludovica@skillselevationfhb.com" userId="d66ab3223affaa58" providerId="LiveId" clId="{1E49CFCF-41C2-4A28-9A6C-2AE4C6DAE613}" dt="2022-03-11T08:44:04.332" v="9615" actId="1076"/>
        <pc:sldMkLst>
          <pc:docMk/>
          <pc:sldMk cId="293874914" sldId="321"/>
        </pc:sldMkLst>
        <pc:spChg chg="mod">
          <ac:chgData name="ludovica@skillselevationfhb.com" userId="d66ab3223affaa58" providerId="LiveId" clId="{1E49CFCF-41C2-4A28-9A6C-2AE4C6DAE613}" dt="2022-03-10T17:01:33.730" v="9161" actId="1076"/>
          <ac:spMkLst>
            <pc:docMk/>
            <pc:sldMk cId="293874914" sldId="321"/>
            <ac:spMk id="9" creationId="{860BECD8-C24B-4AF3-9FE5-50B232840A41}"/>
          </ac:spMkLst>
        </pc:spChg>
        <pc:spChg chg="mod">
          <ac:chgData name="ludovica@skillselevationfhb.com" userId="d66ab3223affaa58" providerId="LiveId" clId="{1E49CFCF-41C2-4A28-9A6C-2AE4C6DAE613}" dt="2022-03-10T17:01:35.703" v="9162" actId="1076"/>
          <ac:spMkLst>
            <pc:docMk/>
            <pc:sldMk cId="293874914" sldId="321"/>
            <ac:spMk id="12" creationId="{18BDBFD5-1C80-43A2-A299-7E3B9A8981DB}"/>
          </ac:spMkLst>
        </pc:spChg>
        <pc:picChg chg="add del mod">
          <ac:chgData name="ludovica@skillselevationfhb.com" userId="d66ab3223affaa58" providerId="LiveId" clId="{1E49CFCF-41C2-4A28-9A6C-2AE4C6DAE613}" dt="2022-03-10T15:03:48.097" v="6921" actId="21"/>
          <ac:picMkLst>
            <pc:docMk/>
            <pc:sldMk cId="293874914" sldId="321"/>
            <ac:picMk id="15362" creationId="{D924C45D-B64C-420C-91C7-8A544156B600}"/>
          </ac:picMkLst>
        </pc:picChg>
        <pc:picChg chg="add mod">
          <ac:chgData name="ludovica@skillselevationfhb.com" userId="d66ab3223affaa58" providerId="LiveId" clId="{1E49CFCF-41C2-4A28-9A6C-2AE4C6DAE613}" dt="2022-03-11T08:44:04.332" v="9615" actId="1076"/>
          <ac:picMkLst>
            <pc:docMk/>
            <pc:sldMk cId="293874914" sldId="321"/>
            <ac:picMk id="15364" creationId="{79DEDFC1-08FD-46BF-ABEF-23F25BD8EE1F}"/>
          </ac:picMkLst>
        </pc:picChg>
      </pc:sldChg>
      <pc:sldChg chg="addSp delSp modSp add mod ord">
        <pc:chgData name="ludovica@skillselevationfhb.com" userId="d66ab3223affaa58" providerId="LiveId" clId="{1E49CFCF-41C2-4A28-9A6C-2AE4C6DAE613}" dt="2022-03-11T08:44:01.836" v="9614" actId="1076"/>
        <pc:sldMkLst>
          <pc:docMk/>
          <pc:sldMk cId="535463766" sldId="322"/>
        </pc:sldMkLst>
        <pc:spChg chg="mod">
          <ac:chgData name="ludovica@skillselevationfhb.com" userId="d66ab3223affaa58" providerId="LiveId" clId="{1E49CFCF-41C2-4A28-9A6C-2AE4C6DAE613}" dt="2022-03-10T14:48:55.187" v="6866" actId="1076"/>
          <ac:spMkLst>
            <pc:docMk/>
            <pc:sldMk cId="535463766" sldId="322"/>
            <ac:spMk id="9" creationId="{860BECD8-C24B-4AF3-9FE5-50B232840A41}"/>
          </ac:spMkLst>
        </pc:spChg>
        <pc:spChg chg="mod">
          <ac:chgData name="ludovica@skillselevationfhb.com" userId="d66ab3223affaa58" providerId="LiveId" clId="{1E49CFCF-41C2-4A28-9A6C-2AE4C6DAE613}" dt="2022-03-10T14:49:03.284" v="6868" actId="14100"/>
          <ac:spMkLst>
            <pc:docMk/>
            <pc:sldMk cId="535463766" sldId="322"/>
            <ac:spMk id="12" creationId="{18BDBFD5-1C80-43A2-A299-7E3B9A8981DB}"/>
          </ac:spMkLst>
        </pc:spChg>
        <pc:picChg chg="add del mod">
          <ac:chgData name="ludovica@skillselevationfhb.com" userId="d66ab3223affaa58" providerId="LiveId" clId="{1E49CFCF-41C2-4A28-9A6C-2AE4C6DAE613}" dt="2022-03-10T15:14:10.058" v="6938" actId="21"/>
          <ac:picMkLst>
            <pc:docMk/>
            <pc:sldMk cId="535463766" sldId="322"/>
            <ac:picMk id="14338" creationId="{58E87811-5DE1-4A9D-B7DD-4ED7E1B6C752}"/>
          </ac:picMkLst>
        </pc:picChg>
        <pc:picChg chg="add mod">
          <ac:chgData name="ludovica@skillselevationfhb.com" userId="d66ab3223affaa58" providerId="LiveId" clId="{1E49CFCF-41C2-4A28-9A6C-2AE4C6DAE613}" dt="2022-03-11T08:44:01.836" v="9614" actId="1076"/>
          <ac:picMkLst>
            <pc:docMk/>
            <pc:sldMk cId="535463766" sldId="322"/>
            <ac:picMk id="14340" creationId="{32BBC652-33B5-4767-BE49-4630A13D848A}"/>
          </ac:picMkLst>
        </pc:picChg>
      </pc:sldChg>
      <pc:sldChg chg="addSp delSp modSp add mod ord">
        <pc:chgData name="ludovica@skillselevationfhb.com" userId="d66ab3223affaa58" providerId="LiveId" clId="{1E49CFCF-41C2-4A28-9A6C-2AE4C6DAE613}" dt="2022-03-10T15:18:12.043" v="6953" actId="21"/>
        <pc:sldMkLst>
          <pc:docMk/>
          <pc:sldMk cId="2775540463" sldId="323"/>
        </pc:sldMkLst>
        <pc:spChg chg="mod">
          <ac:chgData name="ludovica@skillselevationfhb.com" userId="d66ab3223affaa58" providerId="LiveId" clId="{1E49CFCF-41C2-4A28-9A6C-2AE4C6DAE613}" dt="2022-03-10T13:26:43.349" v="6579" actId="1076"/>
          <ac:spMkLst>
            <pc:docMk/>
            <pc:sldMk cId="2775540463" sldId="323"/>
            <ac:spMk id="9" creationId="{860BECD8-C24B-4AF3-9FE5-50B232840A41}"/>
          </ac:spMkLst>
        </pc:spChg>
        <pc:spChg chg="add del">
          <ac:chgData name="ludovica@skillselevationfhb.com" userId="d66ab3223affaa58" providerId="LiveId" clId="{1E49CFCF-41C2-4A28-9A6C-2AE4C6DAE613}" dt="2022-03-10T14:52:26.736" v="6876" actId="22"/>
          <ac:spMkLst>
            <pc:docMk/>
            <pc:sldMk cId="2775540463" sldId="323"/>
            <ac:spMk id="11" creationId="{BAF780C8-810F-41C3-B3CB-6C0D2D05B823}"/>
          </ac:spMkLst>
        </pc:spChg>
        <pc:spChg chg="mod">
          <ac:chgData name="ludovica@skillselevationfhb.com" userId="d66ab3223affaa58" providerId="LiveId" clId="{1E49CFCF-41C2-4A28-9A6C-2AE4C6DAE613}" dt="2022-03-10T14:32:31.542" v="6825" actId="14100"/>
          <ac:spMkLst>
            <pc:docMk/>
            <pc:sldMk cId="2775540463" sldId="323"/>
            <ac:spMk id="12" creationId="{18BDBFD5-1C80-43A2-A299-7E3B9A8981DB}"/>
          </ac:spMkLst>
        </pc:spChg>
        <pc:picChg chg="add del mod">
          <ac:chgData name="ludovica@skillselevationfhb.com" userId="d66ab3223affaa58" providerId="LiveId" clId="{1E49CFCF-41C2-4A28-9A6C-2AE4C6DAE613}" dt="2022-03-10T15:18:12.043" v="6953" actId="21"/>
          <ac:picMkLst>
            <pc:docMk/>
            <pc:sldMk cId="2775540463" sldId="323"/>
            <ac:picMk id="13" creationId="{418D7F72-E850-4024-9D24-5A7639035595}"/>
          </ac:picMkLst>
        </pc:picChg>
        <pc:picChg chg="add del mod">
          <ac:chgData name="ludovica@skillselevationfhb.com" userId="d66ab3223affaa58" providerId="LiveId" clId="{1E49CFCF-41C2-4A28-9A6C-2AE4C6DAE613}" dt="2022-03-10T14:29:37.460" v="6727" actId="478"/>
          <ac:picMkLst>
            <pc:docMk/>
            <pc:sldMk cId="2775540463" sldId="323"/>
            <ac:picMk id="12290" creationId="{09A1D156-6D62-447C-A57A-C6035783F22B}"/>
          </ac:picMkLst>
        </pc:picChg>
        <pc:picChg chg="add del mod">
          <ac:chgData name="ludovica@skillselevationfhb.com" userId="d66ab3223affaa58" providerId="LiveId" clId="{1E49CFCF-41C2-4A28-9A6C-2AE4C6DAE613}" dt="2022-03-10T14:32:11.600" v="6817" actId="478"/>
          <ac:picMkLst>
            <pc:docMk/>
            <pc:sldMk cId="2775540463" sldId="323"/>
            <ac:picMk id="12292" creationId="{17D9888C-0F24-44F8-9265-1443BDB7B9BF}"/>
          </ac:picMkLst>
        </pc:picChg>
        <pc:picChg chg="add mod">
          <ac:chgData name="ludovica@skillselevationfhb.com" userId="d66ab3223affaa58" providerId="LiveId" clId="{1E49CFCF-41C2-4A28-9A6C-2AE4C6DAE613}" dt="2022-03-10T15:03:04.119" v="6917" actId="1076"/>
          <ac:picMkLst>
            <pc:docMk/>
            <pc:sldMk cId="2775540463" sldId="323"/>
            <ac:picMk id="12294" creationId="{C8D9BB61-EB1A-4A8C-B7E0-2E8D2CA33608}"/>
          </ac:picMkLst>
        </pc:picChg>
      </pc:sldChg>
      <pc:sldChg chg="addSp delSp modSp add mod">
        <pc:chgData name="ludovica@skillselevationfhb.com" userId="d66ab3223affaa58" providerId="LiveId" clId="{1E49CFCF-41C2-4A28-9A6C-2AE4C6DAE613}" dt="2022-03-10T16:02:21.978" v="6961" actId="21"/>
        <pc:sldMkLst>
          <pc:docMk/>
          <pc:sldMk cId="3653973734" sldId="324"/>
        </pc:sldMkLst>
        <pc:spChg chg="mod">
          <ac:chgData name="ludovica@skillselevationfhb.com" userId="d66ab3223affaa58" providerId="LiveId" clId="{1E49CFCF-41C2-4A28-9A6C-2AE4C6DAE613}" dt="2022-03-10T15:02:31.686" v="6912" actId="20577"/>
          <ac:spMkLst>
            <pc:docMk/>
            <pc:sldMk cId="3653973734" sldId="324"/>
            <ac:spMk id="12" creationId="{18BDBFD5-1C80-43A2-A299-7E3B9A8981DB}"/>
          </ac:spMkLst>
        </pc:spChg>
        <pc:picChg chg="add mod">
          <ac:chgData name="ludovica@skillselevationfhb.com" userId="d66ab3223affaa58" providerId="LiveId" clId="{1E49CFCF-41C2-4A28-9A6C-2AE4C6DAE613}" dt="2022-03-10T15:18:31.214" v="6958" actId="1076"/>
          <ac:picMkLst>
            <pc:docMk/>
            <pc:sldMk cId="3653973734" sldId="324"/>
            <ac:picMk id="10" creationId="{B1CBBFBB-B2B2-4FF7-87F5-9D9CACB98280}"/>
          </ac:picMkLst>
        </pc:picChg>
        <pc:picChg chg="add del mod">
          <ac:chgData name="ludovica@skillselevationfhb.com" userId="d66ab3223affaa58" providerId="LiveId" clId="{1E49CFCF-41C2-4A28-9A6C-2AE4C6DAE613}" dt="2022-03-10T16:02:21.978" v="6961" actId="21"/>
          <ac:picMkLst>
            <pc:docMk/>
            <pc:sldMk cId="3653973734" sldId="324"/>
            <ac:picMk id="10242" creationId="{383B1CDE-577E-4506-B82A-76856B04AB8D}"/>
          </ac:picMkLst>
        </pc:picChg>
        <pc:picChg chg="add del mod">
          <ac:chgData name="ludovica@skillselevationfhb.com" userId="d66ab3223affaa58" providerId="LiveId" clId="{1E49CFCF-41C2-4A28-9A6C-2AE4C6DAE613}" dt="2022-03-10T15:17:33.587" v="6948" actId="21"/>
          <ac:picMkLst>
            <pc:docMk/>
            <pc:sldMk cId="3653973734" sldId="324"/>
            <ac:picMk id="10244" creationId="{0D981382-26DC-4DD2-A94E-5C51EECB9CA8}"/>
          </ac:picMkLst>
        </pc:picChg>
      </pc:sldChg>
      <pc:sldChg chg="addSp delSp modSp add mod">
        <pc:chgData name="ludovica@skillselevationfhb.com" userId="d66ab3223affaa58" providerId="LiveId" clId="{1E49CFCF-41C2-4A28-9A6C-2AE4C6DAE613}" dt="2022-03-10T14:34:06.269" v="6841" actId="1076"/>
        <pc:sldMkLst>
          <pc:docMk/>
          <pc:sldMk cId="2930595632" sldId="325"/>
        </pc:sldMkLst>
        <pc:spChg chg="mod">
          <ac:chgData name="ludovica@skillselevationfhb.com" userId="d66ab3223affaa58" providerId="LiveId" clId="{1E49CFCF-41C2-4A28-9A6C-2AE4C6DAE613}" dt="2022-03-10T14:34:01.659" v="6839" actId="1076"/>
          <ac:spMkLst>
            <pc:docMk/>
            <pc:sldMk cId="2930595632" sldId="325"/>
            <ac:spMk id="9" creationId="{860BECD8-C24B-4AF3-9FE5-50B232840A41}"/>
          </ac:spMkLst>
        </pc:spChg>
        <pc:spChg chg="mod">
          <ac:chgData name="ludovica@skillselevationfhb.com" userId="d66ab3223affaa58" providerId="LiveId" clId="{1E49CFCF-41C2-4A28-9A6C-2AE4C6DAE613}" dt="2022-03-10T14:34:03.903" v="6840" actId="1076"/>
          <ac:spMkLst>
            <pc:docMk/>
            <pc:sldMk cId="2930595632" sldId="325"/>
            <ac:spMk id="12" creationId="{18BDBFD5-1C80-43A2-A299-7E3B9A8981DB}"/>
          </ac:spMkLst>
        </pc:spChg>
        <pc:picChg chg="add mod">
          <ac:chgData name="ludovica@skillselevationfhb.com" userId="d66ab3223affaa58" providerId="LiveId" clId="{1E49CFCF-41C2-4A28-9A6C-2AE4C6DAE613}" dt="2022-03-10T14:34:06.269" v="6841" actId="1076"/>
          <ac:picMkLst>
            <pc:docMk/>
            <pc:sldMk cId="2930595632" sldId="325"/>
            <ac:picMk id="3" creationId="{5976284C-33A8-4281-AC8B-9FEAE6B9901E}"/>
          </ac:picMkLst>
        </pc:picChg>
        <pc:picChg chg="del">
          <ac:chgData name="ludovica@skillselevationfhb.com" userId="d66ab3223affaa58" providerId="LiveId" clId="{1E49CFCF-41C2-4A28-9A6C-2AE4C6DAE613}" dt="2022-03-10T12:37:01.755" v="6094" actId="478"/>
          <ac:picMkLst>
            <pc:docMk/>
            <pc:sldMk cId="2930595632" sldId="325"/>
            <ac:picMk id="11266" creationId="{637C871B-6BF2-4477-AB09-4BEC97BD009F}"/>
          </ac:picMkLst>
        </pc:picChg>
      </pc:sldChg>
      <pc:sldChg chg="addSp delSp modSp add mod">
        <pc:chgData name="ludovica@skillselevationfhb.com" userId="d66ab3223affaa58" providerId="LiveId" clId="{1E49CFCF-41C2-4A28-9A6C-2AE4C6DAE613}" dt="2022-03-10T14:35:31.871" v="6847" actId="1076"/>
        <pc:sldMkLst>
          <pc:docMk/>
          <pc:sldMk cId="755046246" sldId="326"/>
        </pc:sldMkLst>
        <pc:spChg chg="mod">
          <ac:chgData name="ludovica@skillselevationfhb.com" userId="d66ab3223affaa58" providerId="LiveId" clId="{1E49CFCF-41C2-4A28-9A6C-2AE4C6DAE613}" dt="2022-03-10T14:34:10.025" v="6842" actId="1076"/>
          <ac:spMkLst>
            <pc:docMk/>
            <pc:sldMk cId="755046246" sldId="326"/>
            <ac:spMk id="9" creationId="{860BECD8-C24B-4AF3-9FE5-50B232840A41}"/>
          </ac:spMkLst>
        </pc:spChg>
        <pc:spChg chg="add del">
          <ac:chgData name="ludovica@skillselevationfhb.com" userId="d66ab3223affaa58" providerId="LiveId" clId="{1E49CFCF-41C2-4A28-9A6C-2AE4C6DAE613}" dt="2022-03-10T12:51:06.381" v="6572" actId="21"/>
          <ac:spMkLst>
            <pc:docMk/>
            <pc:sldMk cId="755046246" sldId="326"/>
            <ac:spMk id="11" creationId="{FA0041D5-73F2-4E90-8737-4F176B473476}"/>
          </ac:spMkLst>
        </pc:spChg>
        <pc:spChg chg="mod">
          <ac:chgData name="ludovica@skillselevationfhb.com" userId="d66ab3223affaa58" providerId="LiveId" clId="{1E49CFCF-41C2-4A28-9A6C-2AE4C6DAE613}" dt="2022-03-10T14:35:14.959" v="6845" actId="14100"/>
          <ac:spMkLst>
            <pc:docMk/>
            <pc:sldMk cId="755046246" sldId="326"/>
            <ac:spMk id="12" creationId="{18BDBFD5-1C80-43A2-A299-7E3B9A8981DB}"/>
          </ac:spMkLst>
        </pc:spChg>
        <pc:picChg chg="del">
          <ac:chgData name="ludovica@skillselevationfhb.com" userId="d66ab3223affaa58" providerId="LiveId" clId="{1E49CFCF-41C2-4A28-9A6C-2AE4C6DAE613}" dt="2022-03-10T12:38:11.064" v="6107" actId="21"/>
          <ac:picMkLst>
            <pc:docMk/>
            <pc:sldMk cId="755046246" sldId="326"/>
            <ac:picMk id="3" creationId="{5976284C-33A8-4281-AC8B-9FEAE6B9901E}"/>
          </ac:picMkLst>
        </pc:picChg>
        <pc:picChg chg="add mod">
          <ac:chgData name="ludovica@skillselevationfhb.com" userId="d66ab3223affaa58" providerId="LiveId" clId="{1E49CFCF-41C2-4A28-9A6C-2AE4C6DAE613}" dt="2022-03-10T14:35:31.871" v="6847" actId="1076"/>
          <ac:picMkLst>
            <pc:docMk/>
            <pc:sldMk cId="755046246" sldId="326"/>
            <ac:picMk id="4" creationId="{ECEE2A0E-1B73-4108-9CE6-BF3162C74B9D}"/>
          </ac:picMkLst>
        </pc:picChg>
      </pc:sldChg>
      <pc:sldChg chg="addSp delSp modSp add mod ord">
        <pc:chgData name="ludovica@skillselevationfhb.com" userId="d66ab3223affaa58" providerId="LiveId" clId="{1E49CFCF-41C2-4A28-9A6C-2AE4C6DAE613}" dt="2022-03-11T11:11:30.276" v="10819" actId="20578"/>
        <pc:sldMkLst>
          <pc:docMk/>
          <pc:sldMk cId="1416177311" sldId="327"/>
        </pc:sldMkLst>
        <pc:spChg chg="del mod">
          <ac:chgData name="ludovica@skillselevationfhb.com" userId="d66ab3223affaa58" providerId="LiveId" clId="{1E49CFCF-41C2-4A28-9A6C-2AE4C6DAE613}" dt="2022-03-10T14:24:23.417" v="6692"/>
          <ac:spMkLst>
            <pc:docMk/>
            <pc:sldMk cId="1416177311" sldId="327"/>
            <ac:spMk id="12" creationId="{F1F6FABA-B249-425A-B5E5-B3870B6E149C}"/>
          </ac:spMkLst>
        </pc:spChg>
        <pc:spChg chg="mod">
          <ac:chgData name="ludovica@skillselevationfhb.com" userId="d66ab3223affaa58" providerId="LiveId" clId="{1E49CFCF-41C2-4A28-9A6C-2AE4C6DAE613}" dt="2022-03-10T14:24:20.306" v="6690" actId="20577"/>
          <ac:spMkLst>
            <pc:docMk/>
            <pc:sldMk cId="1416177311" sldId="327"/>
            <ac:spMk id="18" creationId="{DDCB5C4B-3FE5-4B99-B867-3A575DC4F78E}"/>
          </ac:spMkLst>
        </pc:spChg>
        <pc:spChg chg="add del mod">
          <ac:chgData name="ludovica@skillselevationfhb.com" userId="d66ab3223affaa58" providerId="LiveId" clId="{1E49CFCF-41C2-4A28-9A6C-2AE4C6DAE613}" dt="2022-03-10T16:32:39.109" v="8220"/>
          <ac:spMkLst>
            <pc:docMk/>
            <pc:sldMk cId="1416177311" sldId="327"/>
            <ac:spMk id="20" creationId="{73E2709C-3FD8-4143-B319-650FC309F273}"/>
          </ac:spMkLst>
        </pc:spChg>
        <pc:spChg chg="mod">
          <ac:chgData name="ludovica@skillselevationfhb.com" userId="d66ab3223affaa58" providerId="LiveId" clId="{1E49CFCF-41C2-4A28-9A6C-2AE4C6DAE613}" dt="2022-03-10T16:34:45.272" v="8267" actId="20577"/>
          <ac:spMkLst>
            <pc:docMk/>
            <pc:sldMk cId="1416177311" sldId="327"/>
            <ac:spMk id="32" creationId="{0CE7BC70-096B-4E70-9609-5C487768B159}"/>
          </ac:spMkLst>
        </pc:spChg>
        <pc:spChg chg="del mod">
          <ac:chgData name="ludovica@skillselevationfhb.com" userId="d66ab3223affaa58" providerId="LiveId" clId="{1E49CFCF-41C2-4A28-9A6C-2AE4C6DAE613}" dt="2022-03-10T16:20:11.901" v="7760" actId="21"/>
          <ac:spMkLst>
            <pc:docMk/>
            <pc:sldMk cId="1416177311" sldId="327"/>
            <ac:spMk id="34" creationId="{D1D2DFB1-1C8D-4863-A0C1-EFFC3352A2D2}"/>
          </ac:spMkLst>
        </pc:spChg>
        <pc:picChg chg="add mod">
          <ac:chgData name="ludovica@skillselevationfhb.com" userId="d66ab3223affaa58" providerId="LiveId" clId="{1E49CFCF-41C2-4A28-9A6C-2AE4C6DAE613}" dt="2022-03-10T17:43:12.928" v="9596" actId="1076"/>
          <ac:picMkLst>
            <pc:docMk/>
            <pc:sldMk cId="1416177311" sldId="327"/>
            <ac:picMk id="4" creationId="{A5560CA1-284E-4FE7-A3BC-BE806F09F021}"/>
          </ac:picMkLst>
        </pc:picChg>
        <pc:picChg chg="add del mod">
          <ac:chgData name="ludovica@skillselevationfhb.com" userId="d66ab3223affaa58" providerId="LiveId" clId="{1E49CFCF-41C2-4A28-9A6C-2AE4C6DAE613}" dt="2022-03-10T16:08:46.323" v="7239" actId="478"/>
          <ac:picMkLst>
            <pc:docMk/>
            <pc:sldMk cId="1416177311" sldId="327"/>
            <ac:picMk id="1026" creationId="{F4712CDA-C4B5-4DE4-B508-A576ACBA672F}"/>
          </ac:picMkLst>
        </pc:picChg>
        <pc:picChg chg="add del mod">
          <ac:chgData name="ludovica@skillselevationfhb.com" userId="d66ab3223affaa58" providerId="LiveId" clId="{1E49CFCF-41C2-4A28-9A6C-2AE4C6DAE613}" dt="2022-03-10T17:40:31.446" v="9564" actId="21"/>
          <ac:picMkLst>
            <pc:docMk/>
            <pc:sldMk cId="1416177311" sldId="327"/>
            <ac:picMk id="1028" creationId="{5543BE8A-1851-4211-8EC8-E497C4311A14}"/>
          </ac:picMkLst>
        </pc:picChg>
        <pc:picChg chg="add del mod">
          <ac:chgData name="ludovica@skillselevationfhb.com" userId="d66ab3223affaa58" providerId="LiveId" clId="{1E49CFCF-41C2-4A28-9A6C-2AE4C6DAE613}" dt="2022-03-10T16:24:08.717" v="7924" actId="21"/>
          <ac:picMkLst>
            <pc:docMk/>
            <pc:sldMk cId="1416177311" sldId="327"/>
            <ac:picMk id="1030" creationId="{6D8A6A07-1C08-40A0-962C-9F0A492BB202}"/>
          </ac:picMkLst>
        </pc:picChg>
        <pc:picChg chg="add mod">
          <ac:chgData name="ludovica@skillselevationfhb.com" userId="d66ab3223affaa58" providerId="LiveId" clId="{1E49CFCF-41C2-4A28-9A6C-2AE4C6DAE613}" dt="2022-03-10T17:43:24.088" v="9599" actId="1076"/>
          <ac:picMkLst>
            <pc:docMk/>
            <pc:sldMk cId="1416177311" sldId="327"/>
            <ac:picMk id="1032" creationId="{24093F09-7B12-4963-9093-2459F60E7F88}"/>
          </ac:picMkLst>
        </pc:picChg>
        <pc:picChg chg="add del">
          <ac:chgData name="ludovica@skillselevationfhb.com" userId="d66ab3223affaa58" providerId="LiveId" clId="{1E49CFCF-41C2-4A28-9A6C-2AE4C6DAE613}" dt="2022-03-10T16:23:51.007" v="7920" actId="21"/>
          <ac:picMkLst>
            <pc:docMk/>
            <pc:sldMk cId="1416177311" sldId="327"/>
            <ac:picMk id="1034" creationId="{89BF9893-DCC3-4C3B-A17F-586EBEEAD04E}"/>
          </ac:picMkLst>
        </pc:picChg>
        <pc:picChg chg="add mod">
          <ac:chgData name="ludovica@skillselevationfhb.com" userId="d66ab3223affaa58" providerId="LiveId" clId="{1E49CFCF-41C2-4A28-9A6C-2AE4C6DAE613}" dt="2022-03-10T17:43:19.461" v="9598" actId="1076"/>
          <ac:picMkLst>
            <pc:docMk/>
            <pc:sldMk cId="1416177311" sldId="327"/>
            <ac:picMk id="1036" creationId="{615B0F0B-238F-4C0D-BC3D-C6D99B29BC89}"/>
          </ac:picMkLst>
        </pc:picChg>
        <pc:picChg chg="add del">
          <ac:chgData name="ludovica@skillselevationfhb.com" userId="d66ab3223affaa58" providerId="LiveId" clId="{1E49CFCF-41C2-4A28-9A6C-2AE4C6DAE613}" dt="2022-03-10T16:24:57.449" v="7926" actId="21"/>
          <ac:picMkLst>
            <pc:docMk/>
            <pc:sldMk cId="1416177311" sldId="327"/>
            <ac:picMk id="1038" creationId="{DC97AAF2-96F8-4E3C-82E9-4FF4E4B4C154}"/>
          </ac:picMkLst>
        </pc:picChg>
        <pc:picChg chg="add del mod">
          <ac:chgData name="ludovica@skillselevationfhb.com" userId="d66ab3223affaa58" providerId="LiveId" clId="{1E49CFCF-41C2-4A28-9A6C-2AE4C6DAE613}" dt="2022-03-10T16:25:36.273" v="7929" actId="21"/>
          <ac:picMkLst>
            <pc:docMk/>
            <pc:sldMk cId="1416177311" sldId="327"/>
            <ac:picMk id="1040" creationId="{4AD42649-0107-4E22-89F1-E14ED2C70BBD}"/>
          </ac:picMkLst>
        </pc:picChg>
        <pc:picChg chg="add mod">
          <ac:chgData name="ludovica@skillselevationfhb.com" userId="d66ab3223affaa58" providerId="LiveId" clId="{1E49CFCF-41C2-4A28-9A6C-2AE4C6DAE613}" dt="2022-03-10T17:43:27.799" v="9600" actId="1076"/>
          <ac:picMkLst>
            <pc:docMk/>
            <pc:sldMk cId="1416177311" sldId="327"/>
            <ac:picMk id="1042" creationId="{26B97664-1BD0-4606-9A2D-4DB5A07A4786}"/>
          </ac:picMkLst>
        </pc:picChg>
        <pc:picChg chg="add del mod">
          <ac:chgData name="ludovica@skillselevationfhb.com" userId="d66ab3223affaa58" providerId="LiveId" clId="{1E49CFCF-41C2-4A28-9A6C-2AE4C6DAE613}" dt="2022-03-10T16:29:55.026" v="8172" actId="21"/>
          <ac:picMkLst>
            <pc:docMk/>
            <pc:sldMk cId="1416177311" sldId="327"/>
            <ac:picMk id="1044" creationId="{754A135A-3C51-41F6-A436-DE3D2E75A53B}"/>
          </ac:picMkLst>
        </pc:picChg>
        <pc:picChg chg="add mod">
          <ac:chgData name="ludovica@skillselevationfhb.com" userId="d66ab3223affaa58" providerId="LiveId" clId="{1E49CFCF-41C2-4A28-9A6C-2AE4C6DAE613}" dt="2022-03-10T17:43:08.366" v="9595" actId="1076"/>
          <ac:picMkLst>
            <pc:docMk/>
            <pc:sldMk cId="1416177311" sldId="327"/>
            <ac:picMk id="1046" creationId="{9DDE9C65-9FCB-4D1E-8DD9-BB032B6FBE43}"/>
          </ac:picMkLst>
        </pc:picChg>
        <pc:picChg chg="add del mod">
          <ac:chgData name="ludovica@skillselevationfhb.com" userId="d66ab3223affaa58" providerId="LiveId" clId="{1E49CFCF-41C2-4A28-9A6C-2AE4C6DAE613}" dt="2022-03-10T17:42:57.637" v="9592" actId="21"/>
          <ac:picMkLst>
            <pc:docMk/>
            <pc:sldMk cId="1416177311" sldId="327"/>
            <ac:picMk id="1048" creationId="{E8959B88-82A3-4E3C-AB0D-87D6273536B8}"/>
          </ac:picMkLst>
        </pc:picChg>
      </pc:sldChg>
      <pc:sldChg chg="addSp delSp modSp add mod ord">
        <pc:chgData name="ludovica@skillselevationfhb.com" userId="d66ab3223affaa58" providerId="LiveId" clId="{1E49CFCF-41C2-4A28-9A6C-2AE4C6DAE613}" dt="2022-03-11T11:11:29.100" v="10818" actId="20578"/>
        <pc:sldMkLst>
          <pc:docMk/>
          <pc:sldMk cId="3748459981" sldId="328"/>
        </pc:sldMkLst>
        <pc:spChg chg="add mod">
          <ac:chgData name="ludovica@skillselevationfhb.com" userId="d66ab3223affaa58" providerId="LiveId" clId="{1E49CFCF-41C2-4A28-9A6C-2AE4C6DAE613}" dt="2022-03-10T16:47:36.943" v="8469" actId="1076"/>
          <ac:spMkLst>
            <pc:docMk/>
            <pc:sldMk cId="3748459981" sldId="328"/>
            <ac:spMk id="8" creationId="{FA9884F6-F9AE-46A8-B3D9-A05B2DAC9524}"/>
          </ac:spMkLst>
        </pc:spChg>
        <pc:spChg chg="mod">
          <ac:chgData name="ludovica@skillselevationfhb.com" userId="d66ab3223affaa58" providerId="LiveId" clId="{1E49CFCF-41C2-4A28-9A6C-2AE4C6DAE613}" dt="2022-03-10T14:24:40.882" v="6706" actId="20577"/>
          <ac:spMkLst>
            <pc:docMk/>
            <pc:sldMk cId="3748459981" sldId="328"/>
            <ac:spMk id="9" creationId="{860BECD8-C24B-4AF3-9FE5-50B232840A41}"/>
          </ac:spMkLst>
        </pc:spChg>
        <pc:spChg chg="del mod">
          <ac:chgData name="ludovica@skillselevationfhb.com" userId="d66ab3223affaa58" providerId="LiveId" clId="{1E49CFCF-41C2-4A28-9A6C-2AE4C6DAE613}" dt="2022-03-10T14:24:42.162" v="6708"/>
          <ac:spMkLst>
            <pc:docMk/>
            <pc:sldMk cId="3748459981" sldId="328"/>
            <ac:spMk id="10" creationId="{97EAF0DC-B76E-433D-AC33-B79E0A563A13}"/>
          </ac:spMkLst>
        </pc:spChg>
        <pc:picChg chg="add mod">
          <ac:chgData name="ludovica@skillselevationfhb.com" userId="d66ab3223affaa58" providerId="LiveId" clId="{1E49CFCF-41C2-4A28-9A6C-2AE4C6DAE613}" dt="2022-03-10T16:46:49.714" v="8464" actId="1076"/>
          <ac:picMkLst>
            <pc:docMk/>
            <pc:sldMk cId="3748459981" sldId="328"/>
            <ac:picMk id="2050" creationId="{5758A6FC-0A82-4020-94D5-4C8F88FCDD22}"/>
          </ac:picMkLst>
        </pc:picChg>
        <pc:picChg chg="add mod">
          <ac:chgData name="ludovica@skillselevationfhb.com" userId="d66ab3223affaa58" providerId="LiveId" clId="{1E49CFCF-41C2-4A28-9A6C-2AE4C6DAE613}" dt="2022-03-10T16:46:51.860" v="8465" actId="1076"/>
          <ac:picMkLst>
            <pc:docMk/>
            <pc:sldMk cId="3748459981" sldId="328"/>
            <ac:picMk id="2052" creationId="{DB64D310-6AF0-4292-B50C-1FDD874852B3}"/>
          </ac:picMkLst>
        </pc:picChg>
      </pc:sldChg>
      <pc:sldChg chg="addSp delSp modSp add mod ord">
        <pc:chgData name="ludovica@skillselevationfhb.com" userId="d66ab3223affaa58" providerId="LiveId" clId="{1E49CFCF-41C2-4A28-9A6C-2AE4C6DAE613}" dt="2022-03-10T15:17:51.393" v="6951" actId="1076"/>
        <pc:sldMkLst>
          <pc:docMk/>
          <pc:sldMk cId="2493457562" sldId="329"/>
        </pc:sldMkLst>
        <pc:spChg chg="mod">
          <ac:chgData name="ludovica@skillselevationfhb.com" userId="d66ab3223affaa58" providerId="LiveId" clId="{1E49CFCF-41C2-4A28-9A6C-2AE4C6DAE613}" dt="2022-03-10T14:33:16.482" v="6834" actId="20577"/>
          <ac:spMkLst>
            <pc:docMk/>
            <pc:sldMk cId="2493457562" sldId="329"/>
            <ac:spMk id="12" creationId="{18BDBFD5-1C80-43A2-A299-7E3B9A8981DB}"/>
          </ac:spMkLst>
        </pc:spChg>
        <pc:picChg chg="add mod">
          <ac:chgData name="ludovica@skillselevationfhb.com" userId="d66ab3223affaa58" providerId="LiveId" clId="{1E49CFCF-41C2-4A28-9A6C-2AE4C6DAE613}" dt="2022-03-10T15:17:51.393" v="6951" actId="1076"/>
          <ac:picMkLst>
            <pc:docMk/>
            <pc:sldMk cId="2493457562" sldId="329"/>
            <ac:picMk id="10" creationId="{F0B472F2-FF4B-4EC4-ABE3-BBD1C5905C87}"/>
          </ac:picMkLst>
        </pc:picChg>
        <pc:picChg chg="add del mod">
          <ac:chgData name="ludovica@skillselevationfhb.com" userId="d66ab3223affaa58" providerId="LiveId" clId="{1E49CFCF-41C2-4A28-9A6C-2AE4C6DAE613}" dt="2022-03-10T15:12:33.271" v="6931" actId="21"/>
          <ac:picMkLst>
            <pc:docMk/>
            <pc:sldMk cId="2493457562" sldId="329"/>
            <ac:picMk id="13314" creationId="{CE29D193-F6D2-40A5-9B36-C040977D4105}"/>
          </ac:picMkLst>
        </pc:picChg>
        <pc:picChg chg="add del mod">
          <ac:chgData name="ludovica@skillselevationfhb.com" userId="d66ab3223affaa58" providerId="LiveId" clId="{1E49CFCF-41C2-4A28-9A6C-2AE4C6DAE613}" dt="2022-03-10T15:17:37.382" v="6949" actId="478"/>
          <ac:picMkLst>
            <pc:docMk/>
            <pc:sldMk cId="2493457562" sldId="329"/>
            <ac:picMk id="13316" creationId="{067D22CE-FF52-4A4C-B70A-1438F50C9F73}"/>
          </ac:picMkLst>
        </pc:picChg>
      </pc:sldChg>
      <pc:sldChg chg="modSp add mod ord">
        <pc:chgData name="ludovica@skillselevationfhb.com" userId="d66ab3223affaa58" providerId="LiveId" clId="{1E49CFCF-41C2-4A28-9A6C-2AE4C6DAE613}" dt="2022-03-16T13:34:18.977" v="11124" actId="20577"/>
        <pc:sldMkLst>
          <pc:docMk/>
          <pc:sldMk cId="1417230531" sldId="330"/>
        </pc:sldMkLst>
        <pc:spChg chg="mod">
          <ac:chgData name="ludovica@skillselevationfhb.com" userId="d66ab3223affaa58" providerId="LiveId" clId="{1E49CFCF-41C2-4A28-9A6C-2AE4C6DAE613}" dt="2022-03-16T13:34:18.977" v="11124" actId="20577"/>
          <ac:spMkLst>
            <pc:docMk/>
            <pc:sldMk cId="1417230531" sldId="330"/>
            <ac:spMk id="14" creationId="{0E21429E-2746-46D2-AA7C-D3EBF3087088}"/>
          </ac:spMkLst>
        </pc:spChg>
        <pc:spChg chg="mod">
          <ac:chgData name="ludovica@skillselevationfhb.com" userId="d66ab3223affaa58" providerId="LiveId" clId="{1E49CFCF-41C2-4A28-9A6C-2AE4C6DAE613}" dt="2022-03-11T08:53:52.706" v="9647" actId="20577"/>
          <ac:spMkLst>
            <pc:docMk/>
            <pc:sldMk cId="1417230531" sldId="330"/>
            <ac:spMk id="17" creationId="{38F59BD4-4CAA-4F4C-85FB-5C87043F4003}"/>
          </ac:spMkLst>
        </pc:spChg>
      </pc:sldChg>
      <pc:sldChg chg="addSp delSp modSp add mod">
        <pc:chgData name="ludovica@skillselevationfhb.com" userId="d66ab3223affaa58" providerId="LiveId" clId="{1E49CFCF-41C2-4A28-9A6C-2AE4C6DAE613}" dt="2022-03-14T10:55:40.216" v="11034" actId="20577"/>
        <pc:sldMkLst>
          <pc:docMk/>
          <pc:sldMk cId="3797119144" sldId="331"/>
        </pc:sldMkLst>
        <pc:spChg chg="mod">
          <ac:chgData name="ludovica@skillselevationfhb.com" userId="d66ab3223affaa58" providerId="LiveId" clId="{1E49CFCF-41C2-4A28-9A6C-2AE4C6DAE613}" dt="2022-03-11T11:00:34.017" v="10707" actId="1076"/>
          <ac:spMkLst>
            <pc:docMk/>
            <pc:sldMk cId="3797119144" sldId="331"/>
            <ac:spMk id="9" creationId="{860BECD8-C24B-4AF3-9FE5-50B232840A41}"/>
          </ac:spMkLst>
        </pc:spChg>
        <pc:spChg chg="mod">
          <ac:chgData name="ludovica@skillselevationfhb.com" userId="d66ab3223affaa58" providerId="LiveId" clId="{1E49CFCF-41C2-4A28-9A6C-2AE4C6DAE613}" dt="2022-03-14T10:55:40.216" v="11034" actId="20577"/>
          <ac:spMkLst>
            <pc:docMk/>
            <pc:sldMk cId="3797119144" sldId="331"/>
            <ac:spMk id="10" creationId="{97EAF0DC-B76E-433D-AC33-B79E0A563A13}"/>
          </ac:spMkLst>
        </pc:spChg>
        <pc:picChg chg="del">
          <ac:chgData name="ludovica@skillselevationfhb.com" userId="d66ab3223affaa58" providerId="LiveId" clId="{1E49CFCF-41C2-4A28-9A6C-2AE4C6DAE613}" dt="2022-03-11T11:00:52.639" v="10746" actId="21"/>
          <ac:picMkLst>
            <pc:docMk/>
            <pc:sldMk cId="3797119144" sldId="331"/>
            <ac:picMk id="3" creationId="{16476699-494A-4532-825A-8FDBB83DEC8B}"/>
          </ac:picMkLst>
        </pc:picChg>
        <pc:picChg chg="add del mod">
          <ac:chgData name="ludovica@skillselevationfhb.com" userId="d66ab3223affaa58" providerId="LiveId" clId="{1E49CFCF-41C2-4A28-9A6C-2AE4C6DAE613}" dt="2022-03-11T11:05:56.351" v="10773" actId="21"/>
          <ac:picMkLst>
            <pc:docMk/>
            <pc:sldMk cId="3797119144" sldId="331"/>
            <ac:picMk id="4" creationId="{470012BE-0A44-41B2-9D46-578391E29782}"/>
          </ac:picMkLst>
        </pc:picChg>
        <pc:picChg chg="add del mod">
          <ac:chgData name="ludovica@skillselevationfhb.com" userId="d66ab3223affaa58" providerId="LiveId" clId="{1E49CFCF-41C2-4A28-9A6C-2AE4C6DAE613}" dt="2022-03-11T11:06:26.220" v="10775" actId="478"/>
          <ac:picMkLst>
            <pc:docMk/>
            <pc:sldMk cId="3797119144" sldId="331"/>
            <ac:picMk id="6" creationId="{48C523D9-7626-44CC-8FD3-581856EF9D8C}"/>
          </ac:picMkLst>
        </pc:picChg>
        <pc:picChg chg="del">
          <ac:chgData name="ludovica@skillselevationfhb.com" userId="d66ab3223affaa58" providerId="LiveId" clId="{1E49CFCF-41C2-4A28-9A6C-2AE4C6DAE613}" dt="2022-03-11T11:00:54.195" v="10747" actId="21"/>
          <ac:picMkLst>
            <pc:docMk/>
            <pc:sldMk cId="3797119144" sldId="331"/>
            <ac:picMk id="8" creationId="{09E984DA-017A-4D35-87EC-B580CA904FAB}"/>
          </ac:picMkLst>
        </pc:picChg>
        <pc:picChg chg="add mod">
          <ac:chgData name="ludovica@skillselevationfhb.com" userId="d66ab3223affaa58" providerId="LiveId" clId="{1E49CFCF-41C2-4A28-9A6C-2AE4C6DAE613}" dt="2022-03-11T11:08:04.093" v="10811" actId="1076"/>
          <ac:picMkLst>
            <pc:docMk/>
            <pc:sldMk cId="3797119144" sldId="331"/>
            <ac:picMk id="11" creationId="{9AACD9D9-FBD2-478B-8A33-FAB7AEC54A78}"/>
          </ac:picMkLst>
        </pc:picChg>
      </pc:sldChg>
      <pc:sldChg chg="delSp modSp add mod">
        <pc:chgData name="ludovica@skillselevationfhb.com" userId="d66ab3223affaa58" providerId="LiveId" clId="{1E49CFCF-41C2-4A28-9A6C-2AE4C6DAE613}" dt="2022-03-11T18:19:08.045" v="10923" actId="403"/>
        <pc:sldMkLst>
          <pc:docMk/>
          <pc:sldMk cId="225157032" sldId="332"/>
        </pc:sldMkLst>
        <pc:spChg chg="mod">
          <ac:chgData name="ludovica@skillselevationfhb.com" userId="d66ab3223affaa58" providerId="LiveId" clId="{1E49CFCF-41C2-4A28-9A6C-2AE4C6DAE613}" dt="2022-03-11T18:19:08.045" v="10923" actId="403"/>
          <ac:spMkLst>
            <pc:docMk/>
            <pc:sldMk cId="225157032" sldId="332"/>
            <ac:spMk id="9" creationId="{860BECD8-C24B-4AF3-9FE5-50B232840A41}"/>
          </ac:spMkLst>
        </pc:spChg>
        <pc:spChg chg="mod">
          <ac:chgData name="ludovica@skillselevationfhb.com" userId="d66ab3223affaa58" providerId="LiveId" clId="{1E49CFCF-41C2-4A28-9A6C-2AE4C6DAE613}" dt="2022-03-11T18:18:41.515" v="10921" actId="14100"/>
          <ac:spMkLst>
            <pc:docMk/>
            <pc:sldMk cId="225157032" sldId="332"/>
            <ac:spMk id="10" creationId="{97EAF0DC-B76E-433D-AC33-B79E0A563A13}"/>
          </ac:spMkLst>
        </pc:spChg>
        <pc:picChg chg="del">
          <ac:chgData name="ludovica@skillselevationfhb.com" userId="d66ab3223affaa58" providerId="LiveId" clId="{1E49CFCF-41C2-4A28-9A6C-2AE4C6DAE613}" dt="2022-03-11T09:23:40.865" v="9768" actId="21"/>
          <ac:picMkLst>
            <pc:docMk/>
            <pc:sldMk cId="225157032" sldId="332"/>
            <ac:picMk id="3" creationId="{16476699-494A-4532-825A-8FDBB83DEC8B}"/>
          </ac:picMkLst>
        </pc:picChg>
      </pc:sldChg>
      <pc:sldChg chg="modSp add mod">
        <pc:chgData name="ludovica@skillselevationfhb.com" userId="d66ab3223affaa58" providerId="LiveId" clId="{1E49CFCF-41C2-4A28-9A6C-2AE4C6DAE613}" dt="2022-03-11T18:19:16.253" v="10924" actId="2711"/>
        <pc:sldMkLst>
          <pc:docMk/>
          <pc:sldMk cId="2415168068" sldId="333"/>
        </pc:sldMkLst>
        <pc:spChg chg="mod">
          <ac:chgData name="ludovica@skillselevationfhb.com" userId="d66ab3223affaa58" providerId="LiveId" clId="{1E49CFCF-41C2-4A28-9A6C-2AE4C6DAE613}" dt="2022-03-11T18:19:16.253" v="10924" actId="2711"/>
          <ac:spMkLst>
            <pc:docMk/>
            <pc:sldMk cId="2415168068" sldId="333"/>
            <ac:spMk id="9" creationId="{860BECD8-C24B-4AF3-9FE5-50B232840A41}"/>
          </ac:spMkLst>
        </pc:spChg>
        <pc:spChg chg="mod">
          <ac:chgData name="ludovica@skillselevationfhb.com" userId="d66ab3223affaa58" providerId="LiveId" clId="{1E49CFCF-41C2-4A28-9A6C-2AE4C6DAE613}" dt="2022-03-11T09:27:16.370" v="9774" actId="403"/>
          <ac:spMkLst>
            <pc:docMk/>
            <pc:sldMk cId="2415168068" sldId="333"/>
            <ac:spMk id="10" creationId="{97EAF0DC-B76E-433D-AC33-B79E0A563A13}"/>
          </ac:spMkLst>
        </pc:spChg>
      </pc:sldChg>
      <pc:sldChg chg="addSp modSp add mod">
        <pc:chgData name="ludovica@skillselevationfhb.com" userId="d66ab3223affaa58" providerId="LiveId" clId="{1E49CFCF-41C2-4A28-9A6C-2AE4C6DAE613}" dt="2022-03-11T18:19:23.714" v="10925" actId="2711"/>
        <pc:sldMkLst>
          <pc:docMk/>
          <pc:sldMk cId="1406630650" sldId="334"/>
        </pc:sldMkLst>
        <pc:spChg chg="mod">
          <ac:chgData name="ludovica@skillselevationfhb.com" userId="d66ab3223affaa58" providerId="LiveId" clId="{1E49CFCF-41C2-4A28-9A6C-2AE4C6DAE613}" dt="2022-03-11T18:19:23.714" v="10925" actId="2711"/>
          <ac:spMkLst>
            <pc:docMk/>
            <pc:sldMk cId="1406630650" sldId="334"/>
            <ac:spMk id="9" creationId="{860BECD8-C24B-4AF3-9FE5-50B232840A41}"/>
          </ac:spMkLst>
        </pc:spChg>
        <pc:spChg chg="mod">
          <ac:chgData name="ludovica@skillselevationfhb.com" userId="d66ab3223affaa58" providerId="LiveId" clId="{1E49CFCF-41C2-4A28-9A6C-2AE4C6DAE613}" dt="2022-03-11T09:33:29.081" v="9806" actId="14100"/>
          <ac:spMkLst>
            <pc:docMk/>
            <pc:sldMk cId="1406630650" sldId="334"/>
            <ac:spMk id="10" creationId="{97EAF0DC-B76E-433D-AC33-B79E0A563A13}"/>
          </ac:spMkLst>
        </pc:spChg>
        <pc:graphicFrameChg chg="add mod">
          <ac:chgData name="ludovica@skillselevationfhb.com" userId="d66ab3223affaa58" providerId="LiveId" clId="{1E49CFCF-41C2-4A28-9A6C-2AE4C6DAE613}" dt="2022-03-11T09:33:33.128" v="9807" actId="1076"/>
          <ac:graphicFrameMkLst>
            <pc:docMk/>
            <pc:sldMk cId="1406630650" sldId="334"/>
            <ac:graphicFrameMk id="7" creationId="{404F4039-A2DF-440E-9910-9737A20F9CEB}"/>
          </ac:graphicFrameMkLst>
        </pc:graphicFrameChg>
      </pc:sldChg>
      <pc:sldChg chg="delSp modSp add mod">
        <pc:chgData name="ludovica@skillselevationfhb.com" userId="d66ab3223affaa58" providerId="LiveId" clId="{1E49CFCF-41C2-4A28-9A6C-2AE4C6DAE613}" dt="2022-03-11T18:19:34.211" v="10926" actId="2711"/>
        <pc:sldMkLst>
          <pc:docMk/>
          <pc:sldMk cId="537462288" sldId="335"/>
        </pc:sldMkLst>
        <pc:spChg chg="mod">
          <ac:chgData name="ludovica@skillselevationfhb.com" userId="d66ab3223affaa58" providerId="LiveId" clId="{1E49CFCF-41C2-4A28-9A6C-2AE4C6DAE613}" dt="2022-03-11T18:19:34.211" v="10926" actId="2711"/>
          <ac:spMkLst>
            <pc:docMk/>
            <pc:sldMk cId="537462288" sldId="335"/>
            <ac:spMk id="9" creationId="{860BECD8-C24B-4AF3-9FE5-50B232840A41}"/>
          </ac:spMkLst>
        </pc:spChg>
        <pc:spChg chg="mod">
          <ac:chgData name="ludovica@skillselevationfhb.com" userId="d66ab3223affaa58" providerId="LiveId" clId="{1E49CFCF-41C2-4A28-9A6C-2AE4C6DAE613}" dt="2022-03-11T10:01:05.071" v="9948" actId="403"/>
          <ac:spMkLst>
            <pc:docMk/>
            <pc:sldMk cId="537462288" sldId="335"/>
            <ac:spMk id="10" creationId="{97EAF0DC-B76E-433D-AC33-B79E0A563A13}"/>
          </ac:spMkLst>
        </pc:spChg>
        <pc:graphicFrameChg chg="del mod">
          <ac:chgData name="ludovica@skillselevationfhb.com" userId="d66ab3223affaa58" providerId="LiveId" clId="{1E49CFCF-41C2-4A28-9A6C-2AE4C6DAE613}" dt="2022-03-11T09:34:20.769" v="9810" actId="21"/>
          <ac:graphicFrameMkLst>
            <pc:docMk/>
            <pc:sldMk cId="537462288" sldId="335"/>
            <ac:graphicFrameMk id="7" creationId="{404F4039-A2DF-440E-9910-9737A20F9CEB}"/>
          </ac:graphicFrameMkLst>
        </pc:graphicFrameChg>
      </pc:sldChg>
      <pc:sldChg chg="modSp add mod">
        <pc:chgData name="ludovica@skillselevationfhb.com" userId="d66ab3223affaa58" providerId="LiveId" clId="{1E49CFCF-41C2-4A28-9A6C-2AE4C6DAE613}" dt="2022-03-11T18:19:45.180" v="10927" actId="2711"/>
        <pc:sldMkLst>
          <pc:docMk/>
          <pc:sldMk cId="143148361" sldId="336"/>
        </pc:sldMkLst>
        <pc:spChg chg="mod">
          <ac:chgData name="ludovica@skillselevationfhb.com" userId="d66ab3223affaa58" providerId="LiveId" clId="{1E49CFCF-41C2-4A28-9A6C-2AE4C6DAE613}" dt="2022-03-11T18:19:45.180" v="10927" actId="2711"/>
          <ac:spMkLst>
            <pc:docMk/>
            <pc:sldMk cId="143148361" sldId="336"/>
            <ac:spMk id="9" creationId="{860BECD8-C24B-4AF3-9FE5-50B232840A41}"/>
          </ac:spMkLst>
        </pc:spChg>
        <pc:spChg chg="mod">
          <ac:chgData name="ludovica@skillselevationfhb.com" userId="d66ab3223affaa58" providerId="LiveId" clId="{1E49CFCF-41C2-4A28-9A6C-2AE4C6DAE613}" dt="2022-03-11T10:01:09.696" v="9949" actId="403"/>
          <ac:spMkLst>
            <pc:docMk/>
            <pc:sldMk cId="143148361" sldId="336"/>
            <ac:spMk id="10" creationId="{97EAF0DC-B76E-433D-AC33-B79E0A563A13}"/>
          </ac:spMkLst>
        </pc:spChg>
      </pc:sldChg>
      <pc:sldChg chg="modSp add mod">
        <pc:chgData name="ludovica@skillselevationfhb.com" userId="d66ab3223affaa58" providerId="LiveId" clId="{1E49CFCF-41C2-4A28-9A6C-2AE4C6DAE613}" dt="2022-03-11T10:07:16.950" v="9950" actId="1076"/>
        <pc:sldMkLst>
          <pc:docMk/>
          <pc:sldMk cId="4075661247" sldId="337"/>
        </pc:sldMkLst>
        <pc:spChg chg="mod">
          <ac:chgData name="ludovica@skillselevationfhb.com" userId="d66ab3223affaa58" providerId="LiveId" clId="{1E49CFCF-41C2-4A28-9A6C-2AE4C6DAE613}" dt="2022-03-11T10:07:16.950" v="9950" actId="1076"/>
          <ac:spMkLst>
            <pc:docMk/>
            <pc:sldMk cId="4075661247" sldId="337"/>
            <ac:spMk id="10" creationId="{97EAF0DC-B76E-433D-AC33-B79E0A563A13}"/>
          </ac:spMkLst>
        </pc:spChg>
      </pc:sldChg>
      <pc:sldChg chg="modSp add mod">
        <pc:chgData name="ludovica@skillselevationfhb.com" userId="d66ab3223affaa58" providerId="LiveId" clId="{1E49CFCF-41C2-4A28-9A6C-2AE4C6DAE613}" dt="2022-03-11T10:08:14.724" v="9966" actId="113"/>
        <pc:sldMkLst>
          <pc:docMk/>
          <pc:sldMk cId="4220659926" sldId="338"/>
        </pc:sldMkLst>
        <pc:spChg chg="mod">
          <ac:chgData name="ludovica@skillselevationfhb.com" userId="d66ab3223affaa58" providerId="LiveId" clId="{1E49CFCF-41C2-4A28-9A6C-2AE4C6DAE613}" dt="2022-03-11T10:08:14.724" v="9966" actId="113"/>
          <ac:spMkLst>
            <pc:docMk/>
            <pc:sldMk cId="4220659926" sldId="338"/>
            <ac:spMk id="10" creationId="{97EAF0DC-B76E-433D-AC33-B79E0A563A13}"/>
          </ac:spMkLst>
        </pc:spChg>
      </pc:sldChg>
      <pc:sldChg chg="modSp add mod">
        <pc:chgData name="ludovica@skillselevationfhb.com" userId="d66ab3223affaa58" providerId="LiveId" clId="{1E49CFCF-41C2-4A28-9A6C-2AE4C6DAE613}" dt="2022-03-11T18:21:05.392" v="10980" actId="2711"/>
        <pc:sldMkLst>
          <pc:docMk/>
          <pc:sldMk cId="23608156" sldId="339"/>
        </pc:sldMkLst>
        <pc:spChg chg="mod">
          <ac:chgData name="ludovica@skillselevationfhb.com" userId="d66ab3223affaa58" providerId="LiveId" clId="{1E49CFCF-41C2-4A28-9A6C-2AE4C6DAE613}" dt="2022-03-11T18:21:05.392" v="10980" actId="2711"/>
          <ac:spMkLst>
            <pc:docMk/>
            <pc:sldMk cId="23608156" sldId="339"/>
            <ac:spMk id="9" creationId="{860BECD8-C24B-4AF3-9FE5-50B232840A41}"/>
          </ac:spMkLst>
        </pc:spChg>
        <pc:spChg chg="mod">
          <ac:chgData name="ludovica@skillselevationfhb.com" userId="d66ab3223affaa58" providerId="LiveId" clId="{1E49CFCF-41C2-4A28-9A6C-2AE4C6DAE613}" dt="2022-03-11T10:42:40.565" v="10003" actId="20577"/>
          <ac:spMkLst>
            <pc:docMk/>
            <pc:sldMk cId="23608156" sldId="339"/>
            <ac:spMk id="10" creationId="{97EAF0DC-B76E-433D-AC33-B79E0A563A13}"/>
          </ac:spMkLst>
        </pc:spChg>
      </pc:sldChg>
      <pc:sldChg chg="addSp delSp modSp add mod">
        <pc:chgData name="ludovica@skillselevationfhb.com" userId="d66ab3223affaa58" providerId="LiveId" clId="{1E49CFCF-41C2-4A28-9A6C-2AE4C6DAE613}" dt="2022-03-14T10:31:32.650" v="11029" actId="20577"/>
        <pc:sldMkLst>
          <pc:docMk/>
          <pc:sldMk cId="1710751673" sldId="340"/>
        </pc:sldMkLst>
        <pc:spChg chg="mod">
          <ac:chgData name="ludovica@skillselevationfhb.com" userId="d66ab3223affaa58" providerId="LiveId" clId="{1E49CFCF-41C2-4A28-9A6C-2AE4C6DAE613}" dt="2022-03-11T18:20:11.438" v="10930" actId="404"/>
          <ac:spMkLst>
            <pc:docMk/>
            <pc:sldMk cId="1710751673" sldId="340"/>
            <ac:spMk id="9" creationId="{860BECD8-C24B-4AF3-9FE5-50B232840A41}"/>
          </ac:spMkLst>
        </pc:spChg>
        <pc:spChg chg="del mod">
          <ac:chgData name="ludovica@skillselevationfhb.com" userId="d66ab3223affaa58" providerId="LiveId" clId="{1E49CFCF-41C2-4A28-9A6C-2AE4C6DAE613}" dt="2022-03-11T10:44:37.981" v="10012" actId="21"/>
          <ac:spMkLst>
            <pc:docMk/>
            <pc:sldMk cId="1710751673" sldId="340"/>
            <ac:spMk id="10" creationId="{97EAF0DC-B76E-433D-AC33-B79E0A563A13}"/>
          </ac:spMkLst>
        </pc:spChg>
        <pc:spChg chg="add mod">
          <ac:chgData name="ludovica@skillselevationfhb.com" userId="d66ab3223affaa58" providerId="LiveId" clId="{1E49CFCF-41C2-4A28-9A6C-2AE4C6DAE613}" dt="2022-03-14T10:31:32.650" v="11029" actId="20577"/>
          <ac:spMkLst>
            <pc:docMk/>
            <pc:sldMk cId="1710751673" sldId="340"/>
            <ac:spMk id="11" creationId="{684E5944-8560-49A5-A474-C7B1F4DEA0CE}"/>
          </ac:spMkLst>
        </pc:spChg>
        <pc:picChg chg="add del mod">
          <ac:chgData name="ludovica@skillselevationfhb.com" userId="d66ab3223affaa58" providerId="LiveId" clId="{1E49CFCF-41C2-4A28-9A6C-2AE4C6DAE613}" dt="2022-03-11T10:45:38.071" v="10023" actId="478"/>
          <ac:picMkLst>
            <pc:docMk/>
            <pc:sldMk cId="1710751673" sldId="340"/>
            <ac:picMk id="2" creationId="{769B47F0-7A8A-48DE-A45B-F534098C49E6}"/>
          </ac:picMkLst>
        </pc:picChg>
        <pc:picChg chg="add del mod">
          <ac:chgData name="ludovica@skillselevationfhb.com" userId="d66ab3223affaa58" providerId="LiveId" clId="{1E49CFCF-41C2-4A28-9A6C-2AE4C6DAE613}" dt="2022-03-11T10:48:53.770" v="10380" actId="21"/>
          <ac:picMkLst>
            <pc:docMk/>
            <pc:sldMk cId="1710751673" sldId="340"/>
            <ac:picMk id="3" creationId="{C12983F2-DB23-46E5-9EBF-92C1F5886705}"/>
          </ac:picMkLst>
        </pc:picChg>
      </pc:sldChg>
      <pc:sldChg chg="addSp delSp modSp add mod">
        <pc:chgData name="ludovica@skillselevationfhb.com" userId="d66ab3223affaa58" providerId="LiveId" clId="{1E49CFCF-41C2-4A28-9A6C-2AE4C6DAE613}" dt="2022-03-11T18:21:37.574" v="11023" actId="2711"/>
        <pc:sldMkLst>
          <pc:docMk/>
          <pc:sldMk cId="3388730180" sldId="341"/>
        </pc:sldMkLst>
        <pc:spChg chg="add del mod">
          <ac:chgData name="ludovica@skillselevationfhb.com" userId="d66ab3223affaa58" providerId="LiveId" clId="{1E49CFCF-41C2-4A28-9A6C-2AE4C6DAE613}" dt="2022-03-11T10:59:30.604" v="10693" actId="21"/>
          <ac:spMkLst>
            <pc:docMk/>
            <pc:sldMk cId="3388730180" sldId="341"/>
            <ac:spMk id="8" creationId="{BF59B9E0-C14A-4487-8C51-E9DA63D60F4E}"/>
          </ac:spMkLst>
        </pc:spChg>
        <pc:spChg chg="mod">
          <ac:chgData name="ludovica@skillselevationfhb.com" userId="d66ab3223affaa58" providerId="LiveId" clId="{1E49CFCF-41C2-4A28-9A6C-2AE4C6DAE613}" dt="2022-03-11T18:21:37.574" v="11023" actId="2711"/>
          <ac:spMkLst>
            <pc:docMk/>
            <pc:sldMk cId="3388730180" sldId="341"/>
            <ac:spMk id="9" creationId="{860BECD8-C24B-4AF3-9FE5-50B232840A41}"/>
          </ac:spMkLst>
        </pc:spChg>
        <pc:spChg chg="add mod">
          <ac:chgData name="ludovica@skillselevationfhb.com" userId="d66ab3223affaa58" providerId="LiveId" clId="{1E49CFCF-41C2-4A28-9A6C-2AE4C6DAE613}" dt="2022-03-11T11:00:14.305" v="10706" actId="1076"/>
          <ac:spMkLst>
            <pc:docMk/>
            <pc:sldMk cId="3388730180" sldId="341"/>
            <ac:spMk id="10" creationId="{BC1723F7-F201-4A6A-931B-69A2E95D3259}"/>
          </ac:spMkLst>
        </pc:spChg>
        <pc:picChg chg="del">
          <ac:chgData name="ludovica@skillselevationfhb.com" userId="d66ab3223affaa58" providerId="LiveId" clId="{1E49CFCF-41C2-4A28-9A6C-2AE4C6DAE613}" dt="2022-03-11T10:56:59.989" v="10596" actId="21"/>
          <ac:picMkLst>
            <pc:docMk/>
            <pc:sldMk cId="3388730180" sldId="341"/>
            <ac:picMk id="2" creationId="{769B47F0-7A8A-48DE-A45B-F534098C49E6}"/>
          </ac:picMkLst>
        </pc:picChg>
      </pc:sldChg>
      <pc:sldChg chg="addSp delSp modSp add mod">
        <pc:chgData name="ludovica@skillselevationfhb.com" userId="d66ab3223affaa58" providerId="LiveId" clId="{1E49CFCF-41C2-4A28-9A6C-2AE4C6DAE613}" dt="2022-03-11T13:11:36.398" v="10908" actId="20577"/>
        <pc:sldMkLst>
          <pc:docMk/>
          <pc:sldMk cId="447875443" sldId="342"/>
        </pc:sldMkLst>
        <pc:spChg chg="del">
          <ac:chgData name="ludovica@skillselevationfhb.com" userId="d66ab3223affaa58" providerId="LiveId" clId="{1E49CFCF-41C2-4A28-9A6C-2AE4C6DAE613}" dt="2022-03-11T13:10:48.842" v="10877" actId="21"/>
          <ac:spMkLst>
            <pc:docMk/>
            <pc:sldMk cId="447875443" sldId="342"/>
            <ac:spMk id="9" creationId="{860BECD8-C24B-4AF3-9FE5-50B232840A41}"/>
          </ac:spMkLst>
        </pc:spChg>
        <pc:spChg chg="mod">
          <ac:chgData name="ludovica@skillselevationfhb.com" userId="d66ab3223affaa58" providerId="LiveId" clId="{1E49CFCF-41C2-4A28-9A6C-2AE4C6DAE613}" dt="2022-03-11T13:11:36.398" v="10908" actId="20577"/>
          <ac:spMkLst>
            <pc:docMk/>
            <pc:sldMk cId="447875443" sldId="342"/>
            <ac:spMk id="10" creationId="{97EAF0DC-B76E-433D-AC33-B79E0A563A13}"/>
          </ac:spMkLst>
        </pc:spChg>
        <pc:picChg chg="add mod">
          <ac:chgData name="ludovica@skillselevationfhb.com" userId="d66ab3223affaa58" providerId="LiveId" clId="{1E49CFCF-41C2-4A28-9A6C-2AE4C6DAE613}" dt="2022-03-11T13:11:26.619" v="10901"/>
          <ac:picMkLst>
            <pc:docMk/>
            <pc:sldMk cId="447875443" sldId="342"/>
            <ac:picMk id="8" creationId="{53F51F8A-5AFE-468D-99A2-C6F54AB43A0C}"/>
          </ac:picMkLst>
        </pc:picChg>
        <pc:picChg chg="del">
          <ac:chgData name="ludovica@skillselevationfhb.com" userId="d66ab3223affaa58" providerId="LiveId" clId="{1E49CFCF-41C2-4A28-9A6C-2AE4C6DAE613}" dt="2022-03-11T13:10:43.776" v="10875" actId="478"/>
          <ac:picMkLst>
            <pc:docMk/>
            <pc:sldMk cId="447875443" sldId="342"/>
            <ac:picMk id="11" creationId="{9AACD9D9-FBD2-478B-8A33-FAB7AEC54A78}"/>
          </ac:picMkLst>
        </pc:picChg>
      </pc:sldChg>
      <pc:sldChg chg="modSp add del mod">
        <pc:chgData name="ludovica@skillselevationfhb.com" userId="d66ab3223affaa58" providerId="LiveId" clId="{1E49CFCF-41C2-4A28-9A6C-2AE4C6DAE613}" dt="2022-03-11T11:11:36.049" v="10821" actId="2696"/>
        <pc:sldMkLst>
          <pc:docMk/>
          <pc:sldMk cId="697606380" sldId="342"/>
        </pc:sldMkLst>
        <pc:spChg chg="mod">
          <ac:chgData name="ludovica@skillselevationfhb.com" userId="d66ab3223affaa58" providerId="LiveId" clId="{1E49CFCF-41C2-4A28-9A6C-2AE4C6DAE613}" dt="2022-03-11T11:07:45.574" v="10804" actId="1076"/>
          <ac:spMkLst>
            <pc:docMk/>
            <pc:sldMk cId="697606380" sldId="342"/>
            <ac:spMk id="10" creationId="{97EAF0DC-B76E-433D-AC33-B79E0A563A13}"/>
          </ac:spMkLst>
        </pc:spChg>
      </pc:sldChg>
      <pc:sldChg chg="modSp add mod ord">
        <pc:chgData name="ludovica@skillselevationfhb.com" userId="d66ab3223affaa58" providerId="LiveId" clId="{1E49CFCF-41C2-4A28-9A6C-2AE4C6DAE613}" dt="2022-03-16T13:33:20.609" v="11110" actId="20577"/>
        <pc:sldMkLst>
          <pc:docMk/>
          <pc:sldMk cId="1112053590" sldId="343"/>
        </pc:sldMkLst>
        <pc:spChg chg="mod">
          <ac:chgData name="ludovica@skillselevationfhb.com" userId="d66ab3223affaa58" providerId="LiveId" clId="{1E49CFCF-41C2-4A28-9A6C-2AE4C6DAE613}" dt="2022-03-16T13:33:20.609" v="11110" actId="20577"/>
          <ac:spMkLst>
            <pc:docMk/>
            <pc:sldMk cId="1112053590" sldId="343"/>
            <ac:spMk id="11" creationId="{5D728A5F-1AEE-4BD4-B839-251601704A06}"/>
          </ac:spMkLst>
        </pc:spChg>
        <pc:spChg chg="mod">
          <ac:chgData name="ludovica@skillselevationfhb.com" userId="d66ab3223affaa58" providerId="LiveId" clId="{1E49CFCF-41C2-4A28-9A6C-2AE4C6DAE613}" dt="2022-03-16T13:33:13.615" v="11083" actId="20577"/>
          <ac:spMkLst>
            <pc:docMk/>
            <pc:sldMk cId="1112053590" sldId="343"/>
            <ac:spMk id="14" creationId="{0E21429E-2746-46D2-AA7C-D3EBF3087088}"/>
          </ac:spMkLst>
        </pc:spChg>
      </pc:sldChg>
      <pc:sldChg chg="addSp delSp modSp add mod ord">
        <pc:chgData name="ludovica@skillselevationfhb.com" userId="d66ab3223affaa58" providerId="LiveId" clId="{1E49CFCF-41C2-4A28-9A6C-2AE4C6DAE613}" dt="2022-03-16T13:39:12.431" v="11136"/>
        <pc:sldMkLst>
          <pc:docMk/>
          <pc:sldMk cId="1135150348" sldId="344"/>
        </pc:sldMkLst>
        <pc:spChg chg="add del mod">
          <ac:chgData name="ludovica@skillselevationfhb.com" userId="d66ab3223affaa58" providerId="LiveId" clId="{1E49CFCF-41C2-4A28-9A6C-2AE4C6DAE613}" dt="2022-03-16T13:38:56.798" v="11132" actId="21"/>
          <ac:spMkLst>
            <pc:docMk/>
            <pc:sldMk cId="1135150348" sldId="344"/>
            <ac:spMk id="3" creationId="{464F4E33-AFC9-4F2B-BB4B-16D5EE30B6CF}"/>
          </ac:spMkLst>
        </pc:spChg>
        <pc:spChg chg="del mod">
          <ac:chgData name="ludovica@skillselevationfhb.com" userId="d66ab3223affaa58" providerId="LiveId" clId="{1E49CFCF-41C2-4A28-9A6C-2AE4C6DAE613}" dt="2022-03-16T13:38:49.148" v="11130" actId="21"/>
          <ac:spMkLst>
            <pc:docMk/>
            <pc:sldMk cId="1135150348" sldId="344"/>
            <ac:spMk id="11" creationId="{5D728A5F-1AEE-4BD4-B839-251601704A06}"/>
          </ac:spMkLst>
        </pc:spChg>
        <pc:spChg chg="del">
          <ac:chgData name="ludovica@skillselevationfhb.com" userId="d66ab3223affaa58" providerId="LiveId" clId="{1E49CFCF-41C2-4A28-9A6C-2AE4C6DAE613}" dt="2022-03-16T13:38:52.788" v="11131" actId="21"/>
          <ac:spMkLst>
            <pc:docMk/>
            <pc:sldMk cId="1135150348" sldId="344"/>
            <ac:spMk id="13" creationId="{0B2F7796-DB8C-4E3A-A0F6-4F8A8145AEF5}"/>
          </ac:spMkLst>
        </pc:spChg>
        <pc:spChg chg="del">
          <ac:chgData name="ludovica@skillselevationfhb.com" userId="d66ab3223affaa58" providerId="LiveId" clId="{1E49CFCF-41C2-4A28-9A6C-2AE4C6DAE613}" dt="2022-03-16T13:38:46.632" v="11129" actId="21"/>
          <ac:spMkLst>
            <pc:docMk/>
            <pc:sldMk cId="1135150348" sldId="344"/>
            <ac:spMk id="14" creationId="{0E21429E-2746-46D2-AA7C-D3EBF3087088}"/>
          </ac:spMkLst>
        </pc:spChg>
        <pc:picChg chg="del">
          <ac:chgData name="ludovica@skillselevationfhb.com" userId="d66ab3223affaa58" providerId="LiveId" clId="{1E49CFCF-41C2-4A28-9A6C-2AE4C6DAE613}" dt="2022-03-16T13:38:36.407" v="11126" actId="478"/>
          <ac:picMkLst>
            <pc:docMk/>
            <pc:sldMk cId="1135150348" sldId="344"/>
            <ac:picMk id="4" creationId="{951B8CA5-A809-4F32-A275-C5057BE1DE9B}"/>
          </ac:picMkLst>
        </pc:picChg>
        <pc:picChg chg="add mod">
          <ac:chgData name="ludovica@skillselevationfhb.com" userId="d66ab3223affaa58" providerId="LiveId" clId="{1E49CFCF-41C2-4A28-9A6C-2AE4C6DAE613}" dt="2022-03-16T13:39:01.572" v="11134" actId="1076"/>
          <ac:picMkLst>
            <pc:docMk/>
            <pc:sldMk cId="1135150348" sldId="344"/>
            <ac:picMk id="1026" creationId="{8AE7B28B-73DA-477C-885F-ECB3780805F0}"/>
          </ac:picMkLst>
        </pc:picChg>
      </pc:sldChg>
      <pc:sldChg chg="add del ord">
        <pc:chgData name="ludovica@skillselevationfhb.com" userId="d66ab3223affaa58" providerId="LiveId" clId="{1E49CFCF-41C2-4A28-9A6C-2AE4C6DAE613}" dt="2022-03-16T13:33:58.870" v="11118" actId="2890"/>
        <pc:sldMkLst>
          <pc:docMk/>
          <pc:sldMk cId="4143067066" sldId="344"/>
        </pc:sldMkLst>
      </pc:sldChg>
      <pc:sldChg chg="addSp delSp modSp add mod modAnim">
        <pc:chgData name="ludovica@skillselevationfhb.com" userId="d66ab3223affaa58" providerId="LiveId" clId="{1E49CFCF-41C2-4A28-9A6C-2AE4C6DAE613}" dt="2022-03-16T14:58:00.762" v="11719" actId="1076"/>
        <pc:sldMkLst>
          <pc:docMk/>
          <pc:sldMk cId="2975945912" sldId="345"/>
        </pc:sldMkLst>
        <pc:spChg chg="add mod">
          <ac:chgData name="ludovica@skillselevationfhb.com" userId="d66ab3223affaa58" providerId="LiveId" clId="{1E49CFCF-41C2-4A28-9A6C-2AE4C6DAE613}" dt="2022-03-16T14:58:00.762" v="11719" actId="1076"/>
          <ac:spMkLst>
            <pc:docMk/>
            <pc:sldMk cId="2975945912" sldId="345"/>
            <ac:spMk id="13" creationId="{4FD5D31B-9CA7-46BD-8325-B27C65D60297}"/>
          </ac:spMkLst>
        </pc:spChg>
        <pc:spChg chg="del mod">
          <ac:chgData name="ludovica@skillselevationfhb.com" userId="d66ab3223affaa58" providerId="LiveId" clId="{1E49CFCF-41C2-4A28-9A6C-2AE4C6DAE613}" dt="2022-03-16T13:55:00.749" v="11140" actId="21"/>
          <ac:spMkLst>
            <pc:docMk/>
            <pc:sldMk cId="2975945912" sldId="345"/>
            <ac:spMk id="20" creationId="{7C41DCF4-42D8-41EE-83E6-08E7243A7E16}"/>
          </ac:spMkLst>
        </pc:spChg>
        <pc:picChg chg="add mod">
          <ac:chgData name="ludovica@skillselevationfhb.com" userId="d66ab3223affaa58" providerId="LiveId" clId="{1E49CFCF-41C2-4A28-9A6C-2AE4C6DAE613}" dt="2022-03-16T14:57:30.953" v="11712" actId="1076"/>
          <ac:picMkLst>
            <pc:docMk/>
            <pc:sldMk cId="2975945912" sldId="345"/>
            <ac:picMk id="2" creationId="{67DAB708-62E9-4D60-B361-C4080F3987B6}"/>
          </ac:picMkLst>
        </pc:picChg>
        <pc:picChg chg="del">
          <ac:chgData name="ludovica@skillselevationfhb.com" userId="d66ab3223affaa58" providerId="LiveId" clId="{1E49CFCF-41C2-4A28-9A6C-2AE4C6DAE613}" dt="2022-03-16T13:54:58.473" v="11139" actId="21"/>
          <ac:picMkLst>
            <pc:docMk/>
            <pc:sldMk cId="2975945912" sldId="345"/>
            <ac:picMk id="19" creationId="{A6256514-C58C-471B-B38E-7C831E99E327}"/>
          </ac:picMkLst>
        </pc:picChg>
        <pc:picChg chg="add mod">
          <ac:chgData name="ludovica@skillselevationfhb.com" userId="d66ab3223affaa58" providerId="LiveId" clId="{1E49CFCF-41C2-4A28-9A6C-2AE4C6DAE613}" dt="2022-03-16T14:57:39.879" v="11716" actId="1076"/>
          <ac:picMkLst>
            <pc:docMk/>
            <pc:sldMk cId="2975945912" sldId="345"/>
            <ac:picMk id="4098" creationId="{78515F9C-535F-41C0-B0B4-82CBAF065EC5}"/>
          </ac:picMkLst>
        </pc:picChg>
      </pc:sldChg>
      <pc:sldChg chg="addSp delSp modSp add mod ord">
        <pc:chgData name="ludovica@skillselevationfhb.com" userId="d66ab3223affaa58" providerId="LiveId" clId="{1E49CFCF-41C2-4A28-9A6C-2AE4C6DAE613}" dt="2022-03-16T14:16:03.934" v="11388" actId="403"/>
        <pc:sldMkLst>
          <pc:docMk/>
          <pc:sldMk cId="2959395933" sldId="346"/>
        </pc:sldMkLst>
        <pc:spChg chg="add mod">
          <ac:chgData name="ludovica@skillselevationfhb.com" userId="d66ab3223affaa58" providerId="LiveId" clId="{1E49CFCF-41C2-4A28-9A6C-2AE4C6DAE613}" dt="2022-03-16T14:16:03.934" v="11388" actId="403"/>
          <ac:spMkLst>
            <pc:docMk/>
            <pc:sldMk cId="2959395933" sldId="346"/>
            <ac:spMk id="8" creationId="{246FDE80-66CB-4239-8069-79B0D02148CA}"/>
          </ac:spMkLst>
        </pc:spChg>
        <pc:spChg chg="mod">
          <ac:chgData name="ludovica@skillselevationfhb.com" userId="d66ab3223affaa58" providerId="LiveId" clId="{1E49CFCF-41C2-4A28-9A6C-2AE4C6DAE613}" dt="2022-03-16T14:15:04.493" v="11270" actId="20577"/>
          <ac:spMkLst>
            <pc:docMk/>
            <pc:sldMk cId="2959395933" sldId="346"/>
            <ac:spMk id="9" creationId="{860BECD8-C24B-4AF3-9FE5-50B232840A41}"/>
          </ac:spMkLst>
        </pc:spChg>
        <pc:spChg chg="del mod">
          <ac:chgData name="ludovica@skillselevationfhb.com" userId="d66ab3223affaa58" providerId="LiveId" clId="{1E49CFCF-41C2-4A28-9A6C-2AE4C6DAE613}" dt="2022-03-16T14:01:42.816" v="11150"/>
          <ac:spMkLst>
            <pc:docMk/>
            <pc:sldMk cId="2959395933" sldId="346"/>
            <ac:spMk id="14" creationId="{5CEAA509-EA64-40BD-A771-50421C7C663D}"/>
          </ac:spMkLst>
        </pc:spChg>
      </pc:sldChg>
      <pc:sldChg chg="addSp delSp modSp add mod">
        <pc:chgData name="ludovica@skillselevationfhb.com" userId="d66ab3223affaa58" providerId="LiveId" clId="{1E49CFCF-41C2-4A28-9A6C-2AE4C6DAE613}" dt="2022-03-16T14:11:44.015" v="11209" actId="14100"/>
        <pc:sldMkLst>
          <pc:docMk/>
          <pc:sldMk cId="2778614757" sldId="347"/>
        </pc:sldMkLst>
        <pc:spChg chg="mod">
          <ac:chgData name="ludovica@skillselevationfhb.com" userId="d66ab3223affaa58" providerId="LiveId" clId="{1E49CFCF-41C2-4A28-9A6C-2AE4C6DAE613}" dt="2022-03-16T14:10:59.013" v="11194"/>
          <ac:spMkLst>
            <pc:docMk/>
            <pc:sldMk cId="2778614757" sldId="347"/>
            <ac:spMk id="8" creationId="{246FDE80-66CB-4239-8069-79B0D02148CA}"/>
          </ac:spMkLst>
        </pc:spChg>
        <pc:spChg chg="mod">
          <ac:chgData name="ludovica@skillselevationfhb.com" userId="d66ab3223affaa58" providerId="LiveId" clId="{1E49CFCF-41C2-4A28-9A6C-2AE4C6DAE613}" dt="2022-03-16T14:11:31.885" v="11208" actId="20577"/>
          <ac:spMkLst>
            <pc:docMk/>
            <pc:sldMk cId="2778614757" sldId="347"/>
            <ac:spMk id="9" creationId="{860BECD8-C24B-4AF3-9FE5-50B232840A41}"/>
          </ac:spMkLst>
        </pc:spChg>
        <pc:spChg chg="add mod">
          <ac:chgData name="ludovica@skillselevationfhb.com" userId="d66ab3223affaa58" providerId="LiveId" clId="{1E49CFCF-41C2-4A28-9A6C-2AE4C6DAE613}" dt="2022-03-16T14:11:04.251" v="11196" actId="1076"/>
          <ac:spMkLst>
            <pc:docMk/>
            <pc:sldMk cId="2778614757" sldId="347"/>
            <ac:spMk id="10" creationId="{234FA23D-9E13-4856-831E-31DD055B2FF5}"/>
          </ac:spMkLst>
        </pc:spChg>
        <pc:picChg chg="del mod">
          <ac:chgData name="ludovica@skillselevationfhb.com" userId="d66ab3223affaa58" providerId="LiveId" clId="{1E49CFCF-41C2-4A28-9A6C-2AE4C6DAE613}" dt="2022-03-16T14:10:04.881" v="11185" actId="21"/>
          <ac:picMkLst>
            <pc:docMk/>
            <pc:sldMk cId="2778614757" sldId="347"/>
            <ac:picMk id="3" creationId="{16476699-494A-4532-825A-8FDBB83DEC8B}"/>
          </ac:picMkLst>
        </pc:picChg>
        <pc:picChg chg="add mod">
          <ac:chgData name="ludovica@skillselevationfhb.com" userId="d66ab3223affaa58" providerId="LiveId" clId="{1E49CFCF-41C2-4A28-9A6C-2AE4C6DAE613}" dt="2022-03-16T14:10:07.889" v="11187" actId="1076"/>
          <ac:picMkLst>
            <pc:docMk/>
            <pc:sldMk cId="2778614757" sldId="347"/>
            <ac:picMk id="2050" creationId="{AD197E4F-7FFB-4296-9017-BC5B119A564C}"/>
          </ac:picMkLst>
        </pc:picChg>
        <pc:picChg chg="add mod">
          <ac:chgData name="ludovica@skillselevationfhb.com" userId="d66ab3223affaa58" providerId="LiveId" clId="{1E49CFCF-41C2-4A28-9A6C-2AE4C6DAE613}" dt="2022-03-16T14:11:44.015" v="11209" actId="14100"/>
          <ac:picMkLst>
            <pc:docMk/>
            <pc:sldMk cId="2778614757" sldId="347"/>
            <ac:picMk id="2052" creationId="{7CA1BAF2-4A16-4D6F-83C1-3152866D8B3C}"/>
          </ac:picMkLst>
        </pc:picChg>
      </pc:sldChg>
      <pc:sldChg chg="modSp add mod">
        <pc:chgData name="ludovica@skillselevationfhb.com" userId="d66ab3223affaa58" providerId="LiveId" clId="{1E49CFCF-41C2-4A28-9A6C-2AE4C6DAE613}" dt="2022-03-16T14:29:17.686" v="11424" actId="14100"/>
        <pc:sldMkLst>
          <pc:docMk/>
          <pc:sldMk cId="2996134560" sldId="348"/>
        </pc:sldMkLst>
        <pc:spChg chg="mod">
          <ac:chgData name="ludovica@skillselevationfhb.com" userId="d66ab3223affaa58" providerId="LiveId" clId="{1E49CFCF-41C2-4A28-9A6C-2AE4C6DAE613}" dt="2022-03-16T14:27:05.815" v="11411" actId="14100"/>
          <ac:spMkLst>
            <pc:docMk/>
            <pc:sldMk cId="2996134560" sldId="348"/>
            <ac:spMk id="11" creationId="{D7376DF7-71AB-4A38-981D-99A023FE947E}"/>
          </ac:spMkLst>
        </pc:spChg>
        <pc:spChg chg="mod">
          <ac:chgData name="ludovica@skillselevationfhb.com" userId="d66ab3223affaa58" providerId="LiveId" clId="{1E49CFCF-41C2-4A28-9A6C-2AE4C6DAE613}" dt="2022-03-16T14:29:17.686" v="11424" actId="14100"/>
          <ac:spMkLst>
            <pc:docMk/>
            <pc:sldMk cId="2996134560" sldId="348"/>
            <ac:spMk id="12" creationId="{69AF9B40-BCDB-47D8-A188-64E57F218902}"/>
          </ac:spMkLst>
        </pc:spChg>
      </pc:sldChg>
      <pc:sldChg chg="addSp delSp modSp add mod modAnim">
        <pc:chgData name="ludovica@skillselevationfhb.com" userId="d66ab3223affaa58" providerId="LiveId" clId="{1E49CFCF-41C2-4A28-9A6C-2AE4C6DAE613}" dt="2022-03-16T14:36:45.357" v="11584" actId="1076"/>
        <pc:sldMkLst>
          <pc:docMk/>
          <pc:sldMk cId="2275691795" sldId="349"/>
        </pc:sldMkLst>
        <pc:spChg chg="del mod">
          <ac:chgData name="ludovica@skillselevationfhb.com" userId="d66ab3223affaa58" providerId="LiveId" clId="{1E49CFCF-41C2-4A28-9A6C-2AE4C6DAE613}" dt="2022-03-16T14:30:17.232" v="11444"/>
          <ac:spMkLst>
            <pc:docMk/>
            <pc:sldMk cId="2275691795" sldId="349"/>
            <ac:spMk id="11" creationId="{742B895A-A560-480A-92E5-F6248C31408F}"/>
          </ac:spMkLst>
        </pc:spChg>
        <pc:spChg chg="add del mod">
          <ac:chgData name="ludovica@skillselevationfhb.com" userId="d66ab3223affaa58" providerId="LiveId" clId="{1E49CFCF-41C2-4A28-9A6C-2AE4C6DAE613}" dt="2022-03-16T14:35:01.271" v="11570"/>
          <ac:spMkLst>
            <pc:docMk/>
            <pc:sldMk cId="2275691795" sldId="349"/>
            <ac:spMk id="12" creationId="{D62A8267-76B8-4447-8494-369D106F4468}"/>
          </ac:spMkLst>
        </pc:spChg>
        <pc:spChg chg="add mod">
          <ac:chgData name="ludovica@skillselevationfhb.com" userId="d66ab3223affaa58" providerId="LiveId" clId="{1E49CFCF-41C2-4A28-9A6C-2AE4C6DAE613}" dt="2022-03-16T14:36:45.357" v="11584" actId="1076"/>
          <ac:spMkLst>
            <pc:docMk/>
            <pc:sldMk cId="2275691795" sldId="349"/>
            <ac:spMk id="15" creationId="{F02B70F6-6354-49EB-B4A5-D04613677131}"/>
          </ac:spMkLst>
        </pc:spChg>
        <pc:spChg chg="mod">
          <ac:chgData name="ludovica@skillselevationfhb.com" userId="d66ab3223affaa58" providerId="LiveId" clId="{1E49CFCF-41C2-4A28-9A6C-2AE4C6DAE613}" dt="2022-03-16T14:34:57.791" v="11567" actId="20577"/>
          <ac:spMkLst>
            <pc:docMk/>
            <pc:sldMk cId="2275691795" sldId="349"/>
            <ac:spMk id="18" creationId="{DDCB5C4B-3FE5-4B99-B867-3A575DC4F78E}"/>
          </ac:spMkLst>
        </pc:spChg>
        <pc:picChg chg="add mod">
          <ac:chgData name="ludovica@skillselevationfhb.com" userId="d66ab3223affaa58" providerId="LiveId" clId="{1E49CFCF-41C2-4A28-9A6C-2AE4C6DAE613}" dt="2022-03-16T14:36:02.323" v="11576" actId="1076"/>
          <ac:picMkLst>
            <pc:docMk/>
            <pc:sldMk cId="2275691795" sldId="349"/>
            <ac:picMk id="2" creationId="{1FC592F0-41BF-4E38-90BC-22FB81111FE8}"/>
          </ac:picMkLst>
        </pc:picChg>
        <pc:picChg chg="add mod">
          <ac:chgData name="ludovica@skillselevationfhb.com" userId="d66ab3223affaa58" providerId="LiveId" clId="{1E49CFCF-41C2-4A28-9A6C-2AE4C6DAE613}" dt="2022-03-16T14:36:05.030" v="11577" actId="1076"/>
          <ac:picMkLst>
            <pc:docMk/>
            <pc:sldMk cId="2275691795" sldId="349"/>
            <ac:picMk id="3074" creationId="{F6A96392-2BE2-40ED-92D8-FF43D90D71B6}"/>
          </ac:picMkLst>
        </pc:picChg>
        <pc:picChg chg="del">
          <ac:chgData name="ludovica@skillselevationfhb.com" userId="d66ab3223affaa58" providerId="LiveId" clId="{1E49CFCF-41C2-4A28-9A6C-2AE4C6DAE613}" dt="2022-03-16T14:29:49.444" v="11426" actId="21"/>
          <ac:picMkLst>
            <pc:docMk/>
            <pc:sldMk cId="2275691795" sldId="349"/>
            <ac:picMk id="6146" creationId="{5509BA66-9D7A-44CE-A680-B0D9067A8D39}"/>
          </ac:picMkLst>
        </pc:picChg>
      </pc:sldChg>
      <pc:sldChg chg="addSp delSp modSp add del mod">
        <pc:chgData name="ludovica@skillselevationfhb.com" userId="d66ab3223affaa58" providerId="LiveId" clId="{1E49CFCF-41C2-4A28-9A6C-2AE4C6DAE613}" dt="2022-03-16T14:55:42.886" v="11654" actId="2696"/>
        <pc:sldMkLst>
          <pc:docMk/>
          <pc:sldMk cId="1531653952" sldId="350"/>
        </pc:sldMkLst>
        <pc:spChg chg="add mod">
          <ac:chgData name="ludovica@skillselevationfhb.com" userId="d66ab3223affaa58" providerId="LiveId" clId="{1E49CFCF-41C2-4A28-9A6C-2AE4C6DAE613}" dt="2022-03-16T14:30:49.199" v="11482" actId="1076"/>
          <ac:spMkLst>
            <pc:docMk/>
            <pc:sldMk cId="1531653952" sldId="350"/>
            <ac:spMk id="11" creationId="{C8BBA693-DEBD-4A51-843D-5E57B1F3C9A5}"/>
          </ac:spMkLst>
        </pc:spChg>
        <pc:spChg chg="mod">
          <ac:chgData name="ludovica@skillselevationfhb.com" userId="d66ab3223affaa58" providerId="LiveId" clId="{1E49CFCF-41C2-4A28-9A6C-2AE4C6DAE613}" dt="2022-03-16T14:30:34.630" v="11469" actId="20577"/>
          <ac:spMkLst>
            <pc:docMk/>
            <pc:sldMk cId="1531653952" sldId="350"/>
            <ac:spMk id="18" creationId="{DDCB5C4B-3FE5-4B99-B867-3A575DC4F78E}"/>
          </ac:spMkLst>
        </pc:spChg>
        <pc:spChg chg="del mod">
          <ac:chgData name="ludovica@skillselevationfhb.com" userId="d66ab3223affaa58" providerId="LiveId" clId="{1E49CFCF-41C2-4A28-9A6C-2AE4C6DAE613}" dt="2022-03-16T14:30:36.443" v="11472"/>
          <ac:spMkLst>
            <pc:docMk/>
            <pc:sldMk cId="1531653952" sldId="350"/>
            <ac:spMk id="20" creationId="{7C41DCF4-42D8-41EE-83E6-08E7243A7E16}"/>
          </ac:spMkLst>
        </pc:spChg>
        <pc:picChg chg="del">
          <ac:chgData name="ludovica@skillselevationfhb.com" userId="d66ab3223affaa58" providerId="LiveId" clId="{1E49CFCF-41C2-4A28-9A6C-2AE4C6DAE613}" dt="2022-03-16T14:30:36.434" v="11470" actId="21"/>
          <ac:picMkLst>
            <pc:docMk/>
            <pc:sldMk cId="1531653952" sldId="350"/>
            <ac:picMk id="2050" creationId="{FC5CA8E6-D743-4C7F-A54C-257069F0D498}"/>
          </ac:picMkLst>
        </pc:picChg>
      </pc:sldChg>
      <pc:sldChg chg="modSp add mod">
        <pc:chgData name="ludovica@skillselevationfhb.com" userId="d66ab3223affaa58" providerId="LiveId" clId="{1E49CFCF-41C2-4A28-9A6C-2AE4C6DAE613}" dt="2022-03-16T14:38:53.886" v="11624" actId="1076"/>
        <pc:sldMkLst>
          <pc:docMk/>
          <pc:sldMk cId="1452504728" sldId="351"/>
        </pc:sldMkLst>
        <pc:spChg chg="mod">
          <ac:chgData name="ludovica@skillselevationfhb.com" userId="d66ab3223affaa58" providerId="LiveId" clId="{1E49CFCF-41C2-4A28-9A6C-2AE4C6DAE613}" dt="2022-03-16T14:38:53.886" v="11624" actId="1076"/>
          <ac:spMkLst>
            <pc:docMk/>
            <pc:sldMk cId="1452504728" sldId="351"/>
            <ac:spMk id="12" creationId="{D62A8267-76B8-4447-8494-369D106F4468}"/>
          </ac:spMkLst>
        </pc:spChg>
        <pc:spChg chg="mod">
          <ac:chgData name="ludovica@skillselevationfhb.com" userId="d66ab3223affaa58" providerId="LiveId" clId="{1E49CFCF-41C2-4A28-9A6C-2AE4C6DAE613}" dt="2022-03-16T14:32:26.463" v="11548" actId="20577"/>
          <ac:spMkLst>
            <pc:docMk/>
            <pc:sldMk cId="1452504728" sldId="351"/>
            <ac:spMk id="18" creationId="{DDCB5C4B-3FE5-4B99-B867-3A575DC4F78E}"/>
          </ac:spMkLst>
        </pc:spChg>
      </pc:sldChg>
      <pc:sldChg chg="delSp modSp add mod ord">
        <pc:chgData name="ludovica@skillselevationfhb.com" userId="d66ab3223affaa58" providerId="LiveId" clId="{1E49CFCF-41C2-4A28-9A6C-2AE4C6DAE613}" dt="2022-03-16T14:43:57.583" v="11650"/>
        <pc:sldMkLst>
          <pc:docMk/>
          <pc:sldMk cId="3752660785" sldId="352"/>
        </pc:sldMkLst>
        <pc:spChg chg="del mod">
          <ac:chgData name="ludovica@skillselevationfhb.com" userId="d66ab3223affaa58" providerId="LiveId" clId="{1E49CFCF-41C2-4A28-9A6C-2AE4C6DAE613}" dt="2022-03-16T14:43:57.583" v="11650"/>
          <ac:spMkLst>
            <pc:docMk/>
            <pc:sldMk cId="3752660785" sldId="352"/>
            <ac:spMk id="13" creationId="{7157B436-7DDA-4AB2-8EDB-604D85801456}"/>
          </ac:spMkLst>
        </pc:spChg>
        <pc:spChg chg="mod">
          <ac:chgData name="ludovica@skillselevationfhb.com" userId="d66ab3223affaa58" providerId="LiveId" clId="{1E49CFCF-41C2-4A28-9A6C-2AE4C6DAE613}" dt="2022-03-16T14:43:55.554" v="11647" actId="20577"/>
          <ac:spMkLst>
            <pc:docMk/>
            <pc:sldMk cId="3752660785" sldId="352"/>
            <ac:spMk id="18" creationId="{DDCB5C4B-3FE5-4B99-B867-3A575DC4F78E}"/>
          </ac:spMkLst>
        </pc:spChg>
        <pc:picChg chg="del">
          <ac:chgData name="ludovica@skillselevationfhb.com" userId="d66ab3223affaa58" providerId="LiveId" clId="{1E49CFCF-41C2-4A28-9A6C-2AE4C6DAE613}" dt="2022-03-16T14:43:57.552" v="11648" actId="21"/>
          <ac:picMkLst>
            <pc:docMk/>
            <pc:sldMk cId="3752660785" sldId="352"/>
            <ac:picMk id="8194" creationId="{405F399A-9C20-4D3E-A6A5-9276EE9629EF}"/>
          </ac:picMkLst>
        </pc:picChg>
      </pc:sldChg>
      <pc:sldChg chg="addSp delSp modSp add mod ord">
        <pc:chgData name="ludovica@skillselevationfhb.com" userId="d66ab3223affaa58" providerId="LiveId" clId="{1E49CFCF-41C2-4A28-9A6C-2AE4C6DAE613}" dt="2022-03-16T15:02:35.939" v="12023" actId="14100"/>
        <pc:sldMkLst>
          <pc:docMk/>
          <pc:sldMk cId="3960064492" sldId="353"/>
        </pc:sldMkLst>
        <pc:spChg chg="del mod">
          <ac:chgData name="ludovica@skillselevationfhb.com" userId="d66ab3223affaa58" providerId="LiveId" clId="{1E49CFCF-41C2-4A28-9A6C-2AE4C6DAE613}" dt="2022-03-16T14:55:50.151" v="11658"/>
          <ac:spMkLst>
            <pc:docMk/>
            <pc:sldMk cId="3960064492" sldId="353"/>
            <ac:spMk id="11" creationId="{C8BBA693-DEBD-4A51-843D-5E57B1F3C9A5}"/>
          </ac:spMkLst>
        </pc:spChg>
        <pc:spChg chg="add mod">
          <ac:chgData name="ludovica@skillselevationfhb.com" userId="d66ab3223affaa58" providerId="LiveId" clId="{1E49CFCF-41C2-4A28-9A6C-2AE4C6DAE613}" dt="2022-03-16T15:02:25.901" v="12020" actId="20577"/>
          <ac:spMkLst>
            <pc:docMk/>
            <pc:sldMk cId="3960064492" sldId="353"/>
            <ac:spMk id="12" creationId="{21B9975E-92E3-4C20-9CCD-069B53A8E7A2}"/>
          </ac:spMkLst>
        </pc:spChg>
        <pc:spChg chg="mod">
          <ac:chgData name="ludovica@skillselevationfhb.com" userId="d66ab3223affaa58" providerId="LiveId" clId="{1E49CFCF-41C2-4A28-9A6C-2AE4C6DAE613}" dt="2022-03-16T14:55:46.409" v="11655" actId="20577"/>
          <ac:spMkLst>
            <pc:docMk/>
            <pc:sldMk cId="3960064492" sldId="353"/>
            <ac:spMk id="18" creationId="{DDCB5C4B-3FE5-4B99-B867-3A575DC4F78E}"/>
          </ac:spMkLst>
        </pc:spChg>
        <pc:picChg chg="add mod">
          <ac:chgData name="ludovica@skillselevationfhb.com" userId="d66ab3223affaa58" providerId="LiveId" clId="{1E49CFCF-41C2-4A28-9A6C-2AE4C6DAE613}" dt="2022-03-16T15:02:35.939" v="12023" actId="14100"/>
          <ac:picMkLst>
            <pc:docMk/>
            <pc:sldMk cId="3960064492" sldId="353"/>
            <ac:picMk id="5122" creationId="{81984884-1D11-4DB7-935D-EFF0CC4C2C0A}"/>
          </ac:picMkLst>
        </pc:picChg>
      </pc:sldChg>
      <pc:sldChg chg="delSp modSp add mod">
        <pc:chgData name="ludovica@skillselevationfhb.com" userId="d66ab3223affaa58" providerId="LiveId" clId="{1E49CFCF-41C2-4A28-9A6C-2AE4C6DAE613}" dt="2022-03-16T15:22:37.307" v="12063" actId="20577"/>
        <pc:sldMkLst>
          <pc:docMk/>
          <pc:sldMk cId="825258082" sldId="354"/>
        </pc:sldMkLst>
        <pc:spChg chg="mod">
          <ac:chgData name="ludovica@skillselevationfhb.com" userId="d66ab3223affaa58" providerId="LiveId" clId="{1E49CFCF-41C2-4A28-9A6C-2AE4C6DAE613}" dt="2022-03-16T15:22:37.307" v="12063" actId="20577"/>
          <ac:spMkLst>
            <pc:docMk/>
            <pc:sldMk cId="825258082" sldId="354"/>
            <ac:spMk id="9" creationId="{860BECD8-C24B-4AF3-9FE5-50B232840A41}"/>
          </ac:spMkLst>
        </pc:spChg>
        <pc:spChg chg="mod">
          <ac:chgData name="ludovica@skillselevationfhb.com" userId="d66ab3223affaa58" providerId="LiveId" clId="{1E49CFCF-41C2-4A28-9A6C-2AE4C6DAE613}" dt="2022-03-16T15:20:45.431" v="12032" actId="20577"/>
          <ac:spMkLst>
            <pc:docMk/>
            <pc:sldMk cId="825258082" sldId="354"/>
            <ac:spMk id="10" creationId="{97EAF0DC-B76E-433D-AC33-B79E0A563A13}"/>
          </ac:spMkLst>
        </pc:spChg>
        <pc:picChg chg="del">
          <ac:chgData name="ludovica@skillselevationfhb.com" userId="d66ab3223affaa58" providerId="LiveId" clId="{1E49CFCF-41C2-4A28-9A6C-2AE4C6DAE613}" dt="2022-03-16T15:20:48.768" v="12033" actId="21"/>
          <ac:picMkLst>
            <pc:docMk/>
            <pc:sldMk cId="825258082" sldId="354"/>
            <ac:picMk id="10242" creationId="{78A5A598-A309-42A0-ABB9-8FCA254CCB49}"/>
          </ac:picMkLst>
        </pc:picChg>
      </pc:sldChg>
      <pc:sldChg chg="addSp delSp modSp add mod modAnim">
        <pc:chgData name="ludovica@skillselevationfhb.com" userId="d66ab3223affaa58" providerId="LiveId" clId="{1E49CFCF-41C2-4A28-9A6C-2AE4C6DAE613}" dt="2022-03-16T15:45:15.478" v="12167" actId="1076"/>
        <pc:sldMkLst>
          <pc:docMk/>
          <pc:sldMk cId="116005244" sldId="355"/>
        </pc:sldMkLst>
        <pc:spChg chg="del mod">
          <ac:chgData name="ludovica@skillselevationfhb.com" userId="d66ab3223affaa58" providerId="LiveId" clId="{1E49CFCF-41C2-4A28-9A6C-2AE4C6DAE613}" dt="2022-03-16T15:35:13.769" v="12113" actId="21"/>
          <ac:spMkLst>
            <pc:docMk/>
            <pc:sldMk cId="116005244" sldId="355"/>
            <ac:spMk id="8" creationId="{FA9884F6-F9AE-46A8-B3D9-A05B2DAC9524}"/>
          </ac:spMkLst>
        </pc:spChg>
        <pc:spChg chg="del">
          <ac:chgData name="ludovica@skillselevationfhb.com" userId="d66ab3223affaa58" providerId="LiveId" clId="{1E49CFCF-41C2-4A28-9A6C-2AE4C6DAE613}" dt="2022-03-16T15:45:00.903" v="12160" actId="21"/>
          <ac:spMkLst>
            <pc:docMk/>
            <pc:sldMk cId="116005244" sldId="355"/>
            <ac:spMk id="9" creationId="{860BECD8-C24B-4AF3-9FE5-50B232840A41}"/>
          </ac:spMkLst>
        </pc:spChg>
        <pc:picChg chg="add mod">
          <ac:chgData name="ludovica@skillselevationfhb.com" userId="d66ab3223affaa58" providerId="LiveId" clId="{1E49CFCF-41C2-4A28-9A6C-2AE4C6DAE613}" dt="2022-03-16T15:45:15.478" v="12167" actId="1076"/>
          <ac:picMkLst>
            <pc:docMk/>
            <pc:sldMk cId="116005244" sldId="355"/>
            <ac:picMk id="2" creationId="{3DE0CB68-D48E-4736-A9B2-3997C55BE500}"/>
          </ac:picMkLst>
        </pc:picChg>
        <pc:picChg chg="del">
          <ac:chgData name="ludovica@skillselevationfhb.com" userId="d66ab3223affaa58" providerId="LiveId" clId="{1E49CFCF-41C2-4A28-9A6C-2AE4C6DAE613}" dt="2022-03-16T15:34:54.327" v="12108" actId="478"/>
          <ac:picMkLst>
            <pc:docMk/>
            <pc:sldMk cId="116005244" sldId="355"/>
            <ac:picMk id="2050" creationId="{5758A6FC-0A82-4020-94D5-4C8F88FCDD22}"/>
          </ac:picMkLst>
        </pc:picChg>
        <pc:picChg chg="mod">
          <ac:chgData name="ludovica@skillselevationfhb.com" userId="d66ab3223affaa58" providerId="LiveId" clId="{1E49CFCF-41C2-4A28-9A6C-2AE4C6DAE613}" dt="2022-03-16T15:45:13.586" v="12166" actId="1076"/>
          <ac:picMkLst>
            <pc:docMk/>
            <pc:sldMk cId="116005244" sldId="355"/>
            <ac:picMk id="2052" creationId="{DB64D310-6AF0-4292-B50C-1FDD874852B3}"/>
          </ac:picMkLst>
        </pc:picChg>
      </pc:sldChg>
      <pc:sldChg chg="addSp delSp modSp add mod modAnim">
        <pc:chgData name="ludovica@skillselevationfhb.com" userId="d66ab3223affaa58" providerId="LiveId" clId="{1E49CFCF-41C2-4A28-9A6C-2AE4C6DAE613}" dt="2022-03-16T15:44:53.493" v="12159" actId="1076"/>
        <pc:sldMkLst>
          <pc:docMk/>
          <pc:sldMk cId="157069248" sldId="356"/>
        </pc:sldMkLst>
        <pc:spChg chg="add del mod">
          <ac:chgData name="ludovica@skillselevationfhb.com" userId="d66ab3223affaa58" providerId="LiveId" clId="{1E49CFCF-41C2-4A28-9A6C-2AE4C6DAE613}" dt="2022-03-16T15:43:43.604" v="12148" actId="21"/>
          <ac:spMkLst>
            <pc:docMk/>
            <pc:sldMk cId="157069248" sldId="356"/>
            <ac:spMk id="5" creationId="{EDE7EF44-749B-477B-BB38-2F181720C24F}"/>
          </ac:spMkLst>
        </pc:spChg>
        <pc:spChg chg="del">
          <ac:chgData name="ludovica@skillselevationfhb.com" userId="d66ab3223affaa58" providerId="LiveId" clId="{1E49CFCF-41C2-4A28-9A6C-2AE4C6DAE613}" dt="2022-03-16T15:43:38.964" v="12147" actId="21"/>
          <ac:spMkLst>
            <pc:docMk/>
            <pc:sldMk cId="157069248" sldId="356"/>
            <ac:spMk id="18" creationId="{DDCB5C4B-3FE5-4B99-B867-3A575DC4F78E}"/>
          </ac:spMkLst>
        </pc:spChg>
        <pc:spChg chg="del mod">
          <ac:chgData name="ludovica@skillselevationfhb.com" userId="d66ab3223affaa58" providerId="LiveId" clId="{1E49CFCF-41C2-4A28-9A6C-2AE4C6DAE613}" dt="2022-03-16T15:40:18.708" v="12122"/>
          <ac:spMkLst>
            <pc:docMk/>
            <pc:sldMk cId="157069248" sldId="356"/>
            <ac:spMk id="32" creationId="{0CE7BC70-096B-4E70-9609-5C487768B159}"/>
          </ac:spMkLst>
        </pc:spChg>
        <pc:spChg chg="del">
          <ac:chgData name="ludovica@skillselevationfhb.com" userId="d66ab3223affaa58" providerId="LiveId" clId="{1E49CFCF-41C2-4A28-9A6C-2AE4C6DAE613}" dt="2022-03-16T15:44:44.445" v="12156" actId="21"/>
          <ac:spMkLst>
            <pc:docMk/>
            <pc:sldMk cId="157069248" sldId="356"/>
            <ac:spMk id="37" creationId="{7E396FDC-43D1-46F9-B39C-DB4C6459C74F}"/>
          </ac:spMkLst>
        </pc:spChg>
        <pc:picChg chg="add mod">
          <ac:chgData name="ludovica@skillselevationfhb.com" userId="d66ab3223affaa58" providerId="LiveId" clId="{1E49CFCF-41C2-4A28-9A6C-2AE4C6DAE613}" dt="2022-03-16T15:44:53.493" v="12159" actId="1076"/>
          <ac:picMkLst>
            <pc:docMk/>
            <pc:sldMk cId="157069248" sldId="356"/>
            <ac:picMk id="2" creationId="{E8A5E94D-4793-48A7-9B36-D4828B4F4AF2}"/>
          </ac:picMkLst>
        </pc:picChg>
        <pc:picChg chg="mod">
          <ac:chgData name="ludovica@skillselevationfhb.com" userId="d66ab3223affaa58" providerId="LiveId" clId="{1E49CFCF-41C2-4A28-9A6C-2AE4C6DAE613}" dt="2022-03-16T15:44:48.088" v="12157" actId="1076"/>
          <ac:picMkLst>
            <pc:docMk/>
            <pc:sldMk cId="157069248" sldId="356"/>
            <ac:picMk id="4" creationId="{A5560CA1-284E-4FE7-A3BC-BE806F09F021}"/>
          </ac:picMkLst>
        </pc:picChg>
        <pc:picChg chg="del">
          <ac:chgData name="ludovica@skillselevationfhb.com" userId="d66ab3223affaa58" providerId="LiveId" clId="{1E49CFCF-41C2-4A28-9A6C-2AE4C6DAE613}" dt="2022-03-16T15:40:22.055" v="12125" actId="478"/>
          <ac:picMkLst>
            <pc:docMk/>
            <pc:sldMk cId="157069248" sldId="356"/>
            <ac:picMk id="1032" creationId="{24093F09-7B12-4963-9093-2459F60E7F88}"/>
          </ac:picMkLst>
        </pc:picChg>
        <pc:picChg chg="del">
          <ac:chgData name="ludovica@skillselevationfhb.com" userId="d66ab3223affaa58" providerId="LiveId" clId="{1E49CFCF-41C2-4A28-9A6C-2AE4C6DAE613}" dt="2022-03-16T15:40:20.629" v="12124" actId="478"/>
          <ac:picMkLst>
            <pc:docMk/>
            <pc:sldMk cId="157069248" sldId="356"/>
            <ac:picMk id="1036" creationId="{615B0F0B-238F-4C0D-BC3D-C6D99B29BC89}"/>
          </ac:picMkLst>
        </pc:picChg>
        <pc:picChg chg="del">
          <ac:chgData name="ludovica@skillselevationfhb.com" userId="d66ab3223affaa58" providerId="LiveId" clId="{1E49CFCF-41C2-4A28-9A6C-2AE4C6DAE613}" dt="2022-03-16T15:40:20.037" v="12123" actId="478"/>
          <ac:picMkLst>
            <pc:docMk/>
            <pc:sldMk cId="157069248" sldId="356"/>
            <ac:picMk id="1042" creationId="{26B97664-1BD0-4606-9A2D-4DB5A07A4786}"/>
          </ac:picMkLst>
        </pc:picChg>
        <pc:picChg chg="del">
          <ac:chgData name="ludovica@skillselevationfhb.com" userId="d66ab3223affaa58" providerId="LiveId" clId="{1E49CFCF-41C2-4A28-9A6C-2AE4C6DAE613}" dt="2022-03-16T15:40:18.692" v="12120" actId="478"/>
          <ac:picMkLst>
            <pc:docMk/>
            <pc:sldMk cId="157069248" sldId="356"/>
            <ac:picMk id="1046" creationId="{9DDE9C65-9FCB-4D1E-8DD9-BB032B6FBE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‹Nr.›</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hyperlink" Target="https://commons.wikimedia.org/wiki/File:Unsplash_wordmark_logo.sv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pixabay.com/illustrations/pixabay-soon-logo-graphics-design-1987090/" TargetMode="External"/><Relationship Id="rId4" Type="http://schemas.openxmlformats.org/officeDocument/2006/relationships/image" Target="../media/image4.sv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https://www.youtube.com/embed/URY5Tuy5sRU?start=155&amp;feature=oembed" TargetMode="External"/><Relationship Id="rId6" Type="http://schemas.openxmlformats.org/officeDocument/2006/relationships/image" Target="../media/image36.jpeg"/><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643945" y="4420998"/>
            <a:ext cx="4895621" cy="1319027"/>
          </a:xfrm>
        </p:spPr>
        <p:txBody>
          <a:bodyPr>
            <a:noAutofit/>
          </a:bodyPr>
          <a:lstStyle/>
          <a:p>
            <a:r>
              <a:rPr lang="en-US" sz="3200" b="1" dirty="0">
                <a:solidFill>
                  <a:srgbClr val="29BA86"/>
                </a:solidFill>
              </a:rPr>
              <a:t>In-Service Training – Part B</a:t>
            </a:r>
            <a:br>
              <a:rPr lang="en-US" sz="3200" b="1" dirty="0">
                <a:solidFill>
                  <a:srgbClr val="29BA86"/>
                </a:solidFill>
              </a:rPr>
            </a:br>
            <a:br>
              <a:rPr lang="en-US" sz="1400" dirty="0"/>
            </a:br>
            <a:r>
              <a:rPr lang="en-US" sz="1400" dirty="0"/>
              <a:t> </a:t>
            </a:r>
            <a:endParaRPr lang="en-IE" sz="44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80974" y="103552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Comparison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46289" y="2051372"/>
            <a:ext cx="5049712" cy="3816429"/>
          </a:xfrm>
          <a:prstGeom prst="rect">
            <a:avLst/>
          </a:prstGeom>
          <a:noFill/>
        </p:spPr>
        <p:txBody>
          <a:bodyPr wrap="square">
            <a:spAutoFit/>
          </a:bodyPr>
          <a:lstStyle/>
          <a:p>
            <a:pPr algn="just" fontAlgn="base"/>
            <a:r>
              <a:rPr lang="en-US" sz="2800" i="0" dirty="0">
                <a:solidFill>
                  <a:srgbClr val="195562"/>
                </a:solidFill>
                <a:effectLst/>
              </a:rPr>
              <a:t>The comparison or </a:t>
            </a:r>
            <a:r>
              <a:rPr lang="en-US" sz="2800" dirty="0">
                <a:solidFill>
                  <a:srgbClr val="195562"/>
                </a:solidFill>
              </a:rPr>
              <a:t>versus format </a:t>
            </a:r>
            <a:r>
              <a:rPr lang="en-US" sz="2800" i="0" dirty="0">
                <a:solidFill>
                  <a:srgbClr val="195562"/>
                </a:solidFill>
                <a:effectLst/>
              </a:rPr>
              <a:t>infographic format compares two ideas, concepts, or objects.</a:t>
            </a:r>
          </a:p>
          <a:p>
            <a:pPr algn="just" fontAlgn="base"/>
            <a:endParaRPr lang="en-US" sz="2800" i="0" dirty="0">
              <a:solidFill>
                <a:srgbClr val="195562"/>
              </a:solidFill>
              <a:effectLst/>
            </a:endParaRPr>
          </a:p>
          <a:p>
            <a:pPr algn="just" fontAlgn="base"/>
            <a:r>
              <a:rPr lang="en-US" sz="2800" dirty="0">
                <a:solidFill>
                  <a:srgbClr val="195562"/>
                </a:solidFill>
              </a:rPr>
              <a:t>It is ideal to highlight difference or similarities between two things or to prove one opinion is superior or inferior to the other.</a:t>
            </a:r>
          </a:p>
          <a:p>
            <a:endParaRPr lang="en-IE" sz="1800" dirty="0"/>
          </a:p>
        </p:txBody>
      </p:sp>
      <p:pic>
        <p:nvPicPr>
          <p:cNvPr id="4100" name="Picture 4" descr="Colorful comparison chart infographic Free Vector">
            <a:extLst>
              <a:ext uri="{FF2B5EF4-FFF2-40B4-BE49-F238E27FC236}">
                <a16:creationId xmlns:a16="http://schemas.microsoft.com/office/drawing/2014/main" id="{2CFD34A3-1B26-4559-BA76-B908EC188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35401"/>
            <a:ext cx="5772539" cy="384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7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40067" y="95434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Process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B924A4D3-4FF6-4701-9379-3A0D138C75AD}"/>
              </a:ext>
            </a:extLst>
          </p:cNvPr>
          <p:cNvSpPr txBox="1"/>
          <p:nvPr/>
        </p:nvSpPr>
        <p:spPr>
          <a:xfrm>
            <a:off x="1040067" y="1893347"/>
            <a:ext cx="5127468" cy="4129144"/>
          </a:xfrm>
          <a:prstGeom prst="rect">
            <a:avLst/>
          </a:prstGeom>
          <a:noFill/>
        </p:spPr>
        <p:txBody>
          <a:bodyPr wrap="square">
            <a:spAutoFit/>
          </a:bodyPr>
          <a:lstStyle/>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A process infographic is designed to </a:t>
            </a:r>
            <a:r>
              <a:rPr lang="en-US" sz="2400" b="1" dirty="0">
                <a:solidFill>
                  <a:srgbClr val="195562"/>
                </a:solidFill>
                <a:effectLst/>
                <a:ea typeface="Calibri" panose="020F0502020204030204" pitchFamily="34" charset="0"/>
                <a:cs typeface="Times New Roman" panose="02020603050405020304" pitchFamily="18" charset="0"/>
              </a:rPr>
              <a:t>visualize, summarize and simplify processes</a:t>
            </a:r>
            <a:r>
              <a:rPr lang="en-US" sz="2400" dirty="0">
                <a:solidFill>
                  <a:srgbClr val="195562"/>
                </a:solidFill>
                <a:effectLst/>
                <a:ea typeface="Calibri" panose="020F0502020204030204" pitchFamily="34" charset="0"/>
                <a:cs typeface="Times New Roman" panose="02020603050405020304" pitchFamily="18" charset="0"/>
              </a:rPr>
              <a:t>. It is the ideal format if your goal is to visualize a procedure, provide a summary of steps in a process or to break down a complex process into easy-to-digest pieces of information.</a:t>
            </a:r>
            <a:endParaRPr lang="de-DE" sz="2400" dirty="0">
              <a:solidFill>
                <a:srgbClr val="195562"/>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A process infographic may help learners retain the details of a process or procedure quickly.</a:t>
            </a:r>
            <a:endParaRPr lang="de-DE" sz="2400" dirty="0">
              <a:solidFill>
                <a:srgbClr val="195562"/>
              </a:solidFill>
              <a:effectLst/>
              <a:ea typeface="Calibri" panose="020F0502020204030204" pitchFamily="34" charset="0"/>
              <a:cs typeface="Times New Roman" panose="02020603050405020304" pitchFamily="18" charset="0"/>
            </a:endParaRPr>
          </a:p>
        </p:txBody>
      </p:sp>
      <p:pic>
        <p:nvPicPr>
          <p:cNvPr id="6148" name="Picture 4" descr="Business infographic template with four steps Free Vector">
            <a:extLst>
              <a:ext uri="{FF2B5EF4-FFF2-40B4-BE49-F238E27FC236}">
                <a16:creationId xmlns:a16="http://schemas.microsoft.com/office/drawing/2014/main" id="{BB66CE94-98F1-4DD8-BF86-C042A70B6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002" y="1991670"/>
            <a:ext cx="5600531" cy="373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6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55619" y="1064727"/>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Timeline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68152" y="1967238"/>
            <a:ext cx="5027848" cy="3970318"/>
          </a:xfrm>
          <a:prstGeom prst="rect">
            <a:avLst/>
          </a:prstGeom>
          <a:noFill/>
        </p:spPr>
        <p:txBody>
          <a:bodyPr wrap="square">
            <a:spAutoFit/>
          </a:bodyPr>
          <a:lstStyle/>
          <a:p>
            <a:pPr algn="just" fontAlgn="base"/>
            <a:r>
              <a:rPr lang="en-US" sz="2800" i="0" dirty="0">
                <a:solidFill>
                  <a:srgbClr val="195562"/>
                </a:solidFill>
                <a:effectLst/>
              </a:rPr>
              <a:t>Timeline infographic is ideal when you want to tell a story chronologically or to make a long, complicated story easier to understand.</a:t>
            </a:r>
          </a:p>
          <a:p>
            <a:pPr algn="just" fontAlgn="base"/>
            <a:r>
              <a:rPr lang="en-US" sz="2800" dirty="0">
                <a:solidFill>
                  <a:srgbClr val="195562"/>
                </a:solidFill>
              </a:rPr>
              <a:t>It can be used to show how something has changed over time, or how one thing leads to another.</a:t>
            </a:r>
            <a:endParaRPr lang="en-US" sz="2800" i="0" dirty="0">
              <a:solidFill>
                <a:srgbClr val="195562"/>
              </a:solidFill>
              <a:effectLst/>
            </a:endParaRPr>
          </a:p>
        </p:txBody>
      </p:sp>
      <p:pic>
        <p:nvPicPr>
          <p:cNvPr id="5124" name="Picture 4" descr="Retro timeline infographic Free Vector">
            <a:extLst>
              <a:ext uri="{FF2B5EF4-FFF2-40B4-BE49-F238E27FC236}">
                <a16:creationId xmlns:a16="http://schemas.microsoft.com/office/drawing/2014/main" id="{75FAB7B6-72AC-4F91-9C11-E7B667A82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0" y="2049993"/>
            <a:ext cx="5475711" cy="356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1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315662"/>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Key principles of design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2613392"/>
            <a:ext cx="7793500" cy="2246769"/>
          </a:xfrm>
          <a:prstGeom prst="rect">
            <a:avLst/>
          </a:prstGeom>
          <a:noFill/>
        </p:spPr>
        <p:txBody>
          <a:bodyPr wrap="square">
            <a:spAutoFit/>
          </a:bodyPr>
          <a:lstStyle/>
          <a:p>
            <a:pPr marL="514338" indent="-514338">
              <a:buFont typeface="+mj-lt"/>
              <a:buAutoNum type="arabicPeriod"/>
            </a:pPr>
            <a:r>
              <a:rPr lang="en-IE" sz="2800" dirty="0" err="1">
                <a:solidFill>
                  <a:srgbClr val="195562"/>
                </a:solidFill>
              </a:rPr>
              <a:t>Color</a:t>
            </a:r>
            <a:r>
              <a:rPr lang="en-IE" sz="2800" dirty="0">
                <a:solidFill>
                  <a:srgbClr val="195562"/>
                </a:solidFill>
              </a:rPr>
              <a:t> – Choose the right combination of </a:t>
            </a:r>
            <a:r>
              <a:rPr lang="en-IE" sz="2800" dirty="0" err="1">
                <a:solidFill>
                  <a:srgbClr val="195562"/>
                </a:solidFill>
              </a:rPr>
              <a:t>colors</a:t>
            </a:r>
            <a:endParaRPr lang="en-IE" sz="2800" dirty="0">
              <a:solidFill>
                <a:srgbClr val="195562"/>
              </a:solidFill>
            </a:endParaRPr>
          </a:p>
          <a:p>
            <a:pPr marL="514338" indent="-514338">
              <a:buFont typeface="+mj-lt"/>
              <a:buAutoNum type="arabicPeriod"/>
            </a:pPr>
            <a:r>
              <a:rPr lang="en-IE" sz="2800" dirty="0">
                <a:solidFill>
                  <a:srgbClr val="195562"/>
                </a:solidFill>
              </a:rPr>
              <a:t>Space – Allow your design to breath</a:t>
            </a:r>
          </a:p>
          <a:p>
            <a:pPr marL="514338" indent="-514338">
              <a:buFont typeface="+mj-lt"/>
              <a:buAutoNum type="arabicPeriod"/>
            </a:pPr>
            <a:r>
              <a:rPr lang="en-IE" sz="2800" dirty="0">
                <a:solidFill>
                  <a:srgbClr val="195562"/>
                </a:solidFill>
              </a:rPr>
              <a:t>Balance – Think symmetrical or asymmetrical</a:t>
            </a:r>
          </a:p>
          <a:p>
            <a:pPr marL="514338" indent="-514338">
              <a:buFont typeface="+mj-lt"/>
              <a:buAutoNum type="arabicPeriod"/>
            </a:pPr>
            <a:r>
              <a:rPr lang="en-IE" sz="2800" dirty="0">
                <a:solidFill>
                  <a:srgbClr val="195562"/>
                </a:solidFill>
              </a:rPr>
              <a:t>Proximity – Visually connect your elements</a:t>
            </a:r>
          </a:p>
          <a:p>
            <a:pPr marL="514338" indent="-514338">
              <a:buFont typeface="+mj-lt"/>
              <a:buAutoNum type="arabicPeriod"/>
            </a:pPr>
            <a:r>
              <a:rPr lang="en-IE" sz="2800" dirty="0">
                <a:solidFill>
                  <a:srgbClr val="195562"/>
                </a:solidFill>
              </a:rPr>
              <a:t>Alignment – Think before you place</a:t>
            </a:r>
          </a:p>
        </p:txBody>
      </p:sp>
    </p:spTree>
    <p:extLst>
      <p:ext uri="{BB962C8B-B14F-4D97-AF65-F5344CB8AC3E}">
        <p14:creationId xmlns:p14="http://schemas.microsoft.com/office/powerpoint/2010/main" val="82511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376771"/>
            <a:ext cx="7014257" cy="646331"/>
          </a:xfrm>
          <a:prstGeom prst="rect">
            <a:avLst/>
          </a:prstGeom>
          <a:noFill/>
        </p:spPr>
        <p:txBody>
          <a:bodyPr wrap="square">
            <a:spAutoFit/>
          </a:bodyPr>
          <a:lstStyle/>
          <a:p>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Color</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146809" y="2370796"/>
            <a:ext cx="5430971" cy="3046988"/>
          </a:xfrm>
          <a:prstGeom prst="rect">
            <a:avLst/>
          </a:prstGeom>
          <a:noFill/>
        </p:spPr>
        <p:txBody>
          <a:bodyPr wrap="square">
            <a:spAutoFit/>
          </a:bodyPr>
          <a:lstStyle/>
          <a:p>
            <a:pPr algn="just"/>
            <a:r>
              <a:rPr lang="en-US" sz="3200" dirty="0">
                <a:solidFill>
                  <a:srgbClr val="195562"/>
                </a:solidFill>
                <a:effectLst/>
                <a:ea typeface="Calibri" panose="020F0502020204030204" pitchFamily="34" charset="0"/>
                <a:cs typeface="Arial" panose="020B0604020202020204" pitchFamily="34" charset="0"/>
              </a:rPr>
              <a:t>Color theory is both the science and art of using color. It explains how humans perceive color and the visual effects of how color mix, match or contrast with each other.</a:t>
            </a:r>
            <a:endParaRPr lang="de-DE" sz="3200" dirty="0">
              <a:solidFill>
                <a:srgbClr val="195562"/>
              </a:solidFill>
              <a:effectLst/>
              <a:ea typeface="Calibri" panose="020F0502020204030204" pitchFamily="34" charset="0"/>
              <a:cs typeface="Arial" panose="020B0604020202020204" pitchFamily="34" charset="0"/>
            </a:endParaRPr>
          </a:p>
        </p:txBody>
      </p:sp>
      <p:pic>
        <p:nvPicPr>
          <p:cNvPr id="9218" name="Picture 2" descr="Colorful paint splashes Free Vector">
            <a:extLst>
              <a:ext uri="{FF2B5EF4-FFF2-40B4-BE49-F238E27FC236}">
                <a16:creationId xmlns:a16="http://schemas.microsoft.com/office/drawing/2014/main" id="{0E0191CE-8EA7-4629-86F7-94F3C1A9A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008" y="1699936"/>
            <a:ext cx="4711223" cy="471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2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015833"/>
            <a:ext cx="7014257" cy="646331"/>
          </a:xfrm>
          <a:prstGeom prst="rect">
            <a:avLst/>
          </a:prstGeom>
          <a:noFill/>
        </p:spPr>
        <p:txBody>
          <a:bodyPr wrap="square">
            <a:spAutoFit/>
          </a:bodyPr>
          <a:lstStyle/>
          <a:p>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Color</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120017" y="1841590"/>
            <a:ext cx="5585583" cy="3970318"/>
          </a:xfrm>
          <a:prstGeom prst="rect">
            <a:avLst/>
          </a:prstGeom>
          <a:noFill/>
        </p:spPr>
        <p:txBody>
          <a:bodyPr wrap="square">
            <a:spAutoFit/>
          </a:bodyPr>
          <a:lstStyle/>
          <a:p>
            <a:pPr algn="just"/>
            <a:r>
              <a:rPr lang="en-US" sz="2800" b="0" i="0" dirty="0">
                <a:solidFill>
                  <a:srgbClr val="195562"/>
                </a:solidFill>
                <a:effectLst/>
              </a:rPr>
              <a:t>The colors you select should be relevant to the content of the infographic itself. </a:t>
            </a:r>
            <a:r>
              <a:rPr lang="en-US" sz="2800" dirty="0">
                <a:solidFill>
                  <a:srgbClr val="195562"/>
                </a:solidFill>
              </a:rPr>
              <a:t>If you talk about Ecology you may want to use shades of green. </a:t>
            </a:r>
            <a:endParaRPr lang="en-US" sz="2800" b="0" i="0" dirty="0">
              <a:solidFill>
                <a:srgbClr val="195562"/>
              </a:solidFill>
              <a:effectLst/>
            </a:endParaRPr>
          </a:p>
          <a:p>
            <a:pPr algn="just"/>
            <a:r>
              <a:rPr lang="en-US" sz="2800" b="0" i="0" dirty="0">
                <a:solidFill>
                  <a:srgbClr val="195562"/>
                </a:solidFill>
                <a:effectLst/>
              </a:rPr>
              <a:t>Using relevant colors helps the viewer’s mind make the connection and easily understand and retain the data presented.</a:t>
            </a:r>
            <a:endParaRPr lang="en-IE" sz="2800" dirty="0">
              <a:solidFill>
                <a:srgbClr val="195562"/>
              </a:solidFill>
            </a:endParaRPr>
          </a:p>
        </p:txBody>
      </p:sp>
      <p:pic>
        <p:nvPicPr>
          <p:cNvPr id="10" name="Picture 6" descr="Ecology and environment conservation creative idea concept design Premium Vector">
            <a:extLst>
              <a:ext uri="{FF2B5EF4-FFF2-40B4-BE49-F238E27FC236}">
                <a16:creationId xmlns:a16="http://schemas.microsoft.com/office/drawing/2014/main" id="{B1CBBFBB-B2B2-4FF7-87F5-9D9CACB98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798" y="1338998"/>
            <a:ext cx="4600091" cy="460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7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07306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Space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977962"/>
            <a:ext cx="5428406" cy="4166718"/>
          </a:xfrm>
          <a:prstGeom prst="rect">
            <a:avLst/>
          </a:prstGeom>
          <a:noFill/>
        </p:spPr>
        <p:txBody>
          <a:bodyPr wrap="square">
            <a:spAutoFit/>
          </a:bodyPr>
          <a:lstStyle/>
          <a:p>
            <a:pPr algn="just">
              <a:lnSpc>
                <a:spcPct val="107000"/>
              </a:lnSpc>
              <a:spcAft>
                <a:spcPts val="800"/>
              </a:spcAft>
            </a:pPr>
            <a:r>
              <a:rPr lang="en-US" sz="3200" dirty="0">
                <a:solidFill>
                  <a:srgbClr val="195562"/>
                </a:solidFill>
                <a:effectLst/>
                <a:ea typeface="Calibri" panose="020F0502020204030204" pitchFamily="34" charset="0"/>
                <a:cs typeface="Times New Roman" panose="02020603050405020304" pitchFamily="18" charset="0"/>
              </a:rPr>
              <a:t>Space in graphic design is the distance around different elements of your composition. It refers to the “empty space” between lines of text, images, icons, and other elements in your infographic.</a:t>
            </a:r>
            <a:endParaRPr lang="de-DE" sz="3200" dirty="0">
              <a:solidFill>
                <a:srgbClr val="195562"/>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4" name="Picture 6" descr="Hand drawn flat design circular economy infographic Free Vector">
            <a:extLst>
              <a:ext uri="{FF2B5EF4-FFF2-40B4-BE49-F238E27FC236}">
                <a16:creationId xmlns:a16="http://schemas.microsoft.com/office/drawing/2014/main" id="{C8D9BB61-EB1A-4A8C-B7E0-2E8D2CA33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394" y="1660159"/>
            <a:ext cx="4484521" cy="448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4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07306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Space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953678"/>
            <a:ext cx="5242304" cy="4137286"/>
          </a:xfrm>
          <a:prstGeom prst="rect">
            <a:avLst/>
          </a:prstGeom>
          <a:noFill/>
        </p:spPr>
        <p:txBody>
          <a:bodyPr wrap="square">
            <a:spAutoFit/>
          </a:bodyPr>
          <a:lstStyle/>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Effective us of space improves readability and comprehension by creating a sense of order and flow and helps ensure that texts are clear and legible.</a:t>
            </a:r>
            <a:endParaRPr lang="en-US" sz="2400" dirty="0">
              <a:solidFill>
                <a:srgbClr val="195562"/>
              </a:solidFill>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It is important to make strategic use of space and leave something out when trying to convey a lot of information so that viewers won´t feel overwhelmed.</a:t>
            </a:r>
            <a:endParaRPr lang="de-DE" sz="2400" dirty="0">
              <a:solidFill>
                <a:srgbClr val="195562"/>
              </a:solidFill>
              <a:effectLst/>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Ecology colored infographic Free Vector">
            <a:extLst>
              <a:ext uri="{FF2B5EF4-FFF2-40B4-BE49-F238E27FC236}">
                <a16:creationId xmlns:a16="http://schemas.microsoft.com/office/drawing/2014/main" id="{F0B472F2-FF4B-4EC4-ABE3-BBD1C5905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819" y="1478918"/>
            <a:ext cx="4691633" cy="469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5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163903"/>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Balance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2059904"/>
            <a:ext cx="5371846" cy="3745513"/>
          </a:xfrm>
          <a:prstGeom prst="rect">
            <a:avLst/>
          </a:prstGeom>
          <a:noFill/>
        </p:spPr>
        <p:txBody>
          <a:bodyPr wrap="square">
            <a:spAutoFit/>
          </a:bodyPr>
          <a:lstStyle/>
          <a:p>
            <a:pPr algn="just">
              <a:lnSpc>
                <a:spcPct val="107000"/>
              </a:lnSpc>
              <a:spcAft>
                <a:spcPts val="800"/>
              </a:spcAft>
            </a:pPr>
            <a:r>
              <a:rPr lang="en-US" sz="3200" dirty="0">
                <a:solidFill>
                  <a:srgbClr val="195562"/>
                </a:solidFill>
                <a:effectLst/>
                <a:ea typeface="Calibri" panose="020F0502020204030204" pitchFamily="34" charset="0"/>
                <a:cs typeface="Arial" panose="020B0604020202020204" pitchFamily="34" charset="0"/>
              </a:rPr>
              <a:t>Balance is </a:t>
            </a:r>
            <a:r>
              <a:rPr lang="de-DE" sz="3200" dirty="0" err="1">
                <a:solidFill>
                  <a:srgbClr val="195562"/>
                </a:solidFill>
                <a:effectLst/>
                <a:ea typeface="Calibri" panose="020F0502020204030204" pitchFamily="34" charset="0"/>
                <a:cs typeface="Times New Roman" panose="02020603050405020304" pitchFamily="18" charset="0"/>
              </a:rPr>
              <a:t>the</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distribution</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of</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the</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visual</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weight</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of</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elements</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colors</a:t>
            </a:r>
            <a:r>
              <a:rPr lang="de-DE" sz="3200" dirty="0">
                <a:solidFill>
                  <a:srgbClr val="195562"/>
                </a:solidFill>
                <a:effectLst/>
                <a:ea typeface="Calibri" panose="020F0502020204030204" pitchFamily="34" charset="0"/>
                <a:cs typeface="Times New Roman" panose="02020603050405020304" pitchFamily="18" charset="0"/>
              </a:rPr>
              <a:t>, </a:t>
            </a:r>
            <a:r>
              <a:rPr lang="de-DE" sz="3200" dirty="0" err="1">
                <a:solidFill>
                  <a:srgbClr val="195562"/>
                </a:solidFill>
                <a:effectLst/>
                <a:ea typeface="Calibri" panose="020F0502020204030204" pitchFamily="34" charset="0"/>
                <a:cs typeface="Times New Roman" panose="02020603050405020304" pitchFamily="18" charset="0"/>
              </a:rPr>
              <a:t>texture</a:t>
            </a:r>
            <a:r>
              <a:rPr lang="de-DE" sz="3200" dirty="0">
                <a:solidFill>
                  <a:srgbClr val="195562"/>
                </a:solidFill>
                <a:effectLst/>
                <a:ea typeface="Calibri" panose="020F0502020204030204" pitchFamily="34" charset="0"/>
                <a:cs typeface="Times New Roman" panose="02020603050405020304" pitchFamily="18" charset="0"/>
              </a:rPr>
              <a:t>, and </a:t>
            </a:r>
            <a:r>
              <a:rPr lang="de-DE" sz="3200" dirty="0" err="1">
                <a:solidFill>
                  <a:srgbClr val="195562"/>
                </a:solidFill>
                <a:effectLst/>
                <a:ea typeface="Calibri" panose="020F0502020204030204" pitchFamily="34" charset="0"/>
                <a:cs typeface="Times New Roman" panose="02020603050405020304" pitchFamily="18" charset="0"/>
              </a:rPr>
              <a:t>space</a:t>
            </a:r>
            <a:r>
              <a:rPr lang="de-DE" sz="3200" dirty="0">
                <a:solidFill>
                  <a:srgbClr val="195562"/>
                </a:solidFill>
                <a:effectLst/>
                <a:ea typeface="Calibri" panose="020F0502020204030204" pitchFamily="34" charset="0"/>
                <a:cs typeface="Times New Roman" panose="02020603050405020304" pitchFamily="18" charset="0"/>
              </a:rPr>
              <a:t>. </a:t>
            </a:r>
            <a:endParaRPr lang="en-US" sz="3200" dirty="0">
              <a:solidFill>
                <a:srgbClr val="195562"/>
              </a:solidFill>
              <a:cs typeface="Arial" panose="020B0604020202020204" pitchFamily="34" charset="0"/>
            </a:endParaRPr>
          </a:p>
          <a:p>
            <a:pPr algn="just"/>
            <a:r>
              <a:rPr lang="en-US" sz="3200" dirty="0">
                <a:solidFill>
                  <a:srgbClr val="195562"/>
                </a:solidFill>
                <a:effectLst/>
                <a:ea typeface="Calibri" panose="020F0502020204030204" pitchFamily="34" charset="0"/>
                <a:cs typeface="Arial" panose="020B0604020202020204" pitchFamily="34" charset="0"/>
              </a:rPr>
              <a:t>Our eyes naturally seek out order and a sense of stability and harmony in any image that we see.</a:t>
            </a:r>
            <a:endParaRPr lang="en-IE" sz="3200" dirty="0">
              <a:solidFill>
                <a:srgbClr val="195562"/>
              </a:solidFill>
            </a:endParaRPr>
          </a:p>
        </p:txBody>
      </p:sp>
      <p:pic>
        <p:nvPicPr>
          <p:cNvPr id="11268" name="Picture 4" descr="Ecological infographic Free Vector">
            <a:extLst>
              <a:ext uri="{FF2B5EF4-FFF2-40B4-BE49-F238E27FC236}">
                <a16:creationId xmlns:a16="http://schemas.microsoft.com/office/drawing/2014/main" id="{AC1CCB7E-5EE1-41FA-969D-C01A111AA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4808" y="1649393"/>
            <a:ext cx="4544344" cy="454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7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217835"/>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Symmetrical Balance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2209960"/>
            <a:ext cx="5164649" cy="3401637"/>
          </a:xfrm>
          <a:prstGeom prst="rect">
            <a:avLst/>
          </a:prstGeom>
          <a:noFill/>
        </p:spPr>
        <p:txBody>
          <a:bodyPr wrap="square">
            <a:spAutoFit/>
          </a:bodyPr>
          <a:lstStyle/>
          <a:p>
            <a:pPr algn="just">
              <a:lnSpc>
                <a:spcPct val="107000"/>
              </a:lnSpc>
              <a:spcAft>
                <a:spcPts val="800"/>
              </a:spcAft>
            </a:pPr>
            <a:r>
              <a:rPr lang="de-DE" sz="2800" dirty="0" err="1">
                <a:solidFill>
                  <a:srgbClr val="195562"/>
                </a:solidFill>
                <a:effectLst/>
                <a:ea typeface="Calibri" panose="020F0502020204030204" pitchFamily="34" charset="0"/>
                <a:cs typeface="Arial" panose="020B0604020202020204" pitchFamily="34" charset="0"/>
              </a:rPr>
              <a:t>When</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both</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elements</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of</a:t>
            </a:r>
            <a:r>
              <a:rPr lang="de-DE" sz="2800" dirty="0">
                <a:solidFill>
                  <a:srgbClr val="195562"/>
                </a:solidFill>
                <a:effectLst/>
                <a:ea typeface="Calibri" panose="020F0502020204030204" pitchFamily="34" charset="0"/>
                <a:cs typeface="Arial" panose="020B0604020202020204" pitchFamily="34" charset="0"/>
              </a:rPr>
              <a:t> a design </a:t>
            </a:r>
            <a:r>
              <a:rPr lang="de-DE" sz="2800" dirty="0" err="1">
                <a:solidFill>
                  <a:srgbClr val="195562"/>
                </a:solidFill>
                <a:effectLst/>
                <a:ea typeface="Calibri" panose="020F0502020204030204" pitchFamily="34" charset="0"/>
                <a:cs typeface="Arial" panose="020B0604020202020204" pitchFamily="34" charset="0"/>
              </a:rPr>
              <a:t>have</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the</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equal</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visual</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weight</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it</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is</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called</a:t>
            </a:r>
            <a:r>
              <a:rPr lang="de-DE" sz="2800" dirty="0">
                <a:solidFill>
                  <a:srgbClr val="195562"/>
                </a:solidFill>
                <a:effectLst/>
                <a:ea typeface="Calibri" panose="020F0502020204030204" pitchFamily="34" charset="0"/>
                <a:cs typeface="Arial" panose="020B0604020202020204" pitchFamily="34" charset="0"/>
              </a:rPr>
              <a:t> </a:t>
            </a:r>
            <a:r>
              <a:rPr lang="de-DE" sz="2800" dirty="0" err="1">
                <a:solidFill>
                  <a:srgbClr val="195562"/>
                </a:solidFill>
                <a:effectLst/>
                <a:ea typeface="Calibri" panose="020F0502020204030204" pitchFamily="34" charset="0"/>
                <a:cs typeface="Arial" panose="020B0604020202020204" pitchFamily="34" charset="0"/>
              </a:rPr>
              <a:t>symmetrical</a:t>
            </a:r>
            <a:r>
              <a:rPr lang="de-DE" sz="2800" dirty="0">
                <a:solidFill>
                  <a:srgbClr val="195562"/>
                </a:solidFill>
                <a:effectLst/>
                <a:ea typeface="Calibri" panose="020F0502020204030204" pitchFamily="34" charset="0"/>
                <a:cs typeface="Arial" panose="020B0604020202020204" pitchFamily="34" charset="0"/>
              </a:rPr>
              <a:t> design.</a:t>
            </a:r>
            <a:endParaRPr lang="en-US" sz="2800" dirty="0">
              <a:solidFill>
                <a:srgbClr val="195562"/>
              </a:solidFill>
              <a:effectLst/>
              <a:ea typeface="Times New Roman" panose="02020603050405020304" pitchFamily="18" charset="0"/>
              <a:cs typeface="Arial" panose="020B0604020202020204" pitchFamily="34" charset="0"/>
            </a:endParaRPr>
          </a:p>
          <a:p>
            <a:pPr algn="just">
              <a:lnSpc>
                <a:spcPct val="107000"/>
              </a:lnSpc>
              <a:spcAft>
                <a:spcPts val="800"/>
              </a:spcAft>
            </a:pPr>
            <a:r>
              <a:rPr lang="en-US" sz="2800" b="0" i="0" dirty="0">
                <a:solidFill>
                  <a:srgbClr val="195562"/>
                </a:solidFill>
                <a:effectLst/>
                <a:cs typeface="Arial" panose="020B0604020202020204" pitchFamily="34" charset="0"/>
              </a:rPr>
              <a:t>A symmetrically balanced image is visually equal on either side of the center and evokes feelings of order and formality.</a:t>
            </a:r>
            <a:endParaRPr lang="en-US" sz="2800" dirty="0">
              <a:solidFill>
                <a:srgbClr val="195562"/>
              </a:solidFill>
              <a:cs typeface="Arial" panose="020B0604020202020204" pitchFamily="34" charset="0"/>
            </a:endParaRPr>
          </a:p>
        </p:txBody>
      </p:sp>
      <p:pic>
        <p:nvPicPr>
          <p:cNvPr id="3" name="Grafik 2">
            <a:extLst>
              <a:ext uri="{FF2B5EF4-FFF2-40B4-BE49-F238E27FC236}">
                <a16:creationId xmlns:a16="http://schemas.microsoft.com/office/drawing/2014/main" id="{5976284C-33A8-4281-AC8B-9FEAE6B9901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6728890" y="2120605"/>
            <a:ext cx="4952684" cy="3580345"/>
          </a:xfrm>
          <a:prstGeom prst="rect">
            <a:avLst/>
          </a:prstGeom>
        </p:spPr>
      </p:pic>
    </p:spTree>
    <p:extLst>
      <p:ext uri="{BB962C8B-B14F-4D97-AF65-F5344CB8AC3E}">
        <p14:creationId xmlns:p14="http://schemas.microsoft.com/office/powerpoint/2010/main" val="293059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943584" y="1974013"/>
            <a:ext cx="7014257" cy="646331"/>
          </a:xfrm>
          <a:prstGeom prst="rect">
            <a:avLst/>
          </a:prstGeom>
          <a:noFill/>
        </p:spPr>
        <p:txBody>
          <a:bodyPr wrap="square">
            <a:spAutoFit/>
          </a:bodyPr>
          <a:lstStyle/>
          <a:p>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DEVELOPING DIGITAL SKILLS </a:t>
            </a:r>
            <a:endParaRPr lang="en-IE" sz="36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943584" y="2857245"/>
            <a:ext cx="6486166" cy="1384995"/>
          </a:xfrm>
          <a:prstGeom prst="rect">
            <a:avLst/>
          </a:prstGeom>
          <a:noFill/>
        </p:spPr>
        <p:txBody>
          <a:bodyPr wrap="square" rtlCol="0">
            <a:spAutoFit/>
          </a:bodyPr>
          <a:lstStyle/>
          <a:p>
            <a:pPr marL="0" lvl="0" indent="0" algn="ctr">
              <a:buClr>
                <a:schemeClr val="dk1"/>
              </a:buClr>
              <a:buSzPts val="1100"/>
              <a:buNone/>
            </a:pPr>
            <a:r>
              <a:rPr lang="en-IE" sz="2800" dirty="0">
                <a:solidFill>
                  <a:srgbClr val="195562"/>
                </a:solidFill>
                <a:ea typeface="Source Sans Pro" panose="020B0503030403020204" pitchFamily="34" charset="0"/>
                <a:cs typeface="Segoe UI" panose="020B0502040204020203" pitchFamily="34" charset="0"/>
              </a:rPr>
              <a:t>This module aims to</a:t>
            </a:r>
            <a:r>
              <a:rPr lang="en-US" sz="2800" dirty="0">
                <a:solidFill>
                  <a:srgbClr val="195562"/>
                </a:solidFill>
              </a:rPr>
              <a:t> develop VET tutors digital skills and prepare them to work in online environments</a:t>
            </a:r>
            <a:r>
              <a:rPr lang="en-IE" sz="2800" dirty="0">
                <a:solidFill>
                  <a:srgbClr val="195562"/>
                </a:solidFill>
                <a:ea typeface="Source Sans Pro" panose="020B0503030403020204" pitchFamily="34" charset="0"/>
                <a:cs typeface="Segoe UI" panose="020B0502040204020203" pitchFamily="34" charset="0"/>
              </a:rPr>
              <a:t>.</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213524"/>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Asymmetrical Balance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146810" y="2276399"/>
            <a:ext cx="5772464" cy="3401637"/>
          </a:xfrm>
          <a:prstGeom prst="rect">
            <a:avLst/>
          </a:prstGeom>
          <a:noFill/>
        </p:spPr>
        <p:txBody>
          <a:bodyPr wrap="square">
            <a:spAutoFit/>
          </a:bodyPr>
          <a:lstStyle/>
          <a:p>
            <a:pPr algn="just">
              <a:lnSpc>
                <a:spcPct val="107000"/>
              </a:lnSpc>
              <a:spcAft>
                <a:spcPts val="800"/>
              </a:spcAft>
            </a:pPr>
            <a:r>
              <a:rPr lang="en-US"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rPr>
              <a:t>Asymmetrical balance is when one element of a picture has a larger visual weight than the other one but you have still achieved a sense of balance. </a:t>
            </a:r>
            <a:endParaRPr lang="de-DE"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rPr>
              <a:t>Asymmetrical design is more dynamic and evokes feelings of movement and vitality.</a:t>
            </a:r>
            <a:endParaRPr lang="de-DE" sz="2800" dirty="0">
              <a:solidFill>
                <a:srgbClr val="19556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ECEE2A0E-1B73-4108-9CE6-BF3162C74B9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7099664" y="2111567"/>
            <a:ext cx="4595258" cy="3566469"/>
          </a:xfrm>
          <a:prstGeom prst="rect">
            <a:avLst/>
          </a:prstGeom>
        </p:spPr>
      </p:pic>
    </p:spTree>
    <p:extLst>
      <p:ext uri="{BB962C8B-B14F-4D97-AF65-F5344CB8AC3E}">
        <p14:creationId xmlns:p14="http://schemas.microsoft.com/office/powerpoint/2010/main" val="75504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055894"/>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Alignment</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962822"/>
            <a:ext cx="5796052" cy="4031873"/>
          </a:xfrm>
          <a:prstGeom prst="rect">
            <a:avLst/>
          </a:prstGeom>
          <a:noFill/>
        </p:spPr>
        <p:txBody>
          <a:bodyPr wrap="square">
            <a:spAutoFit/>
          </a:bodyPr>
          <a:lstStyle/>
          <a:p>
            <a:pPr algn="just"/>
            <a:r>
              <a:rPr lang="en-US" sz="3200" i="0" dirty="0">
                <a:solidFill>
                  <a:srgbClr val="195562"/>
                </a:solidFill>
                <a:effectLst/>
              </a:rPr>
              <a:t>Alignment is the organizational placement of text and visual elements so they line up in a composition.</a:t>
            </a:r>
            <a:endParaRPr lang="en-US" sz="3200" dirty="0">
              <a:solidFill>
                <a:srgbClr val="195562"/>
              </a:solidFill>
            </a:endParaRPr>
          </a:p>
          <a:p>
            <a:pPr algn="just"/>
            <a:r>
              <a:rPr lang="en-US" sz="3200" i="0" dirty="0">
                <a:solidFill>
                  <a:srgbClr val="195562"/>
                </a:solidFill>
                <a:effectLst/>
              </a:rPr>
              <a:t>It helps to create order, organize your elements, create visual connections, and improve the readability of your design.</a:t>
            </a:r>
            <a:endParaRPr lang="de-DE" sz="3200" dirty="0">
              <a:solidFill>
                <a:srgbClr val="195562"/>
              </a:solidFill>
            </a:endParaRPr>
          </a:p>
        </p:txBody>
      </p:sp>
      <p:pic>
        <p:nvPicPr>
          <p:cNvPr id="14340" name="Picture 4" descr="Garbage recycling infographic set Free Vector">
            <a:extLst>
              <a:ext uri="{FF2B5EF4-FFF2-40B4-BE49-F238E27FC236}">
                <a16:creationId xmlns:a16="http://schemas.microsoft.com/office/drawing/2014/main" id="{32BBC652-33B5-4767-BE49-4630A13D8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1342" y="1174964"/>
            <a:ext cx="3804921" cy="506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6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993489"/>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Proximity</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2" name="Textfeld 11">
            <a:extLst>
              <a:ext uri="{FF2B5EF4-FFF2-40B4-BE49-F238E27FC236}">
                <a16:creationId xmlns:a16="http://schemas.microsoft.com/office/drawing/2014/main" id="{18BDBFD5-1C80-43A2-A299-7E3B9A8981DB}"/>
              </a:ext>
            </a:extLst>
          </p:cNvPr>
          <p:cNvSpPr txBox="1"/>
          <p:nvPr/>
        </p:nvSpPr>
        <p:spPr>
          <a:xfrm>
            <a:off x="1217490" y="1832638"/>
            <a:ext cx="6012868" cy="4031873"/>
          </a:xfrm>
          <a:prstGeom prst="rect">
            <a:avLst/>
          </a:prstGeom>
          <a:noFill/>
        </p:spPr>
        <p:txBody>
          <a:bodyPr wrap="square">
            <a:spAutoFit/>
          </a:bodyPr>
          <a:lstStyle/>
          <a:p>
            <a:pPr algn="just"/>
            <a:r>
              <a:rPr lang="en-US" sz="3200" dirty="0">
                <a:solidFill>
                  <a:srgbClr val="195562"/>
                </a:solidFill>
              </a:rPr>
              <a:t>P</a:t>
            </a:r>
            <a:r>
              <a:rPr lang="en-US" sz="3200" i="0" dirty="0">
                <a:solidFill>
                  <a:srgbClr val="195562"/>
                </a:solidFill>
                <a:effectLst/>
              </a:rPr>
              <a:t>roximity </a:t>
            </a:r>
            <a:r>
              <a:rPr lang="en-US" sz="3200" dirty="0">
                <a:solidFill>
                  <a:srgbClr val="195562"/>
                </a:solidFill>
              </a:rPr>
              <a:t>in graphic </a:t>
            </a:r>
            <a:r>
              <a:rPr lang="en-US" sz="3200" i="0" dirty="0">
                <a:solidFill>
                  <a:srgbClr val="195562"/>
                </a:solidFill>
                <a:effectLst/>
              </a:rPr>
              <a:t>design refers to the spatial relationship between the elements of the design. </a:t>
            </a:r>
          </a:p>
          <a:p>
            <a:pPr algn="just"/>
            <a:endParaRPr lang="en-US" sz="3200" dirty="0">
              <a:solidFill>
                <a:srgbClr val="195562"/>
              </a:solidFill>
            </a:endParaRPr>
          </a:p>
          <a:p>
            <a:pPr algn="just"/>
            <a:r>
              <a:rPr lang="en-US" sz="3200" dirty="0">
                <a:solidFill>
                  <a:srgbClr val="195562"/>
                </a:solidFill>
              </a:rPr>
              <a:t>T</a:t>
            </a:r>
            <a:r>
              <a:rPr lang="en-US" sz="3200" b="0" i="0" dirty="0">
                <a:solidFill>
                  <a:srgbClr val="195562"/>
                </a:solidFill>
                <a:effectLst/>
              </a:rPr>
              <a:t>hings that are related should be nearer to each other, and things that are unrelated should be placed further from each other.</a:t>
            </a:r>
            <a:endParaRPr lang="en-US" sz="3200" dirty="0">
              <a:solidFill>
                <a:srgbClr val="195562"/>
              </a:solidFill>
            </a:endParaRPr>
          </a:p>
        </p:txBody>
      </p:sp>
      <p:pic>
        <p:nvPicPr>
          <p:cNvPr id="15364" name="Picture 4" descr="Energy saving house infographics Free Vector">
            <a:extLst>
              <a:ext uri="{FF2B5EF4-FFF2-40B4-BE49-F238E27FC236}">
                <a16:creationId xmlns:a16="http://schemas.microsoft.com/office/drawing/2014/main" id="{79DEDFC1-08FD-46BF-ABEF-23F25BD8E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161" y="1316655"/>
            <a:ext cx="3698539" cy="492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97649" y="1170442"/>
            <a:ext cx="7014257" cy="707886"/>
          </a:xfrm>
          <a:prstGeom prst="rect">
            <a:avLst/>
          </a:prstGeom>
          <a:noFill/>
        </p:spPr>
        <p:txBody>
          <a:bodyPr wrap="square">
            <a:spAutoFit/>
          </a:bodyPr>
          <a:lstStyle/>
          <a:p>
            <a:r>
              <a:rPr lang="en-IE" sz="40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Canva</a:t>
            </a:r>
            <a:endParaRPr lang="en-IE" sz="40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97649" y="2304353"/>
            <a:ext cx="4471113" cy="3570208"/>
          </a:xfrm>
          <a:prstGeom prst="rect">
            <a:avLst/>
          </a:prstGeom>
          <a:noFill/>
        </p:spPr>
        <p:txBody>
          <a:bodyPr wrap="square">
            <a:spAutoFit/>
          </a:bodyPr>
          <a:lstStyle/>
          <a:p>
            <a:pPr algn="just"/>
            <a:r>
              <a:rPr lang="en-IE" sz="3400" dirty="0">
                <a:solidFill>
                  <a:srgbClr val="195562"/>
                </a:solidFill>
                <a:cs typeface="Arial" panose="020B0604020202020204" pitchFamily="34" charset="0"/>
              </a:rPr>
              <a:t>Canva is a free graphic design tool that allows you to edit and design any graphic content, including posters, logo, flyers, and infographics.</a:t>
            </a:r>
          </a:p>
          <a:p>
            <a:pPr algn="just"/>
            <a:endParaRPr lang="en-IE" sz="2200" dirty="0">
              <a:solidFill>
                <a:srgbClr val="195562"/>
              </a:solidFill>
              <a:cs typeface="Arial" panose="020B0604020202020204" pitchFamily="34" charset="0"/>
            </a:endParaRPr>
          </a:p>
        </p:txBody>
      </p:sp>
      <p:pic>
        <p:nvPicPr>
          <p:cNvPr id="8194" name="Picture 2" descr="Canva - Wikipedia">
            <a:extLst>
              <a:ext uri="{FF2B5EF4-FFF2-40B4-BE49-F238E27FC236}">
                <a16:creationId xmlns:a16="http://schemas.microsoft.com/office/drawing/2014/main" id="{B8AF3CFC-F0E0-48AC-BF6B-B86C34B41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322" y="867069"/>
            <a:ext cx="2645255" cy="10112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atures - Canva">
            <a:extLst>
              <a:ext uri="{FF2B5EF4-FFF2-40B4-BE49-F238E27FC236}">
                <a16:creationId xmlns:a16="http://schemas.microsoft.com/office/drawing/2014/main" id="{0F7EAFB0-8013-46E1-8CD5-510E0E2FD3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3743" y="2022264"/>
            <a:ext cx="5758414" cy="366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30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884055" y="925194"/>
            <a:ext cx="10290805" cy="1292662"/>
          </a:xfrm>
          <a:prstGeom prst="rect">
            <a:avLst/>
          </a:prstGeom>
          <a:noFill/>
        </p:spPr>
        <p:txBody>
          <a:bodyPr wrap="square">
            <a:spAutoFit/>
          </a:bodyPr>
          <a:lstStyle/>
          <a:p>
            <a:pPr algn="ctr"/>
            <a:r>
              <a:rPr lang="en-IE" sz="2800" dirty="0">
                <a:solidFill>
                  <a:srgbClr val="195562"/>
                </a:solidFill>
                <a:cs typeface="Arial" panose="020B0604020202020204" pitchFamily="34" charset="0"/>
              </a:rPr>
              <a:t>To create an infographic in Canva, you can choose any of the pre-built  templates based on your specific needs or start from scratch. </a:t>
            </a:r>
          </a:p>
          <a:p>
            <a:pPr algn="just"/>
            <a:endParaRPr lang="en-IE" sz="2200" dirty="0">
              <a:solidFill>
                <a:srgbClr val="195562"/>
              </a:solidFill>
              <a:cs typeface="Arial" panose="020B0604020202020204" pitchFamily="34" charset="0"/>
            </a:endParaRPr>
          </a:p>
        </p:txBody>
      </p:sp>
      <p:pic>
        <p:nvPicPr>
          <p:cNvPr id="11" name="Grafik 10">
            <a:extLst>
              <a:ext uri="{FF2B5EF4-FFF2-40B4-BE49-F238E27FC236}">
                <a16:creationId xmlns:a16="http://schemas.microsoft.com/office/drawing/2014/main" id="{78AADE1B-4B9B-44A5-8756-24EB3FD74CE3}"/>
              </a:ext>
            </a:extLst>
          </p:cNvPr>
          <p:cNvPicPr>
            <a:picLocks noChangeAspect="1"/>
          </p:cNvPicPr>
          <p:nvPr/>
        </p:nvPicPr>
        <p:blipFill>
          <a:blip r:embed="rId5"/>
          <a:stretch>
            <a:fillRect/>
          </a:stretch>
        </p:blipFill>
        <p:spPr>
          <a:xfrm>
            <a:off x="1799302" y="2217856"/>
            <a:ext cx="8460310" cy="3909590"/>
          </a:xfrm>
          <a:prstGeom prst="rect">
            <a:avLst/>
          </a:prstGeom>
        </p:spPr>
      </p:pic>
    </p:spTree>
    <p:extLst>
      <p:ext uri="{BB962C8B-B14F-4D97-AF65-F5344CB8AC3E}">
        <p14:creationId xmlns:p14="http://schemas.microsoft.com/office/powerpoint/2010/main" val="153448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8" name="Textfeld 7">
            <a:extLst>
              <a:ext uri="{FF2B5EF4-FFF2-40B4-BE49-F238E27FC236}">
                <a16:creationId xmlns:a16="http://schemas.microsoft.com/office/drawing/2014/main" id="{4B655011-3D68-4A1B-A909-E92BD671D461}"/>
              </a:ext>
            </a:extLst>
          </p:cNvPr>
          <p:cNvSpPr txBox="1"/>
          <p:nvPr/>
        </p:nvSpPr>
        <p:spPr>
          <a:xfrm>
            <a:off x="1146810" y="1424929"/>
            <a:ext cx="10047809" cy="2831544"/>
          </a:xfrm>
          <a:prstGeom prst="rect">
            <a:avLst/>
          </a:prstGeom>
          <a:noFill/>
        </p:spPr>
        <p:txBody>
          <a:bodyPr wrap="square">
            <a:spAutoFit/>
          </a:bodyPr>
          <a:lstStyle/>
          <a:p>
            <a:r>
              <a:rPr lang="en-IE" sz="3200" dirty="0">
                <a:solidFill>
                  <a:srgbClr val="195562"/>
                </a:solidFill>
                <a:cs typeface="Arial" panose="020B0604020202020204" pitchFamily="34" charset="0"/>
              </a:rPr>
              <a:t>You can add any free stock images, icons and fonts from the Canva´s library or add your own ones.</a:t>
            </a:r>
          </a:p>
          <a:p>
            <a:endParaRPr lang="en-IE" sz="3200" dirty="0">
              <a:solidFill>
                <a:srgbClr val="195562"/>
              </a:solidFill>
              <a:cs typeface="Arial" panose="020B0604020202020204" pitchFamily="34" charset="0"/>
            </a:endParaRPr>
          </a:p>
          <a:p>
            <a:r>
              <a:rPr lang="en-IE" sz="3200" dirty="0">
                <a:solidFill>
                  <a:srgbClr val="195562"/>
                </a:solidFill>
                <a:cs typeface="Arial" panose="020B0604020202020204" pitchFamily="34" charset="0"/>
              </a:rPr>
              <a:t>For any images you want to include but don’t feature on these sites, you can visit a free stock photo site:</a:t>
            </a:r>
          </a:p>
          <a:p>
            <a:pPr algn="ctr"/>
            <a:endParaRPr lang="en-IE" sz="1800" dirty="0"/>
          </a:p>
        </p:txBody>
      </p:sp>
      <p:pic>
        <p:nvPicPr>
          <p:cNvPr id="10" name="Picture 2">
            <a:hlinkClick r:id="rId5"/>
            <a:extLst>
              <a:ext uri="{FF2B5EF4-FFF2-40B4-BE49-F238E27FC236}">
                <a16:creationId xmlns:a16="http://schemas.microsoft.com/office/drawing/2014/main" id="{37B5B3AD-3AE6-4A7F-9258-DE52C8C20777}"/>
              </a:ext>
            </a:extLst>
          </p:cNvPr>
          <p:cNvPicPr>
            <a:picLocks noChangeAspect="1" noChangeArrowheads="1"/>
          </p:cNvPicPr>
          <p:nvPr/>
        </p:nvPicPr>
        <p:blipFill>
          <a:blip r:embed="rId6"/>
          <a:srcRect/>
          <a:stretch/>
        </p:blipFill>
        <p:spPr bwMode="auto">
          <a:xfrm>
            <a:off x="5337594" y="4688102"/>
            <a:ext cx="1278584" cy="12785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hlinkClick r:id="rId7"/>
            <a:extLst>
              <a:ext uri="{FF2B5EF4-FFF2-40B4-BE49-F238E27FC236}">
                <a16:creationId xmlns:a16="http://schemas.microsoft.com/office/drawing/2014/main" id="{EBBD4279-C404-448E-B5D7-D1D80051C08C}"/>
              </a:ext>
            </a:extLst>
          </p:cNvPr>
          <p:cNvPicPr>
            <a:picLocks noChangeAspect="1" noChangeArrowheads="1"/>
          </p:cNvPicPr>
          <p:nvPr/>
        </p:nvPicPr>
        <p:blipFill>
          <a:blip r:embed="rId8"/>
          <a:srcRect/>
          <a:stretch/>
        </p:blipFill>
        <p:spPr bwMode="auto">
          <a:xfrm>
            <a:off x="2416018" y="4688102"/>
            <a:ext cx="2840178" cy="959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22 Ways to Sell Photos Online – How to Sell Photos in 2020?">
            <a:extLst>
              <a:ext uri="{FF2B5EF4-FFF2-40B4-BE49-F238E27FC236}">
                <a16:creationId xmlns:a16="http://schemas.microsoft.com/office/drawing/2014/main" id="{1F266FC7-17D9-40F7-8D76-81EF0B7279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2445" y="4800162"/>
            <a:ext cx="2724666" cy="8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0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8" name="Textfeld 7">
            <a:extLst>
              <a:ext uri="{FF2B5EF4-FFF2-40B4-BE49-F238E27FC236}">
                <a16:creationId xmlns:a16="http://schemas.microsoft.com/office/drawing/2014/main" id="{4B655011-3D68-4A1B-A909-E92BD671D461}"/>
              </a:ext>
            </a:extLst>
          </p:cNvPr>
          <p:cNvSpPr txBox="1"/>
          <p:nvPr/>
        </p:nvSpPr>
        <p:spPr>
          <a:xfrm>
            <a:off x="959997" y="796009"/>
            <a:ext cx="10047809" cy="1354217"/>
          </a:xfrm>
          <a:prstGeom prst="rect">
            <a:avLst/>
          </a:prstGeom>
          <a:noFill/>
        </p:spPr>
        <p:txBody>
          <a:bodyPr wrap="square">
            <a:spAutoFit/>
          </a:bodyPr>
          <a:lstStyle/>
          <a:p>
            <a:pPr algn="ctr"/>
            <a:r>
              <a:rPr lang="en-IE" sz="3200" dirty="0">
                <a:solidFill>
                  <a:srgbClr val="195562"/>
                </a:solidFill>
                <a:cs typeface="Arial" panose="020B0604020202020204" pitchFamily="34" charset="0"/>
              </a:rPr>
              <a:t>You can also include a QR code in your infographic for any additional resource or further readings.</a:t>
            </a:r>
          </a:p>
          <a:p>
            <a:pPr algn="ctr"/>
            <a:endParaRPr lang="en-IE" sz="1800" dirty="0"/>
          </a:p>
        </p:txBody>
      </p:sp>
      <p:pic>
        <p:nvPicPr>
          <p:cNvPr id="9" name="Grafik 8">
            <a:extLst>
              <a:ext uri="{FF2B5EF4-FFF2-40B4-BE49-F238E27FC236}">
                <a16:creationId xmlns:a16="http://schemas.microsoft.com/office/drawing/2014/main" id="{C98BEE9B-7E35-426D-B5D0-6FA415714AFA}"/>
              </a:ext>
            </a:extLst>
          </p:cNvPr>
          <p:cNvPicPr>
            <a:picLocks noChangeAspect="1"/>
          </p:cNvPicPr>
          <p:nvPr/>
        </p:nvPicPr>
        <p:blipFill>
          <a:blip r:embed="rId5"/>
          <a:stretch>
            <a:fillRect/>
          </a:stretch>
        </p:blipFill>
        <p:spPr>
          <a:xfrm>
            <a:off x="1680658" y="1987119"/>
            <a:ext cx="8830683" cy="4074872"/>
          </a:xfrm>
          <a:prstGeom prst="rect">
            <a:avLst/>
          </a:prstGeom>
        </p:spPr>
      </p:pic>
    </p:spTree>
    <p:extLst>
      <p:ext uri="{BB962C8B-B14F-4D97-AF65-F5344CB8AC3E}">
        <p14:creationId xmlns:p14="http://schemas.microsoft.com/office/powerpoint/2010/main" val="148867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156806"/>
            <a:ext cx="5676265" cy="3338799"/>
          </a:xfrm>
          <a:prstGeom prst="rect">
            <a:avLst/>
          </a:prstGeom>
          <a:noFill/>
        </p:spPr>
        <p:txBody>
          <a:bodyPr wrap="square">
            <a:spAutoFit/>
          </a:bodyPr>
          <a:lstStyle/>
          <a:p>
            <a:pPr algn="just">
              <a:lnSpc>
                <a:spcPct val="107000"/>
              </a:lnSpc>
              <a:spcAft>
                <a:spcPts val="800"/>
              </a:spcAft>
            </a:pPr>
            <a:r>
              <a:rPr lang="en-US" sz="2400" dirty="0">
                <a:solidFill>
                  <a:srgbClr val="195562"/>
                </a:solidFill>
                <a:effectLst/>
                <a:ea typeface="Calibri" panose="020F0502020204030204" pitchFamily="34" charset="0"/>
                <a:cs typeface="Times New Roman" panose="02020603050405020304" pitchFamily="18" charset="0"/>
              </a:rPr>
              <a:t>You can use free online QR codes generators to create your own QR code to add on your infographic and provide learners with easy access to links for further readings and resources.</a:t>
            </a:r>
          </a:p>
          <a:p>
            <a:pPr algn="just">
              <a:lnSpc>
                <a:spcPct val="107000"/>
              </a:lnSpc>
              <a:spcAft>
                <a:spcPts val="800"/>
              </a:spcAft>
            </a:pPr>
            <a:r>
              <a:rPr lang="en-IE" sz="2400" b="1" dirty="0" err="1">
                <a:solidFill>
                  <a:srgbClr val="29BA86"/>
                </a:solidFill>
                <a:effectLst/>
                <a:ea typeface="Calibri" panose="020F0502020204030204" pitchFamily="34" charset="0"/>
                <a:cs typeface="Times New Roman" panose="02020603050405020304" pitchFamily="18" charset="0"/>
              </a:rPr>
              <a:t>QRCode</a:t>
            </a:r>
            <a:r>
              <a:rPr lang="en-IE" sz="2400" b="1" dirty="0">
                <a:solidFill>
                  <a:srgbClr val="29BA86"/>
                </a:solidFill>
                <a:effectLst/>
                <a:ea typeface="Calibri" panose="020F0502020204030204" pitchFamily="34" charset="0"/>
                <a:cs typeface="Times New Roman" panose="02020603050405020304" pitchFamily="18" charset="0"/>
              </a:rPr>
              <a:t> Monkey </a:t>
            </a:r>
            <a:r>
              <a:rPr lang="en-IE" sz="2400" dirty="0">
                <a:solidFill>
                  <a:srgbClr val="195562"/>
                </a:solidFill>
                <a:effectLst/>
                <a:ea typeface="Calibri" panose="020F0502020204030204" pitchFamily="34" charset="0"/>
                <a:cs typeface="Times New Roman" panose="02020603050405020304" pitchFamily="18" charset="0"/>
              </a:rPr>
              <a:t>is </a:t>
            </a:r>
            <a:r>
              <a:rPr lang="en-IE" sz="2400" dirty="0">
                <a:solidFill>
                  <a:srgbClr val="195562"/>
                </a:solidFill>
                <a:ea typeface="Calibri" panose="020F0502020204030204" pitchFamily="34" charset="0"/>
                <a:cs typeface="Times New Roman" panose="02020603050405020304" pitchFamily="18" charset="0"/>
              </a:rPr>
              <a:t>one of the most popular one and allows you to personalize your QR code with </a:t>
            </a:r>
            <a:r>
              <a:rPr lang="en-US" sz="2400" b="0" i="0" dirty="0">
                <a:solidFill>
                  <a:srgbClr val="195562"/>
                </a:solidFill>
                <a:effectLst/>
              </a:rPr>
              <a:t>logo-images and color-options.</a:t>
            </a:r>
            <a:endParaRPr lang="de-DE" sz="2400" dirty="0">
              <a:solidFill>
                <a:srgbClr val="195562"/>
              </a:solidFill>
              <a:effectLst/>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7D50B176-D7EE-4081-8668-146842A3CCD4}"/>
              </a:ext>
            </a:extLst>
          </p:cNvPr>
          <p:cNvPicPr>
            <a:picLocks noChangeAspect="1"/>
          </p:cNvPicPr>
          <p:nvPr/>
        </p:nvPicPr>
        <p:blipFill>
          <a:blip r:embed="rId5"/>
          <a:stretch>
            <a:fillRect/>
          </a:stretch>
        </p:blipFill>
        <p:spPr>
          <a:xfrm>
            <a:off x="7635329" y="2156806"/>
            <a:ext cx="3435221" cy="786171"/>
          </a:xfrm>
          <a:prstGeom prst="rect">
            <a:avLst/>
          </a:prstGeom>
        </p:spPr>
      </p:pic>
      <p:sp>
        <p:nvSpPr>
          <p:cNvPr id="14" name="TextBox 8">
            <a:extLst>
              <a:ext uri="{FF2B5EF4-FFF2-40B4-BE49-F238E27FC236}">
                <a16:creationId xmlns:a16="http://schemas.microsoft.com/office/drawing/2014/main" id="{CB828819-C46A-4BB3-91BD-A202D3AD34CD}"/>
              </a:ext>
            </a:extLst>
          </p:cNvPr>
          <p:cNvSpPr txBox="1"/>
          <p:nvPr/>
        </p:nvSpPr>
        <p:spPr>
          <a:xfrm>
            <a:off x="1146810" y="1225875"/>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Online QR Code tools</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7176" name="Picture 8" descr="QRCode Monkey - The free QR Code Generator to create custom QR Codes with  Logo">
            <a:extLst>
              <a:ext uri="{FF2B5EF4-FFF2-40B4-BE49-F238E27FC236}">
                <a16:creationId xmlns:a16="http://schemas.microsoft.com/office/drawing/2014/main" id="{21C1BCA0-753A-4ECB-94ED-0A4B81815E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2904" y="2952055"/>
            <a:ext cx="2680070" cy="268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4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pic>
        <p:nvPicPr>
          <p:cNvPr id="2" name="Onlinemedien 1" title="Canva Tutorial: Infographics">
            <a:hlinkClick r:id="" action="ppaction://media"/>
            <a:extLst>
              <a:ext uri="{FF2B5EF4-FFF2-40B4-BE49-F238E27FC236}">
                <a16:creationId xmlns:a16="http://schemas.microsoft.com/office/drawing/2014/main" id="{1A7789B1-BA89-479D-A5A4-919E760BE448}"/>
              </a:ext>
            </a:extLst>
          </p:cNvPr>
          <p:cNvPicPr>
            <a:picLocks noRot="1" noChangeAspect="1"/>
          </p:cNvPicPr>
          <p:nvPr>
            <a:videoFile r:link="rId1"/>
          </p:nvPr>
        </p:nvPicPr>
        <p:blipFill>
          <a:blip r:embed="rId6"/>
          <a:stretch>
            <a:fillRect/>
          </a:stretch>
        </p:blipFill>
        <p:spPr>
          <a:xfrm>
            <a:off x="2092632" y="1710034"/>
            <a:ext cx="7743343" cy="4374989"/>
          </a:xfrm>
          <a:prstGeom prst="rect">
            <a:avLst/>
          </a:prstGeom>
        </p:spPr>
      </p:pic>
      <p:pic>
        <p:nvPicPr>
          <p:cNvPr id="11" name="Picture 2" descr="Canva - Wikipedia">
            <a:extLst>
              <a:ext uri="{FF2B5EF4-FFF2-40B4-BE49-F238E27FC236}">
                <a16:creationId xmlns:a16="http://schemas.microsoft.com/office/drawing/2014/main" id="{1B7C53D7-55F4-4D4F-9851-4BB225039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243" y="604007"/>
            <a:ext cx="2645255" cy="101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013228"/>
            <a:ext cx="9394666" cy="1969770"/>
          </a:xfrm>
          <a:prstGeom prst="rect">
            <a:avLst/>
          </a:prstGeom>
          <a:noFill/>
        </p:spPr>
        <p:txBody>
          <a:bodyPr wrap="square">
            <a:spAutoFit/>
          </a:bodyPr>
          <a:lstStyle/>
          <a:p>
            <a:pPr algn="ctr"/>
            <a:r>
              <a:rPr lang="de-DE" sz="8000" b="1" dirty="0">
                <a:solidFill>
                  <a:srgbClr val="195562"/>
                </a:solidFill>
                <a:cs typeface="Arial" panose="020B0604020202020204" pitchFamily="34" charset="0"/>
              </a:rPr>
              <a:t>THANK YOU </a:t>
            </a:r>
            <a:r>
              <a:rPr lang="de-DE" sz="8000" b="1" dirty="0">
                <a:solidFill>
                  <a:srgbClr val="195562"/>
                </a:solidFill>
                <a:cs typeface="Arial" panose="020B0604020202020204" pitchFamily="34" charset="0"/>
                <a:sym typeface="Wingdings" panose="05000000000000000000" pitchFamily="2" charset="2"/>
              </a:rPr>
              <a:t></a:t>
            </a:r>
            <a:endParaRPr lang="en-IE" sz="7200" b="1" dirty="0">
              <a:solidFill>
                <a:srgbClr val="195562"/>
              </a:solidFill>
              <a:cs typeface="Arial" panose="020B0604020202020204" pitchFamily="34" charset="0"/>
            </a:endParaRPr>
          </a:p>
          <a:p>
            <a:endParaRPr lang="en-US" sz="2400" dirty="0">
              <a:solidFill>
                <a:srgbClr val="195562"/>
              </a:solidFill>
            </a:endParaRPr>
          </a:p>
          <a:p>
            <a:endParaRPr lang="en-US" dirty="0">
              <a:latin typeface="Arial" panose="020B0604020202020204" pitchFamily="34" charset="0"/>
              <a:cs typeface="Arial" panose="020B0604020202020204" pitchFamily="34" charset="0"/>
            </a:endParaRPr>
          </a:p>
        </p:txBody>
      </p:sp>
      <p:pic>
        <p:nvPicPr>
          <p:cNvPr id="8" name="Graphic 2">
            <a:extLst>
              <a:ext uri="{FF2B5EF4-FFF2-40B4-BE49-F238E27FC236}">
                <a16:creationId xmlns:a16="http://schemas.microsoft.com/office/drawing/2014/main" id="{53F51F8A-5AFE-468D-99A2-C6F54AB43A0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44787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2" name="TextBox 31">
            <a:extLst>
              <a:ext uri="{FF2B5EF4-FFF2-40B4-BE49-F238E27FC236}">
                <a16:creationId xmlns:a16="http://schemas.microsoft.com/office/drawing/2014/main"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4" name="TextBox 33">
            <a:extLst>
              <a:ext uri="{FF2B5EF4-FFF2-40B4-BE49-F238E27FC236}">
                <a16:creationId xmlns:a16="http://schemas.microsoft.com/office/drawing/2014/main" id="{D1D2DFB1-1C8D-4863-A0C1-EFFC3352A2D2}"/>
              </a:ext>
            </a:extLst>
          </p:cNvPr>
          <p:cNvSpPr txBox="1"/>
          <p:nvPr/>
        </p:nvSpPr>
        <p:spPr>
          <a:xfrm>
            <a:off x="3989883"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665588" y="787857"/>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Learning Outcomes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graphicFrame>
        <p:nvGraphicFramePr>
          <p:cNvPr id="2" name="Tabelle 2">
            <a:extLst>
              <a:ext uri="{FF2B5EF4-FFF2-40B4-BE49-F238E27FC236}">
                <a16:creationId xmlns:a16="http://schemas.microsoft.com/office/drawing/2014/main" id="{0E268870-F2C9-4B0C-87A3-3EADA3739E45}"/>
              </a:ext>
            </a:extLst>
          </p:cNvPr>
          <p:cNvGraphicFramePr>
            <a:graphicFrameLocks noGrp="1"/>
          </p:cNvGraphicFramePr>
          <p:nvPr>
            <p:extLst>
              <p:ext uri="{D42A27DB-BD31-4B8C-83A1-F6EECF244321}">
                <p14:modId xmlns:p14="http://schemas.microsoft.com/office/powerpoint/2010/main" val="684638019"/>
              </p:ext>
            </p:extLst>
          </p:nvPr>
        </p:nvGraphicFramePr>
        <p:xfrm>
          <a:off x="1940767" y="1518160"/>
          <a:ext cx="8219232" cy="4450080"/>
        </p:xfrm>
        <a:graphic>
          <a:graphicData uri="http://schemas.openxmlformats.org/drawingml/2006/table">
            <a:tbl>
              <a:tblPr firstRow="1" bandRow="1">
                <a:tableStyleId>{5C22544A-7EE6-4342-B048-85BDC9FD1C3A}</a:tableStyleId>
              </a:tblPr>
              <a:tblGrid>
                <a:gridCol w="2054808">
                  <a:extLst>
                    <a:ext uri="{9D8B030D-6E8A-4147-A177-3AD203B41FA5}">
                      <a16:colId xmlns:a16="http://schemas.microsoft.com/office/drawing/2014/main" val="3256120725"/>
                    </a:ext>
                  </a:extLst>
                </a:gridCol>
                <a:gridCol w="2054808">
                  <a:extLst>
                    <a:ext uri="{9D8B030D-6E8A-4147-A177-3AD203B41FA5}">
                      <a16:colId xmlns:a16="http://schemas.microsoft.com/office/drawing/2014/main" val="3181457169"/>
                    </a:ext>
                  </a:extLst>
                </a:gridCol>
                <a:gridCol w="2054808">
                  <a:extLst>
                    <a:ext uri="{9D8B030D-6E8A-4147-A177-3AD203B41FA5}">
                      <a16:colId xmlns:a16="http://schemas.microsoft.com/office/drawing/2014/main" val="4209634872"/>
                    </a:ext>
                  </a:extLst>
                </a:gridCol>
                <a:gridCol w="2054808">
                  <a:extLst>
                    <a:ext uri="{9D8B030D-6E8A-4147-A177-3AD203B41FA5}">
                      <a16:colId xmlns:a16="http://schemas.microsoft.com/office/drawing/2014/main" val="1946341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5. Tools for the development of materials for online learning</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6. Creating videos and quizzes for online teaching </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7. Micro-learning</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kern="1200" dirty="0">
                          <a:solidFill>
                            <a:schemeClr val="bg1"/>
                          </a:solidFill>
                          <a:effectLst/>
                          <a:latin typeface="+mn-lt"/>
                          <a:ea typeface="+mn-ea"/>
                          <a:cs typeface="+mn-cs"/>
                        </a:rPr>
                        <a:t>8. </a:t>
                      </a:r>
                      <a:r>
                        <a:rPr lang="de-DE" sz="1400" b="1" i="0" kern="1200" dirty="0" err="1">
                          <a:solidFill>
                            <a:schemeClr val="bg1"/>
                          </a:solidFill>
                          <a:effectLst/>
                          <a:latin typeface="+mn-lt"/>
                          <a:ea typeface="+mn-ea"/>
                          <a:cs typeface="+mn-cs"/>
                        </a:rPr>
                        <a:t>Designing</a:t>
                      </a:r>
                      <a:r>
                        <a:rPr lang="de-DE" sz="1400" b="1" i="0" kern="1200" dirty="0">
                          <a:solidFill>
                            <a:schemeClr val="bg1"/>
                          </a:solidFill>
                          <a:effectLst/>
                          <a:latin typeface="+mn-lt"/>
                          <a:ea typeface="+mn-ea"/>
                          <a:cs typeface="+mn-cs"/>
                        </a:rPr>
                        <a:t> </a:t>
                      </a:r>
                      <a:r>
                        <a:rPr lang="de-DE" sz="1400" b="1" i="0" kern="1200" dirty="0" err="1">
                          <a:solidFill>
                            <a:schemeClr val="bg1"/>
                          </a:solidFill>
                          <a:effectLst/>
                          <a:latin typeface="+mn-lt"/>
                          <a:ea typeface="+mn-ea"/>
                          <a:cs typeface="+mn-cs"/>
                        </a:rPr>
                        <a:t>infographics</a:t>
                      </a:r>
                      <a:endParaRPr lang="de-DE" sz="1400" b="1" dirty="0">
                        <a:solidFill>
                          <a:schemeClr val="bg1"/>
                        </a:solidFill>
                      </a:endParaRPr>
                    </a:p>
                    <a:p>
                      <a:endParaRPr lang="de-DE" sz="1400" dirty="0"/>
                    </a:p>
                  </a:txBody>
                  <a:tcPr/>
                </a:tc>
                <a:extLst>
                  <a:ext uri="{0D108BD9-81ED-4DB2-BD59-A6C34878D82A}">
                    <a16:rowId xmlns:a16="http://schemas.microsoft.com/office/drawing/2014/main" val="747309238"/>
                  </a:ext>
                </a:extLst>
              </a:tr>
              <a:tr h="370840">
                <a:tc>
                  <a:txBody>
                    <a:bodyPr/>
                    <a:lstStyle/>
                    <a:p>
                      <a:pPr marL="171450" indent="-171450">
                        <a:buFont typeface="Arial" panose="020B0604020202020204" pitchFamily="34" charset="0"/>
                        <a:buChar char="•"/>
                      </a:pPr>
                      <a:r>
                        <a:rPr lang="en-US" sz="1400" b="0" dirty="0" err="1"/>
                        <a:t>Recognise</a:t>
                      </a:r>
                      <a:r>
                        <a:rPr lang="en-US" sz="1400" b="0" dirty="0"/>
                        <a:t> the existing open-source tools for creating online learning resources;</a:t>
                      </a:r>
                    </a:p>
                    <a:p>
                      <a:pPr marL="171450" indent="-171450">
                        <a:buFont typeface="Arial" panose="020B0604020202020204" pitchFamily="34" charset="0"/>
                        <a:buChar char="•"/>
                      </a:pPr>
                      <a:r>
                        <a:rPr lang="en-US" sz="1400" b="0" dirty="0"/>
                        <a:t>Understand the type of resources that can be developed with open-source tools (videos, audio lectures, learning games, infographics, </a:t>
                      </a:r>
                      <a:r>
                        <a:rPr lang="en-US" sz="1400" b="0" dirty="0" err="1"/>
                        <a:t>eduzines</a:t>
                      </a:r>
                      <a:r>
                        <a:rPr lang="en-US" sz="1400" b="0" dirty="0"/>
                        <a:t>, etc.)</a:t>
                      </a:r>
                    </a:p>
                    <a:p>
                      <a:pPr marL="171450" indent="-171450">
                        <a:buFont typeface="Arial" panose="020B0604020202020204" pitchFamily="34" charset="0"/>
                        <a:buChar char="•"/>
                      </a:pPr>
                      <a:r>
                        <a:rPr lang="en-US" sz="1400" b="0" dirty="0"/>
                        <a:t>Choose the most appropriate tools for their needs</a:t>
                      </a:r>
                      <a:endParaRPr lang="de-DE" sz="1400" b="0" dirty="0"/>
                    </a:p>
                    <a:p>
                      <a:endParaRPr lang="de-DE" sz="1400" dirty="0"/>
                    </a:p>
                  </a:txBody>
                  <a:tcPr/>
                </a:tc>
                <a:tc>
                  <a:txBody>
                    <a:bodyPr/>
                    <a:lstStyle/>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Use open-source </a:t>
                      </a:r>
                      <a:r>
                        <a:rPr lang="de-DE" sz="1400" b="0" i="0" kern="1200" dirty="0" err="1">
                          <a:solidFill>
                            <a:schemeClr val="dk1"/>
                          </a:solidFill>
                          <a:effectLst/>
                          <a:latin typeface="+mn-lt"/>
                          <a:ea typeface="+mn-ea"/>
                          <a:cs typeface="+mn-cs"/>
                        </a:rPr>
                        <a:t>software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to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create</a:t>
                      </a:r>
                      <a:r>
                        <a:rPr lang="de-DE" sz="1400" b="0" i="0" kern="1200" dirty="0">
                          <a:solidFill>
                            <a:schemeClr val="dk1"/>
                          </a:solidFill>
                          <a:effectLst/>
                          <a:latin typeface="+mn-lt"/>
                          <a:ea typeface="+mn-ea"/>
                          <a:cs typeface="+mn-cs"/>
                        </a:rPr>
                        <a:t> a </a:t>
                      </a:r>
                      <a:r>
                        <a:rPr lang="de-DE" sz="1400" b="0" i="0" kern="1200" dirty="0" err="1">
                          <a:solidFill>
                            <a:schemeClr val="dk1"/>
                          </a:solidFill>
                          <a:effectLst/>
                          <a:latin typeface="+mn-lt"/>
                          <a:ea typeface="+mn-ea"/>
                          <a:cs typeface="+mn-cs"/>
                        </a:rPr>
                        <a:t>video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lecture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or</a:t>
                      </a:r>
                      <a:r>
                        <a:rPr lang="de-DE" sz="1400" b="0" i="0" kern="1200" dirty="0">
                          <a:solidFill>
                            <a:schemeClr val="dk1"/>
                          </a:solidFill>
                          <a:effectLst/>
                          <a:latin typeface="+mn-lt"/>
                          <a:ea typeface="+mn-ea"/>
                          <a:cs typeface="+mn-cs"/>
                        </a:rPr>
                        <a:t> an </a:t>
                      </a:r>
                      <a:r>
                        <a:rPr lang="de-DE" sz="1400" b="0" i="0" kern="1200" dirty="0" err="1">
                          <a:solidFill>
                            <a:schemeClr val="dk1"/>
                          </a:solidFill>
                          <a:effectLst/>
                          <a:latin typeface="+mn-lt"/>
                          <a:ea typeface="+mn-ea"/>
                          <a:cs typeface="+mn-cs"/>
                        </a:rPr>
                        <a:t>explainer</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video</a:t>
                      </a:r>
                      <a:endParaRPr lang="de-DE" sz="1400" b="0" i="0" kern="1200" dirty="0">
                        <a:solidFill>
                          <a:schemeClr val="dk1"/>
                        </a:solidFill>
                        <a:effectLst/>
                        <a:latin typeface="+mn-lt"/>
                        <a:ea typeface="+mn-ea"/>
                        <a:cs typeface="+mn-cs"/>
                      </a:endParaRPr>
                    </a:p>
                    <a:p>
                      <a:pPr marL="171450" indent="-171450">
                        <a:buFont typeface="Arial" panose="020B0604020202020204" pitchFamily="34" charset="0"/>
                        <a:buChar char="•"/>
                      </a:pPr>
                      <a:r>
                        <a:rPr lang="de-DE" sz="1400" b="0" i="0" kern="1200" dirty="0" err="1">
                          <a:solidFill>
                            <a:schemeClr val="dk1"/>
                          </a:solidFill>
                          <a:effectLst/>
                          <a:latin typeface="+mn-lt"/>
                          <a:ea typeface="+mn-ea"/>
                          <a:cs typeface="+mn-cs"/>
                        </a:rPr>
                        <a:t>Understand</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the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basic</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functionalities</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of</a:t>
                      </a:r>
                      <a:r>
                        <a:rPr lang="de-DE" sz="1400" b="0" i="0" kern="1200" dirty="0">
                          <a:solidFill>
                            <a:schemeClr val="dk1"/>
                          </a:solidFill>
                          <a:effectLst/>
                          <a:latin typeface="+mn-lt"/>
                          <a:ea typeface="+mn-ea"/>
                          <a:cs typeface="+mn-cs"/>
                        </a:rPr>
                        <a:t> an open-source </a:t>
                      </a:r>
                      <a:r>
                        <a:rPr lang="de-DE" sz="1400" b="0" i="0" kern="1200" dirty="0" err="1">
                          <a:solidFill>
                            <a:schemeClr val="dk1"/>
                          </a:solidFill>
                          <a:effectLst/>
                          <a:latin typeface="+mn-lt"/>
                          <a:ea typeface="+mn-ea"/>
                          <a:cs typeface="+mn-cs"/>
                        </a:rPr>
                        <a:t>video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software</a:t>
                      </a:r>
                      <a:r>
                        <a:rPr lang="de-DE" sz="1400" b="0" i="0" kern="1200" dirty="0">
                          <a:solidFill>
                            <a:schemeClr val="dk1"/>
                          </a:solidFill>
                          <a:effectLst/>
                          <a:latin typeface="+mn-lt"/>
                          <a:ea typeface="+mn-ea"/>
                          <a:cs typeface="+mn-cs"/>
                        </a:rPr>
                        <a:t> (e.g. </a:t>
                      </a:r>
                      <a:r>
                        <a:rPr lang="de-DE" sz="1400" b="0" i="0" kern="1200" dirty="0" err="1">
                          <a:solidFill>
                            <a:schemeClr val="dk1"/>
                          </a:solidFill>
                          <a:effectLst/>
                          <a:latin typeface="+mn-lt"/>
                          <a:ea typeface="+mn-ea"/>
                          <a:cs typeface="+mn-cs"/>
                        </a:rPr>
                        <a:t>Powtoon</a:t>
                      </a:r>
                      <a:r>
                        <a:rPr lang="de-DE" sz="14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Create </a:t>
                      </a:r>
                      <a:r>
                        <a:rPr lang="de-DE" sz="1400" b="0" i="0" kern="1200" dirty="0" err="1">
                          <a:solidFill>
                            <a:schemeClr val="dk1"/>
                          </a:solidFill>
                          <a:effectLst/>
                          <a:latin typeface="+mn-lt"/>
                          <a:ea typeface="+mn-ea"/>
                          <a:cs typeface="+mn-cs"/>
                        </a:rPr>
                        <a:t>quizzes</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using</a:t>
                      </a:r>
                      <a:r>
                        <a:rPr lang="de-DE" sz="1400" b="0" i="0" kern="1200" dirty="0">
                          <a:solidFill>
                            <a:schemeClr val="dk1"/>
                          </a:solidFill>
                          <a:effectLst/>
                          <a:latin typeface="+mn-lt"/>
                          <a:ea typeface="+mn-ea"/>
                          <a:cs typeface="+mn-cs"/>
                        </a:rPr>
                        <a:t> open-source </a:t>
                      </a:r>
                      <a:r>
                        <a:rPr lang="de-DE" sz="1400" b="0" i="0" kern="1200" dirty="0" err="1">
                          <a:solidFill>
                            <a:schemeClr val="dk1"/>
                          </a:solidFill>
                          <a:effectLst/>
                          <a:latin typeface="+mn-lt"/>
                          <a:ea typeface="+mn-ea"/>
                          <a:cs typeface="+mn-cs"/>
                        </a:rPr>
                        <a:t>tools</a:t>
                      </a:r>
                      <a:r>
                        <a:rPr lang="de-DE" sz="1400" b="0" i="0" kern="1200" dirty="0">
                          <a:solidFill>
                            <a:schemeClr val="dk1"/>
                          </a:solidFill>
                          <a:effectLst/>
                          <a:latin typeface="+mn-lt"/>
                          <a:ea typeface="+mn-ea"/>
                          <a:cs typeface="+mn-cs"/>
                        </a:rPr>
                        <a:t> (e.g. Google Forms)</a:t>
                      </a:r>
                    </a:p>
                    <a:p>
                      <a:endParaRPr lang="de-DE" sz="1400" dirty="0"/>
                    </a:p>
                  </a:txBody>
                  <a:tcPr/>
                </a:tc>
                <a:tc>
                  <a:txBody>
                    <a:bodyPr/>
                    <a:lstStyle/>
                    <a:p>
                      <a:pPr marL="171450" indent="-171450">
                        <a:buFont typeface="Arial" panose="020B0604020202020204" pitchFamily="34" charset="0"/>
                        <a:buChar char="•"/>
                      </a:pPr>
                      <a:r>
                        <a:rPr lang="en-US" sz="1400" dirty="0"/>
                        <a:t>Understand what a mini-learning resources format is (ex. </a:t>
                      </a:r>
                      <a:r>
                        <a:rPr lang="en-US" sz="1400" dirty="0" err="1"/>
                        <a:t>Eduzine</a:t>
                      </a:r>
                      <a:r>
                        <a:rPr lang="en-US" sz="1400" dirty="0"/>
                        <a:t>)</a:t>
                      </a:r>
                    </a:p>
                    <a:p>
                      <a:pPr marL="171450" indent="-171450">
                        <a:buFont typeface="Arial" panose="020B0604020202020204" pitchFamily="34" charset="0"/>
                        <a:buChar char="•"/>
                      </a:pPr>
                      <a:r>
                        <a:rPr lang="en-US" sz="1400" dirty="0"/>
                        <a:t>Understand how to create the structure of mini-learning format resources</a:t>
                      </a:r>
                    </a:p>
                    <a:p>
                      <a:pPr marL="171450" indent="-171450">
                        <a:buFont typeface="Arial" panose="020B0604020202020204" pitchFamily="34" charset="0"/>
                        <a:buChar char="•"/>
                      </a:pPr>
                      <a:r>
                        <a:rPr lang="en-US" sz="1400" dirty="0"/>
                        <a:t>Navigate online to find supporting resources from credible sources</a:t>
                      </a:r>
                    </a:p>
                    <a:p>
                      <a:endParaRPr lang="de-DE" sz="1400" dirty="0"/>
                    </a:p>
                  </a:txBody>
                  <a:tcPr/>
                </a:tc>
                <a:tc>
                  <a:txBody>
                    <a:bodyPr/>
                    <a:lstStyle/>
                    <a:p>
                      <a:pPr marL="171450" indent="-171450">
                        <a:buFont typeface="Arial" panose="020B0604020202020204" pitchFamily="34" charset="0"/>
                        <a:buChar char="•"/>
                      </a:pPr>
                      <a:r>
                        <a:rPr lang="de-DE" sz="1400" b="0" dirty="0"/>
                        <a:t>Use open design </a:t>
                      </a:r>
                      <a:r>
                        <a:rPr lang="de-DE" sz="1400" b="0" dirty="0" err="1"/>
                        <a:t>tools</a:t>
                      </a:r>
                      <a:r>
                        <a:rPr lang="de-DE" sz="1400" b="0" dirty="0"/>
                        <a:t> (e.g. </a:t>
                      </a:r>
                      <a:r>
                        <a:rPr lang="de-DE" sz="1400" b="0" dirty="0" err="1"/>
                        <a:t>Canva</a:t>
                      </a:r>
                      <a:r>
                        <a:rPr lang="de-DE" sz="1400" b="0" dirty="0"/>
                        <a:t>)</a:t>
                      </a:r>
                    </a:p>
                    <a:p>
                      <a:pPr marL="171450" indent="-171450">
                        <a:buFont typeface="Arial" panose="020B0604020202020204" pitchFamily="34" charset="0"/>
                        <a:buChar char="•"/>
                      </a:pPr>
                      <a:r>
                        <a:rPr lang="de-DE" sz="1400" b="0" dirty="0" err="1"/>
                        <a:t>Understand</a:t>
                      </a:r>
                      <a:r>
                        <a:rPr lang="de-DE" sz="1400" b="0" dirty="0"/>
                        <a:t> </a:t>
                      </a:r>
                      <a:r>
                        <a:rPr lang="de-DE" sz="1400" b="0" dirty="0" err="1"/>
                        <a:t>basic</a:t>
                      </a:r>
                      <a:r>
                        <a:rPr lang="de-DE" sz="1400" b="0" dirty="0"/>
                        <a:t> </a:t>
                      </a:r>
                      <a:r>
                        <a:rPr lang="de-DE" sz="1400" b="0" dirty="0" err="1"/>
                        <a:t>principles</a:t>
                      </a:r>
                      <a:r>
                        <a:rPr lang="de-DE" sz="1400" b="0" dirty="0"/>
                        <a:t> </a:t>
                      </a:r>
                      <a:r>
                        <a:rPr lang="de-DE" sz="1400" b="0" dirty="0" err="1"/>
                        <a:t>of</a:t>
                      </a:r>
                      <a:r>
                        <a:rPr lang="de-DE" sz="1400" b="0" dirty="0"/>
                        <a:t> design (</a:t>
                      </a:r>
                      <a:r>
                        <a:rPr lang="de-DE" sz="1400" b="0" dirty="0" err="1"/>
                        <a:t>balance</a:t>
                      </a:r>
                      <a:r>
                        <a:rPr lang="de-DE" sz="1400" b="0" dirty="0"/>
                        <a:t>, </a:t>
                      </a:r>
                      <a:r>
                        <a:rPr lang="de-DE" sz="1400" b="0" dirty="0" err="1"/>
                        <a:t>contrast</a:t>
                      </a:r>
                      <a:r>
                        <a:rPr lang="de-DE" sz="1400" b="0" dirty="0"/>
                        <a:t>, </a:t>
                      </a:r>
                      <a:r>
                        <a:rPr lang="de-DE" sz="1400" b="0" dirty="0" err="1"/>
                        <a:t>proportion</a:t>
                      </a:r>
                      <a:r>
                        <a:rPr lang="de-DE" sz="1400" b="0" dirty="0"/>
                        <a:t>, ...)</a:t>
                      </a:r>
                    </a:p>
                    <a:p>
                      <a:pPr marL="171450" indent="-171450">
                        <a:buFont typeface="Arial" panose="020B0604020202020204" pitchFamily="34" charset="0"/>
                        <a:buChar char="•"/>
                      </a:pPr>
                      <a:r>
                        <a:rPr lang="de-DE" sz="1400" b="0" dirty="0"/>
                        <a:t>Create QR </a:t>
                      </a:r>
                      <a:r>
                        <a:rPr lang="de-DE" sz="1400" b="0" dirty="0" err="1"/>
                        <a:t>codesusing</a:t>
                      </a:r>
                      <a:r>
                        <a:rPr lang="de-DE" sz="1400" b="0" dirty="0"/>
                        <a:t> online </a:t>
                      </a:r>
                      <a:r>
                        <a:rPr lang="de-DE" sz="1400" b="0" dirty="0" err="1"/>
                        <a:t>tools</a:t>
                      </a:r>
                      <a:r>
                        <a:rPr lang="de-DE" sz="1400" b="0" dirty="0"/>
                        <a:t> (e.g. QR code </a:t>
                      </a:r>
                      <a:r>
                        <a:rPr lang="de-DE" sz="1400" b="0" dirty="0" err="1"/>
                        <a:t>monkey</a:t>
                      </a:r>
                      <a:r>
                        <a:rPr lang="de-DE" sz="1400" b="0" dirty="0"/>
                        <a:t>)</a:t>
                      </a:r>
                      <a:endParaRPr lang="de-DE" sz="1400" dirty="0"/>
                    </a:p>
                  </a:txBody>
                  <a:tcPr/>
                </a:tc>
                <a:extLst>
                  <a:ext uri="{0D108BD9-81ED-4DB2-BD59-A6C34878D82A}">
                    <a16:rowId xmlns:a16="http://schemas.microsoft.com/office/drawing/2014/main" val="2863191690"/>
                  </a:ext>
                </a:extLst>
              </a:tr>
            </a:tbl>
          </a:graphicData>
        </a:graphic>
      </p:graphicFrame>
    </p:spTree>
    <p:extLst>
      <p:ext uri="{BB962C8B-B14F-4D97-AF65-F5344CB8AC3E}">
        <p14:creationId xmlns:p14="http://schemas.microsoft.com/office/powerpoint/2010/main" val="303332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2584581" y="479123"/>
            <a:ext cx="6746032" cy="75251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In-service Training – Part B</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444467" y="5131593"/>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8.</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a:stretch/>
        </p:blipFill>
        <p:spPr>
          <a:xfrm>
            <a:off x="1045611" y="0"/>
            <a:ext cx="897978" cy="582050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1" name="Title 1">
            <a:extLst>
              <a:ext uri="{FF2B5EF4-FFF2-40B4-BE49-F238E27FC236}">
                <a16:creationId xmlns:a16="http://schemas.microsoft.com/office/drawing/2014/main" id="{5D728A5F-1AEE-4BD4-B839-251601704A06}"/>
              </a:ext>
            </a:extLst>
          </p:cNvPr>
          <p:cNvSpPr txBox="1">
            <a:spLocks/>
          </p:cNvSpPr>
          <p:nvPr/>
        </p:nvSpPr>
        <p:spPr>
          <a:xfrm>
            <a:off x="3324841" y="5077162"/>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panose="020B0503030403020204" pitchFamily="34" charset="0"/>
                <a:cs typeface="Segoe UI" panose="020B0502040204020203" pitchFamily="34" charset="0"/>
              </a:rPr>
              <a:t>Designing Infographics</a:t>
            </a:r>
          </a:p>
        </p:txBody>
      </p:sp>
      <p:sp>
        <p:nvSpPr>
          <p:cNvPr id="12" name="Title 1">
            <a:extLst>
              <a:ext uri="{FF2B5EF4-FFF2-40B4-BE49-F238E27FC236}">
                <a16:creationId xmlns:a16="http://schemas.microsoft.com/office/drawing/2014/main" id="{6D7BF085-88E8-46D8-9C40-0C17CC4BED6F}"/>
              </a:ext>
            </a:extLst>
          </p:cNvPr>
          <p:cNvSpPr txBox="1">
            <a:spLocks/>
          </p:cNvSpPr>
          <p:nvPr/>
        </p:nvSpPr>
        <p:spPr>
          <a:xfrm>
            <a:off x="3324841" y="1562959"/>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Tools for the development of materials for online learning</a:t>
            </a:r>
          </a:p>
        </p:txBody>
      </p:sp>
      <p:sp>
        <p:nvSpPr>
          <p:cNvPr id="15" name="Textfeld 14">
            <a:extLst>
              <a:ext uri="{FF2B5EF4-FFF2-40B4-BE49-F238E27FC236}">
                <a16:creationId xmlns:a16="http://schemas.microsoft.com/office/drawing/2014/main" id="{95C6CA53-6C76-4279-913D-BFACB2345781}"/>
              </a:ext>
            </a:extLst>
          </p:cNvPr>
          <p:cNvSpPr txBox="1"/>
          <p:nvPr/>
        </p:nvSpPr>
        <p:spPr>
          <a:xfrm>
            <a:off x="3234613" y="278150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Sagoe UI"/>
              </a:rPr>
              <a:t> </a:t>
            </a:r>
            <a:r>
              <a:rPr lang="en-US" sz="2000" dirty="0">
                <a:solidFill>
                  <a:srgbClr val="195562"/>
                </a:solidFill>
                <a:latin typeface="Sagoe UI"/>
              </a:rPr>
              <a:t>Creating videos and quizzes for online teaching </a:t>
            </a:r>
            <a:endParaRPr lang="de-DE" sz="2000" dirty="0">
              <a:solidFill>
                <a:srgbClr val="195562"/>
              </a:solidFill>
              <a:latin typeface="Sagoe UI"/>
            </a:endParaRPr>
          </a:p>
        </p:txBody>
      </p:sp>
      <p:sp>
        <p:nvSpPr>
          <p:cNvPr id="16" name="Title 1">
            <a:extLst>
              <a:ext uri="{FF2B5EF4-FFF2-40B4-BE49-F238E27FC236}">
                <a16:creationId xmlns:a16="http://schemas.microsoft.com/office/drawing/2014/main" id="{BF4658C0-18A9-4BFB-B01F-2C6C783F339A}"/>
              </a:ext>
            </a:extLst>
          </p:cNvPr>
          <p:cNvSpPr txBox="1">
            <a:spLocks/>
          </p:cNvSpPr>
          <p:nvPr/>
        </p:nvSpPr>
        <p:spPr>
          <a:xfrm>
            <a:off x="3324841" y="3902119"/>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Micro-learning</a:t>
            </a:r>
          </a:p>
        </p:txBody>
      </p:sp>
      <p:sp>
        <p:nvSpPr>
          <p:cNvPr id="17" name="Title 1">
            <a:extLst>
              <a:ext uri="{FF2B5EF4-FFF2-40B4-BE49-F238E27FC236}">
                <a16:creationId xmlns:a16="http://schemas.microsoft.com/office/drawing/2014/main" id="{58F99E24-90F6-4731-9174-C5918D9790F4}"/>
              </a:ext>
            </a:extLst>
          </p:cNvPr>
          <p:cNvSpPr txBox="1">
            <a:spLocks/>
          </p:cNvSpPr>
          <p:nvPr/>
        </p:nvSpPr>
        <p:spPr>
          <a:xfrm>
            <a:off x="2444467" y="394927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a:t>
            </a:r>
          </a:p>
        </p:txBody>
      </p:sp>
      <p:sp>
        <p:nvSpPr>
          <p:cNvPr id="18" name="Title 1">
            <a:extLst>
              <a:ext uri="{FF2B5EF4-FFF2-40B4-BE49-F238E27FC236}">
                <a16:creationId xmlns:a16="http://schemas.microsoft.com/office/drawing/2014/main" id="{AE519539-7970-4A76-B696-CAEDD1400D1E}"/>
              </a:ext>
            </a:extLst>
          </p:cNvPr>
          <p:cNvSpPr txBox="1">
            <a:spLocks/>
          </p:cNvSpPr>
          <p:nvPr/>
        </p:nvSpPr>
        <p:spPr>
          <a:xfrm>
            <a:off x="2444466" y="2781507"/>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a:t>
            </a:r>
          </a:p>
        </p:txBody>
      </p:sp>
      <p:sp>
        <p:nvSpPr>
          <p:cNvPr id="19" name="Title 1">
            <a:extLst>
              <a:ext uri="{FF2B5EF4-FFF2-40B4-BE49-F238E27FC236}">
                <a16:creationId xmlns:a16="http://schemas.microsoft.com/office/drawing/2014/main" id="{33E93694-689A-4BBB-A757-D4E5FA8B50D1}"/>
              </a:ext>
            </a:extLst>
          </p:cNvPr>
          <p:cNvSpPr txBox="1">
            <a:spLocks/>
          </p:cNvSpPr>
          <p:nvPr/>
        </p:nvSpPr>
        <p:spPr>
          <a:xfrm>
            <a:off x="2444465" y="1564423"/>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5.</a:t>
            </a:r>
          </a:p>
        </p:txBody>
      </p:sp>
    </p:spTree>
    <p:extLst>
      <p:ext uri="{BB962C8B-B14F-4D97-AF65-F5344CB8AC3E}">
        <p14:creationId xmlns:p14="http://schemas.microsoft.com/office/powerpoint/2010/main" val="101197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1" y="1088729"/>
            <a:ext cx="5784932"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What is an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194683"/>
            <a:ext cx="5635594" cy="3539430"/>
          </a:xfrm>
          <a:prstGeom prst="rect">
            <a:avLst/>
          </a:prstGeom>
          <a:noFill/>
        </p:spPr>
        <p:txBody>
          <a:bodyPr wrap="square">
            <a:spAutoFit/>
          </a:bodyPr>
          <a:lstStyle/>
          <a:p>
            <a:pPr algn="just"/>
            <a:r>
              <a:rPr lang="en-IE" sz="3200" dirty="0">
                <a:solidFill>
                  <a:srgbClr val="195562"/>
                </a:solidFill>
              </a:rPr>
              <a:t>An infographic, or informational graphic, is a visual representation of information or data. It is used to quickly communicate a message and to present large amounts of data in a simplistic way. </a:t>
            </a:r>
          </a:p>
        </p:txBody>
      </p:sp>
      <p:pic>
        <p:nvPicPr>
          <p:cNvPr id="8" name="Picture 2" descr="Circular economy — European Environment Agency">
            <a:extLst>
              <a:ext uri="{FF2B5EF4-FFF2-40B4-BE49-F238E27FC236}">
                <a16:creationId xmlns:a16="http://schemas.microsoft.com/office/drawing/2014/main" id="{0170D6C1-9C58-444B-9A69-282E9680B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935" y="915430"/>
            <a:ext cx="4045642" cy="554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980798"/>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What is an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1" y="2036738"/>
            <a:ext cx="5635594" cy="3416320"/>
          </a:xfrm>
          <a:prstGeom prst="rect">
            <a:avLst/>
          </a:prstGeom>
          <a:noFill/>
        </p:spPr>
        <p:txBody>
          <a:bodyPr wrap="square">
            <a:spAutoFit/>
          </a:bodyPr>
          <a:lstStyle/>
          <a:p>
            <a:pPr algn="just"/>
            <a:r>
              <a:rPr lang="en-IE" sz="3600" dirty="0">
                <a:solidFill>
                  <a:srgbClr val="195562"/>
                </a:solidFill>
                <a:cs typeface="Arial" panose="020B0604020202020204" pitchFamily="34" charset="0"/>
              </a:rPr>
              <a:t>Infographics have the ability to transform data into a visual story. </a:t>
            </a:r>
            <a:endParaRPr lang="en-IE" sz="3600" dirty="0">
              <a:solidFill>
                <a:srgbClr val="195562"/>
              </a:solidFill>
            </a:endParaRPr>
          </a:p>
          <a:p>
            <a:pPr algn="just"/>
            <a:r>
              <a:rPr lang="en-IE" sz="3600" dirty="0">
                <a:solidFill>
                  <a:srgbClr val="195562"/>
                </a:solidFill>
              </a:rPr>
              <a:t>An effective infographic is </a:t>
            </a:r>
            <a:r>
              <a:rPr lang="en-IE" sz="3600" b="1" dirty="0">
                <a:solidFill>
                  <a:srgbClr val="195562"/>
                </a:solidFill>
              </a:rPr>
              <a:t>clear</a:t>
            </a:r>
            <a:r>
              <a:rPr lang="en-IE" sz="3600" dirty="0">
                <a:solidFill>
                  <a:srgbClr val="195562"/>
                </a:solidFill>
              </a:rPr>
              <a:t>, </a:t>
            </a:r>
            <a:r>
              <a:rPr lang="en-IE" sz="3600" b="1" dirty="0">
                <a:solidFill>
                  <a:srgbClr val="195562"/>
                </a:solidFill>
              </a:rPr>
              <a:t>effective</a:t>
            </a:r>
            <a:r>
              <a:rPr lang="en-IE" sz="3600" dirty="0">
                <a:solidFill>
                  <a:srgbClr val="195562"/>
                </a:solidFill>
              </a:rPr>
              <a:t> and </a:t>
            </a:r>
            <a:r>
              <a:rPr lang="en-IE" sz="3600" b="1" dirty="0">
                <a:solidFill>
                  <a:srgbClr val="195562"/>
                </a:solidFill>
              </a:rPr>
              <a:t>visually engaging</a:t>
            </a:r>
            <a:r>
              <a:rPr lang="en-IE" sz="3600" dirty="0">
                <a:solidFill>
                  <a:srgbClr val="195562"/>
                </a:solidFill>
              </a:rPr>
              <a:t>.</a:t>
            </a:r>
          </a:p>
        </p:txBody>
      </p:sp>
      <p:pic>
        <p:nvPicPr>
          <p:cNvPr id="2052" name="Picture 4" descr="INFOGRAPHIC: Copper's contribution the the EU's circular economy |  MINING.com | Economy infographic, Circular economy, Economy">
            <a:extLst>
              <a:ext uri="{FF2B5EF4-FFF2-40B4-BE49-F238E27FC236}">
                <a16:creationId xmlns:a16="http://schemas.microsoft.com/office/drawing/2014/main" id="{BD7BED71-0CD8-4DE7-96E1-1B7A1C707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644" y="1114769"/>
            <a:ext cx="3796988" cy="545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7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881339" y="1827190"/>
            <a:ext cx="10010950" cy="1938992"/>
          </a:xfrm>
          <a:prstGeom prst="rect">
            <a:avLst/>
          </a:prstGeom>
          <a:noFill/>
        </p:spPr>
        <p:txBody>
          <a:bodyPr wrap="square">
            <a:spAutoFit/>
          </a:bodyPr>
          <a:lstStyle/>
          <a:p>
            <a:pPr algn="ctr"/>
            <a:r>
              <a:rPr lang="en-US" sz="4000" dirty="0">
                <a:solidFill>
                  <a:srgbClr val="195562"/>
                </a:solidFill>
                <a:cs typeface="Arial" panose="020B0604020202020204" pitchFamily="34" charset="0"/>
              </a:rPr>
              <a:t>Infographics also come in a variety of formats depending on the topic you choose and how you want to share your information.</a:t>
            </a:r>
          </a:p>
        </p:txBody>
      </p:sp>
      <p:pic>
        <p:nvPicPr>
          <p:cNvPr id="11" name="Graphic 2">
            <a:extLst>
              <a:ext uri="{FF2B5EF4-FFF2-40B4-BE49-F238E27FC236}">
                <a16:creationId xmlns:a16="http://schemas.microsoft.com/office/drawing/2014/main" id="{EB156036-52EA-422E-88CF-8A8943E3D29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242308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62005" y="874968"/>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Statistical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2052" name="Picture 4" descr="Company annual report infographic">
            <a:extLst>
              <a:ext uri="{FF2B5EF4-FFF2-40B4-BE49-F238E27FC236}">
                <a16:creationId xmlns:a16="http://schemas.microsoft.com/office/drawing/2014/main" id="{403025FF-3226-449E-84A3-1588F94D3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690" y="874968"/>
            <a:ext cx="4059161" cy="56293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1C4E0C8F-3699-49EB-A7F2-E138BA89A6CA}"/>
              </a:ext>
            </a:extLst>
          </p:cNvPr>
          <p:cNvSpPr txBox="1"/>
          <p:nvPr/>
        </p:nvSpPr>
        <p:spPr>
          <a:xfrm>
            <a:off x="962005" y="1774360"/>
            <a:ext cx="6184935" cy="4323684"/>
          </a:xfrm>
          <a:prstGeom prst="rect">
            <a:avLst/>
          </a:prstGeom>
          <a:noFill/>
        </p:spPr>
        <p:txBody>
          <a:bodyPr wrap="square">
            <a:spAutoFit/>
          </a:bodyPr>
          <a:lstStyle/>
          <a:p>
            <a:pPr algn="just">
              <a:lnSpc>
                <a:spcPct val="107000"/>
              </a:lnSpc>
              <a:spcAft>
                <a:spcPts val="800"/>
              </a:spcAft>
            </a:pPr>
            <a:r>
              <a:rPr lang="en-US" sz="2800" dirty="0">
                <a:solidFill>
                  <a:srgbClr val="195562"/>
                </a:solidFill>
                <a:effectLst/>
                <a:ea typeface="Calibri" panose="020F0502020204030204" pitchFamily="34" charset="0"/>
                <a:cs typeface="Times New Roman" panose="02020603050405020304" pitchFamily="18" charset="0"/>
              </a:rPr>
              <a:t>A statistical infographic is ideal for illustrating complex data and information through charts, graphs, diagrams, icons, images and nice fonts. It´s the best option to represent survey data, official data or data from any other sources etc.</a:t>
            </a:r>
            <a:endParaRPr lang="de-DE" sz="2800" dirty="0">
              <a:solidFill>
                <a:srgbClr val="195562"/>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195562"/>
                </a:solidFill>
                <a:effectLst/>
                <a:ea typeface="Calibri" panose="020F0502020204030204" pitchFamily="34" charset="0"/>
                <a:cs typeface="Times New Roman" panose="02020603050405020304" pitchFamily="18" charset="0"/>
              </a:rPr>
              <a:t>It makes data-drive arguments easier to understand as well as facts and statistics more interesting to absorb.</a:t>
            </a:r>
            <a:endParaRPr lang="de-DE" sz="2800" dirty="0">
              <a:solidFill>
                <a:srgbClr val="19556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70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06010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Map Infographic</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52983" y="2134878"/>
            <a:ext cx="5143017" cy="3816429"/>
          </a:xfrm>
          <a:prstGeom prst="rect">
            <a:avLst/>
          </a:prstGeom>
          <a:noFill/>
        </p:spPr>
        <p:txBody>
          <a:bodyPr wrap="square">
            <a:spAutoFit/>
          </a:bodyPr>
          <a:lstStyle/>
          <a:p>
            <a:pPr algn="just"/>
            <a:r>
              <a:rPr lang="de-DE" sz="3200" dirty="0">
                <a:solidFill>
                  <a:srgbClr val="195562"/>
                </a:solidFill>
              </a:rPr>
              <a:t>A </a:t>
            </a:r>
            <a:r>
              <a:rPr lang="en-US" sz="3200" b="0" i="0" dirty="0">
                <a:solidFill>
                  <a:srgbClr val="195562"/>
                </a:solidFill>
                <a:effectLst/>
              </a:rPr>
              <a:t>map infographic format is ideal for presenting and sharing data trends based on location.</a:t>
            </a:r>
          </a:p>
          <a:p>
            <a:pPr algn="just" fontAlgn="base"/>
            <a:r>
              <a:rPr lang="en-US" sz="3200" dirty="0">
                <a:solidFill>
                  <a:srgbClr val="195562"/>
                </a:solidFill>
              </a:rPr>
              <a:t>It can be used to compare places and cultures using location-centric data.</a:t>
            </a:r>
          </a:p>
          <a:p>
            <a:endParaRPr lang="en-IE" sz="1800" dirty="0"/>
          </a:p>
        </p:txBody>
      </p:sp>
      <p:pic>
        <p:nvPicPr>
          <p:cNvPr id="3076" name="Picture 4" descr="Flat europe map infographic Free Vector">
            <a:extLst>
              <a:ext uri="{FF2B5EF4-FFF2-40B4-BE49-F238E27FC236}">
                <a16:creationId xmlns:a16="http://schemas.microsoft.com/office/drawing/2014/main" id="{B09DF21E-9CAB-43CF-966E-30E4C8011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292" y="2134878"/>
            <a:ext cx="5431920" cy="361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4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1272</Words>
  <Application>Microsoft Office PowerPoint</Application>
  <PresentationFormat>Breitbild</PresentationFormat>
  <Paragraphs>98</Paragraphs>
  <Slides>30</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Calibri Light</vt:lpstr>
      <vt:lpstr>Sagoe UI</vt:lpstr>
      <vt:lpstr>Segoe UI</vt:lpstr>
      <vt:lpstr>Office Theme</vt:lpstr>
      <vt:lpstr>In-Service Training – Part B   </vt:lpstr>
      <vt:lpstr>PowerPoint-Präsentation</vt:lpstr>
      <vt:lpstr>Learning Outcomes</vt:lpstr>
      <vt:lpstr>In-service Training – Part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ludovica@skillselevationfhb.com</cp:lastModifiedBy>
  <cp:revision>190</cp:revision>
  <dcterms:created xsi:type="dcterms:W3CDTF">2021-04-20T08:47:25Z</dcterms:created>
  <dcterms:modified xsi:type="dcterms:W3CDTF">2022-03-18T18:49:01Z</dcterms:modified>
</cp:coreProperties>
</file>