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82" r:id="rId4"/>
    <p:sldId id="264" r:id="rId5"/>
    <p:sldId id="293" r:id="rId6"/>
    <p:sldId id="343" r:id="rId7"/>
    <p:sldId id="344" r:id="rId8"/>
    <p:sldId id="374" r:id="rId9"/>
    <p:sldId id="377" r:id="rId10"/>
    <p:sldId id="352" r:id="rId11"/>
    <p:sldId id="348" r:id="rId12"/>
    <p:sldId id="332" r:id="rId13"/>
    <p:sldId id="354" r:id="rId14"/>
    <p:sldId id="355" r:id="rId15"/>
    <p:sldId id="372" r:id="rId16"/>
    <p:sldId id="356" r:id="rId17"/>
    <p:sldId id="333" r:id="rId18"/>
    <p:sldId id="334" r:id="rId19"/>
    <p:sldId id="335" r:id="rId20"/>
    <p:sldId id="336" r:id="rId21"/>
    <p:sldId id="337" r:id="rId22"/>
    <p:sldId id="338" r:id="rId23"/>
    <p:sldId id="339" r:id="rId24"/>
    <p:sldId id="357" r:id="rId25"/>
    <p:sldId id="340" r:id="rId26"/>
    <p:sldId id="341" r:id="rId27"/>
    <p:sldId id="331" r:id="rId28"/>
    <p:sldId id="358" r:id="rId29"/>
    <p:sldId id="365" r:id="rId30"/>
    <p:sldId id="366" r:id="rId31"/>
    <p:sldId id="367" r:id="rId32"/>
    <p:sldId id="368" r:id="rId33"/>
    <p:sldId id="369" r:id="rId34"/>
    <p:sldId id="370" r:id="rId35"/>
    <p:sldId id="371" r:id="rId36"/>
    <p:sldId id="342" r:id="rId37"/>
    <p:sldId id="28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28A"/>
    <a:srgbClr val="195562"/>
    <a:srgbClr val="29BA86"/>
    <a:srgbClr val="179D96"/>
    <a:srgbClr val="04B9D9"/>
    <a:srgbClr val="29BB89"/>
    <a:srgbClr val="FFFFFF"/>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EF2B5-656F-42B9-85DF-464D55B01485}" v="43" dt="2022-03-18T18:20:54.199"/>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82" d="100"/>
          <a:sy n="82" d="100"/>
        </p:scale>
        <p:origin x="7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dovica@skillselevationfhb.com" userId="d66ab3223affaa58" providerId="LiveId" clId="{1E49CFCF-41C2-4A28-9A6C-2AE4C6DAE613}"/>
    <pc:docChg chg="undo redo custSel addSld delSld modSld sldOrd">
      <pc:chgData name="ludovica@skillselevationfhb.com" userId="d66ab3223affaa58" providerId="LiveId" clId="{1E49CFCF-41C2-4A28-9A6C-2AE4C6DAE613}" dt="2022-03-16T15:45:15.478" v="12167" actId="1076"/>
      <pc:docMkLst>
        <pc:docMk/>
      </pc:docMkLst>
      <pc:sldChg chg="modSp mod">
        <pc:chgData name="ludovica@skillselevationfhb.com" userId="d66ab3223affaa58" providerId="LiveId" clId="{1E49CFCF-41C2-4A28-9A6C-2AE4C6DAE613}" dt="2022-03-10T17:07:24.749" v="9218" actId="207"/>
        <pc:sldMkLst>
          <pc:docMk/>
          <pc:sldMk cId="1012648940" sldId="256"/>
        </pc:sldMkLst>
        <pc:spChg chg="mod">
          <ac:chgData name="ludovica@skillselevationfhb.com" userId="d66ab3223affaa58" providerId="LiveId" clId="{1E49CFCF-41C2-4A28-9A6C-2AE4C6DAE613}" dt="2022-03-10T17:07:24.749" v="9218" actId="207"/>
          <ac:spMkLst>
            <pc:docMk/>
            <pc:sldMk cId="1012648940" sldId="256"/>
            <ac:spMk id="2" creationId="{2E5D74FA-911C-48E3-9849-254607C81E95}"/>
          </ac:spMkLst>
        </pc:spChg>
      </pc:sldChg>
      <pc:sldChg chg="addSp delSp modSp del mod">
        <pc:chgData name="ludovica@skillselevationfhb.com" userId="d66ab3223affaa58" providerId="LiveId" clId="{1E49CFCF-41C2-4A28-9A6C-2AE4C6DAE613}" dt="2022-03-08T12:45:56.001" v="312" actId="2696"/>
        <pc:sldMkLst>
          <pc:docMk/>
          <pc:sldMk cId="1420086940" sldId="257"/>
        </pc:sldMkLst>
        <pc:spChg chg="del">
          <ac:chgData name="ludovica@skillselevationfhb.com" userId="d66ab3223affaa58" providerId="LiveId" clId="{1E49CFCF-41C2-4A28-9A6C-2AE4C6DAE613}" dt="2022-03-08T12:20:55.415" v="83" actId="21"/>
          <ac:spMkLst>
            <pc:docMk/>
            <pc:sldMk cId="1420086940" sldId="257"/>
            <ac:spMk id="11" creationId="{F58D6A29-ABF4-4C62-AB18-E3342113E243}"/>
          </ac:spMkLst>
        </pc:spChg>
        <pc:spChg chg="mod">
          <ac:chgData name="ludovica@skillselevationfhb.com" userId="d66ab3223affaa58" providerId="LiveId" clId="{1E49CFCF-41C2-4A28-9A6C-2AE4C6DAE613}" dt="2022-03-08T12:27:21.910" v="189" actId="1076"/>
          <ac:spMkLst>
            <pc:docMk/>
            <pc:sldMk cId="1420086940" sldId="257"/>
            <ac:spMk id="18" creationId="{DDCB5C4B-3FE5-4B99-B867-3A575DC4F78E}"/>
          </ac:spMkLst>
        </pc:spChg>
        <pc:spChg chg="del mod">
          <ac:chgData name="ludovica@skillselevationfhb.com" userId="d66ab3223affaa58" providerId="LiveId" clId="{1E49CFCF-41C2-4A28-9A6C-2AE4C6DAE613}" dt="2022-03-08T12:20:57.646" v="84" actId="21"/>
          <ac:spMkLst>
            <pc:docMk/>
            <pc:sldMk cId="1420086940" sldId="257"/>
            <ac:spMk id="29" creationId="{295B5783-3E87-49EA-90BD-4302731872E4}"/>
          </ac:spMkLst>
        </pc:spChg>
        <pc:spChg chg="del">
          <ac:chgData name="ludovica@skillselevationfhb.com" userId="d66ab3223affaa58" providerId="LiveId" clId="{1E49CFCF-41C2-4A28-9A6C-2AE4C6DAE613}" dt="2022-03-08T12:21:05.243" v="89" actId="21"/>
          <ac:spMkLst>
            <pc:docMk/>
            <pc:sldMk cId="1420086940" sldId="257"/>
            <ac:spMk id="30" creationId="{C48D579B-7518-430E-9AA0-655A44BD4FE1}"/>
          </ac:spMkLst>
        </pc:spChg>
        <pc:spChg chg="del mod">
          <ac:chgData name="ludovica@skillselevationfhb.com" userId="d66ab3223affaa58" providerId="LiveId" clId="{1E49CFCF-41C2-4A28-9A6C-2AE4C6DAE613}" dt="2022-03-08T12:21:02.822" v="88" actId="21"/>
          <ac:spMkLst>
            <pc:docMk/>
            <pc:sldMk cId="1420086940" sldId="257"/>
            <ac:spMk id="31" creationId="{F65D8BF8-8D1F-45B8-8EE3-2B5A48719C1E}"/>
          </ac:spMkLst>
        </pc:spChg>
        <pc:spChg chg="del">
          <ac:chgData name="ludovica@skillselevationfhb.com" userId="d66ab3223affaa58" providerId="LiveId" clId="{1E49CFCF-41C2-4A28-9A6C-2AE4C6DAE613}" dt="2022-03-08T12:36:05.557" v="250" actId="21"/>
          <ac:spMkLst>
            <pc:docMk/>
            <pc:sldMk cId="1420086940" sldId="257"/>
            <ac:spMk id="37" creationId="{7E396FDC-43D1-46F9-B39C-DB4C6459C74F}"/>
          </ac:spMkLst>
        </pc:spChg>
        <pc:graphicFrameChg chg="add del mod modGraphic">
          <ac:chgData name="ludovica@skillselevationfhb.com" userId="d66ab3223affaa58" providerId="LiveId" clId="{1E49CFCF-41C2-4A28-9A6C-2AE4C6DAE613}" dt="2022-03-08T12:24:48.204" v="151" actId="21"/>
          <ac:graphicFrameMkLst>
            <pc:docMk/>
            <pc:sldMk cId="1420086940" sldId="257"/>
            <ac:graphicFrameMk id="2" creationId="{1069D263-2335-4871-9D29-B91BC94A6990}"/>
          </ac:graphicFrameMkLst>
        </pc:graphicFrameChg>
        <pc:graphicFrameChg chg="add del mod">
          <ac:chgData name="ludovica@skillselevationfhb.com" userId="d66ab3223affaa58" providerId="LiveId" clId="{1E49CFCF-41C2-4A28-9A6C-2AE4C6DAE613}" dt="2022-03-08T12:24:08.331" v="125" actId="3680"/>
          <ac:graphicFrameMkLst>
            <pc:docMk/>
            <pc:sldMk cId="1420086940" sldId="257"/>
            <ac:graphicFrameMk id="3" creationId="{B9A86059-11CB-4ABC-9E6B-1C4C378563CB}"/>
          </ac:graphicFrameMkLst>
        </pc:graphicFrameChg>
        <pc:graphicFrameChg chg="add del mod modGraphic">
          <ac:chgData name="ludovica@skillselevationfhb.com" userId="d66ab3223affaa58" providerId="LiveId" clId="{1E49CFCF-41C2-4A28-9A6C-2AE4C6DAE613}" dt="2022-03-08T12:43:25.335" v="289" actId="21"/>
          <ac:graphicFrameMkLst>
            <pc:docMk/>
            <pc:sldMk cId="1420086940" sldId="257"/>
            <ac:graphicFrameMk id="4" creationId="{9EF9D713-C5E0-492A-889E-74F237918FF3}"/>
          </ac:graphicFrameMkLst>
        </pc:graphicFrameChg>
        <pc:graphicFrameChg chg="add del">
          <ac:chgData name="ludovica@skillselevationfhb.com" userId="d66ab3223affaa58" providerId="LiveId" clId="{1E49CFCF-41C2-4A28-9A6C-2AE4C6DAE613}" dt="2022-03-08T12:39:47.236" v="254" actId="21"/>
          <ac:graphicFrameMkLst>
            <pc:docMk/>
            <pc:sldMk cId="1420086940" sldId="257"/>
            <ac:graphicFrameMk id="5" creationId="{16BE873D-FFE5-4771-9C8F-5DEC2BC0548C}"/>
          </ac:graphicFrameMkLst>
        </pc:graphicFrameChg>
        <pc:graphicFrameChg chg="add del mod modGraphic">
          <ac:chgData name="ludovica@skillselevationfhb.com" userId="d66ab3223affaa58" providerId="LiveId" clId="{1E49CFCF-41C2-4A28-9A6C-2AE4C6DAE613}" dt="2022-03-08T12:43:24.725" v="288" actId="14734"/>
          <ac:graphicFrameMkLst>
            <pc:docMk/>
            <pc:sldMk cId="1420086940" sldId="257"/>
            <ac:graphicFrameMk id="7" creationId="{33D71D93-2E1E-4A81-BFF6-C6CEF4A4B1B6}"/>
          </ac:graphicFrameMkLst>
        </pc:graphicFrameChg>
        <pc:graphicFrameChg chg="add del">
          <ac:chgData name="ludovica@skillselevationfhb.com" userId="d66ab3223affaa58" providerId="LiveId" clId="{1E49CFCF-41C2-4A28-9A6C-2AE4C6DAE613}" dt="2022-03-08T12:43:10.949" v="282" actId="3680"/>
          <ac:graphicFrameMkLst>
            <pc:docMk/>
            <pc:sldMk cId="1420086940" sldId="257"/>
            <ac:graphicFrameMk id="8" creationId="{1702D8E8-46BD-4DBA-B1AC-201433842308}"/>
          </ac:graphicFrameMkLst>
        </pc:graphicFrameChg>
        <pc:graphicFrameChg chg="add del mod">
          <ac:chgData name="ludovica@skillselevationfhb.com" userId="d66ab3223affaa58" providerId="LiveId" clId="{1E49CFCF-41C2-4A28-9A6C-2AE4C6DAE613}" dt="2022-03-08T12:43:16.025" v="286"/>
          <ac:graphicFrameMkLst>
            <pc:docMk/>
            <pc:sldMk cId="1420086940" sldId="257"/>
            <ac:graphicFrameMk id="23" creationId="{B9AD48AB-BF2D-4D91-A170-35621A22BEEC}"/>
          </ac:graphicFrameMkLst>
        </pc:graphicFrameChg>
        <pc:picChg chg="del">
          <ac:chgData name="ludovica@skillselevationfhb.com" userId="d66ab3223affaa58" providerId="LiveId" clId="{1E49CFCF-41C2-4A28-9A6C-2AE4C6DAE613}" dt="2022-03-08T12:20:47.396" v="80" actId="21"/>
          <ac:picMkLst>
            <pc:docMk/>
            <pc:sldMk cId="1420086940" sldId="257"/>
            <ac:picMk id="6" creationId="{A3FEFAED-3DDE-4A89-872E-E646C67DAC1D}"/>
          </ac:picMkLst>
        </pc:picChg>
        <pc:picChg chg="del">
          <ac:chgData name="ludovica@skillselevationfhb.com" userId="d66ab3223affaa58" providerId="LiveId" clId="{1E49CFCF-41C2-4A28-9A6C-2AE4C6DAE613}" dt="2022-03-08T12:20:49.574" v="81" actId="21"/>
          <ac:picMkLst>
            <pc:docMk/>
            <pc:sldMk cId="1420086940" sldId="257"/>
            <ac:picMk id="24" creationId="{425891DB-D6E7-4CDE-8A56-5813AC00D51B}"/>
          </ac:picMkLst>
        </pc:picChg>
        <pc:picChg chg="del">
          <ac:chgData name="ludovica@skillselevationfhb.com" userId="d66ab3223affaa58" providerId="LiveId" clId="{1E49CFCF-41C2-4A28-9A6C-2AE4C6DAE613}" dt="2022-03-08T12:20:58.955" v="85" actId="478"/>
          <ac:picMkLst>
            <pc:docMk/>
            <pc:sldMk cId="1420086940" sldId="257"/>
            <ac:picMk id="26" creationId="{006D52E4-F8A8-431F-85F7-02C1630A2434}"/>
          </ac:picMkLst>
        </pc:picChg>
        <pc:picChg chg="del">
          <ac:chgData name="ludovica@skillselevationfhb.com" userId="d66ab3223affaa58" providerId="LiveId" clId="{1E49CFCF-41C2-4A28-9A6C-2AE4C6DAE613}" dt="2022-03-08T12:20:59.660" v="86" actId="478"/>
          <ac:picMkLst>
            <pc:docMk/>
            <pc:sldMk cId="1420086940" sldId="257"/>
            <ac:picMk id="27" creationId="{6F17AA1B-D73B-40AA-953E-F9665EE88392}"/>
          </ac:picMkLst>
        </pc:picChg>
      </pc:sldChg>
      <pc:sldChg chg="modSp mod ord">
        <pc:chgData name="ludovica@skillselevationfhb.com" userId="d66ab3223affaa58" providerId="LiveId" clId="{1E49CFCF-41C2-4A28-9A6C-2AE4C6DAE613}" dt="2022-03-10T17:08:02.191" v="9233" actId="403"/>
        <pc:sldMkLst>
          <pc:docMk/>
          <pc:sldMk cId="416725586" sldId="258"/>
        </pc:sldMkLst>
        <pc:spChg chg="mod">
          <ac:chgData name="ludovica@skillselevationfhb.com" userId="d66ab3223affaa58" providerId="LiveId" clId="{1E49CFCF-41C2-4A28-9A6C-2AE4C6DAE613}" dt="2022-03-10T12:01:24.184" v="5674" actId="20577"/>
          <ac:spMkLst>
            <pc:docMk/>
            <pc:sldMk cId="416725586" sldId="258"/>
            <ac:spMk id="15" creationId="{7DC7E40B-8849-46B0-8DED-E94836E7DC96}"/>
          </ac:spMkLst>
        </pc:spChg>
        <pc:spChg chg="mod">
          <ac:chgData name="ludovica@skillselevationfhb.com" userId="d66ab3223affaa58" providerId="LiveId" clId="{1E49CFCF-41C2-4A28-9A6C-2AE4C6DAE613}" dt="2022-03-10T17:08:02.191" v="9233" actId="403"/>
          <ac:spMkLst>
            <pc:docMk/>
            <pc:sldMk cId="416725586" sldId="258"/>
            <ac:spMk id="16" creationId="{7CCBE002-9590-4D67-9ED4-3A8F6ABCBCC8}"/>
          </ac:spMkLst>
        </pc:spChg>
      </pc:sldChg>
      <pc:sldChg chg="addSp delSp modSp add del mod ord">
        <pc:chgData name="ludovica@skillselevationfhb.com" userId="d66ab3223affaa58" providerId="LiveId" clId="{1E49CFCF-41C2-4A28-9A6C-2AE4C6DAE613}" dt="2022-03-11T18:23:02.569" v="11025" actId="1076"/>
        <pc:sldMkLst>
          <pc:docMk/>
          <pc:sldMk cId="1011973995" sldId="264"/>
        </pc:sldMkLst>
        <pc:spChg chg="add mod">
          <ac:chgData name="ludovica@skillselevationfhb.com" userId="d66ab3223affaa58" providerId="LiveId" clId="{1E49CFCF-41C2-4A28-9A6C-2AE4C6DAE613}" dt="2022-03-11T18:23:02.569" v="11025" actId="1076"/>
          <ac:spMkLst>
            <pc:docMk/>
            <pc:sldMk cId="1011973995" sldId="264"/>
            <ac:spMk id="11" creationId="{5D728A5F-1AEE-4BD4-B839-251601704A06}"/>
          </ac:spMkLst>
        </pc:spChg>
        <pc:spChg chg="mod">
          <ac:chgData name="ludovica@skillselevationfhb.com" userId="d66ab3223affaa58" providerId="LiveId" clId="{1E49CFCF-41C2-4A28-9A6C-2AE4C6DAE613}" dt="2022-03-11T11:12:32.352" v="10857" actId="1076"/>
          <ac:spMkLst>
            <pc:docMk/>
            <pc:sldMk cId="1011973995" sldId="264"/>
            <ac:spMk id="13" creationId="{0B2F7796-DB8C-4E3A-A0F6-4F8A8145AEF5}"/>
          </ac:spMkLst>
        </pc:spChg>
        <pc:spChg chg="mod">
          <ac:chgData name="ludovica@skillselevationfhb.com" userId="d66ab3223affaa58" providerId="LiveId" clId="{1E49CFCF-41C2-4A28-9A6C-2AE4C6DAE613}" dt="2022-03-09T08:53:27.346" v="2981" actId="404"/>
          <ac:spMkLst>
            <pc:docMk/>
            <pc:sldMk cId="1011973995" sldId="264"/>
            <ac:spMk id="14" creationId="{0E21429E-2746-46D2-AA7C-D3EBF3087088}"/>
          </ac:spMkLst>
        </pc:spChg>
        <pc:spChg chg="del mod">
          <ac:chgData name="ludovica@skillselevationfhb.com" userId="d66ab3223affaa58" providerId="LiveId" clId="{1E49CFCF-41C2-4A28-9A6C-2AE4C6DAE613}" dt="2022-03-08T12:49:23.690" v="445" actId="21"/>
          <ac:spMkLst>
            <pc:docMk/>
            <pc:sldMk cId="1011973995" sldId="264"/>
            <ac:spMk id="15" creationId="{B613844C-D20E-4B6B-9B38-0014A6A395E0}"/>
          </ac:spMkLst>
        </pc:spChg>
        <pc:spChg chg="del mod">
          <ac:chgData name="ludovica@skillselevationfhb.com" userId="d66ab3223affaa58" providerId="LiveId" clId="{1E49CFCF-41C2-4A28-9A6C-2AE4C6DAE613}" dt="2022-03-08T13:00:47.396" v="528" actId="21"/>
          <ac:spMkLst>
            <pc:docMk/>
            <pc:sldMk cId="1011973995" sldId="264"/>
            <ac:spMk id="16" creationId="{B1B13B66-0FF7-48D6-9649-E2CF49A33A6D}"/>
          </ac:spMkLst>
        </pc:spChg>
        <pc:spChg chg="del mod">
          <ac:chgData name="ludovica@skillselevationfhb.com" userId="d66ab3223affaa58" providerId="LiveId" clId="{1E49CFCF-41C2-4A28-9A6C-2AE4C6DAE613}" dt="2022-03-11T18:22:58.636" v="11024" actId="21"/>
          <ac:spMkLst>
            <pc:docMk/>
            <pc:sldMk cId="1011973995" sldId="264"/>
            <ac:spMk id="17" creationId="{38F59BD4-4CAA-4F4C-85FB-5C87043F4003}"/>
          </ac:spMkLst>
        </pc:spChg>
        <pc:spChg chg="del">
          <ac:chgData name="ludovica@skillselevationfhb.com" userId="d66ab3223affaa58" providerId="LiveId" clId="{1E49CFCF-41C2-4A28-9A6C-2AE4C6DAE613}" dt="2022-03-08T12:49:48.878" v="466" actId="21"/>
          <ac:spMkLst>
            <pc:docMk/>
            <pc:sldMk cId="1011973995" sldId="264"/>
            <ac:spMk id="18" creationId="{933395C1-3FD2-4B24-A45A-28E0D999B1C4}"/>
          </ac:spMkLst>
        </pc:spChg>
        <pc:spChg chg="del">
          <ac:chgData name="ludovica@skillselevationfhb.com" userId="d66ab3223affaa58" providerId="LiveId" clId="{1E49CFCF-41C2-4A28-9A6C-2AE4C6DAE613}" dt="2022-03-08T12:50:02.869" v="470" actId="21"/>
          <ac:spMkLst>
            <pc:docMk/>
            <pc:sldMk cId="1011973995" sldId="264"/>
            <ac:spMk id="19" creationId="{F3632FC2-5D5F-4526-8F2E-B1387289CCBB}"/>
          </ac:spMkLst>
        </pc:spChg>
        <pc:spChg chg="del">
          <ac:chgData name="ludovica@skillselevationfhb.com" userId="d66ab3223affaa58" providerId="LiveId" clId="{1E49CFCF-41C2-4A28-9A6C-2AE4C6DAE613}" dt="2022-03-08T12:49:53.112" v="467" actId="21"/>
          <ac:spMkLst>
            <pc:docMk/>
            <pc:sldMk cId="1011973995" sldId="264"/>
            <ac:spMk id="20" creationId="{E1179226-08F3-4176-A662-AEFD9DDC43BB}"/>
          </ac:spMkLst>
        </pc:spChg>
        <pc:spChg chg="del">
          <ac:chgData name="ludovica@skillselevationfhb.com" userId="d66ab3223affaa58" providerId="LiveId" clId="{1E49CFCF-41C2-4A28-9A6C-2AE4C6DAE613}" dt="2022-03-08T12:50:05.480" v="471" actId="21"/>
          <ac:spMkLst>
            <pc:docMk/>
            <pc:sldMk cId="1011973995" sldId="264"/>
            <ac:spMk id="21" creationId="{47567D2E-4A65-4757-8E71-5D385602F374}"/>
          </ac:spMkLst>
        </pc:spChg>
        <pc:spChg chg="add del mod">
          <ac:chgData name="ludovica@skillselevationfhb.com" userId="d66ab3223affaa58" providerId="LiveId" clId="{1E49CFCF-41C2-4A28-9A6C-2AE4C6DAE613}" dt="2022-03-08T13:00:44.762" v="527" actId="21"/>
          <ac:spMkLst>
            <pc:docMk/>
            <pc:sldMk cId="1011973995" sldId="264"/>
            <ac:spMk id="22" creationId="{9A08A479-A8E6-44A3-AB9D-A5F05A4A1AF9}"/>
          </ac:spMkLst>
        </pc:spChg>
        <pc:spChg chg="add del mod">
          <ac:chgData name="ludovica@skillselevationfhb.com" userId="d66ab3223affaa58" providerId="LiveId" clId="{1E49CFCF-41C2-4A28-9A6C-2AE4C6DAE613}" dt="2022-03-08T14:31:34.312" v="726"/>
          <ac:spMkLst>
            <pc:docMk/>
            <pc:sldMk cId="1011973995" sldId="264"/>
            <ac:spMk id="24" creationId="{0D11B364-D9DC-493A-BBF7-EF285F56D68A}"/>
          </ac:spMkLst>
        </pc:spChg>
        <pc:spChg chg="add del mod">
          <ac:chgData name="ludovica@skillselevationfhb.com" userId="d66ab3223affaa58" providerId="LiveId" clId="{1E49CFCF-41C2-4A28-9A6C-2AE4C6DAE613}" dt="2022-03-08T14:31:32.557" v="722"/>
          <ac:spMkLst>
            <pc:docMk/>
            <pc:sldMk cId="1011973995" sldId="264"/>
            <ac:spMk id="28" creationId="{64920174-E6D3-4DD0-B22A-04D274C54DB4}"/>
          </ac:spMkLst>
        </pc:spChg>
      </pc:sldChg>
      <pc:sldChg chg="del">
        <pc:chgData name="ludovica@skillselevationfhb.com" userId="d66ab3223affaa58" providerId="LiveId" clId="{1E49CFCF-41C2-4A28-9A6C-2AE4C6DAE613}" dt="2022-03-11T13:10:26.757" v="10870" actId="47"/>
        <pc:sldMkLst>
          <pc:docMk/>
          <pc:sldMk cId="1503972779" sldId="265"/>
        </pc:sldMkLst>
      </pc:sldChg>
      <pc:sldChg chg="del">
        <pc:chgData name="ludovica@skillselevationfhb.com" userId="d66ab3223affaa58" providerId="LiveId" clId="{1E49CFCF-41C2-4A28-9A6C-2AE4C6DAE613}" dt="2022-03-11T13:10:29.240" v="10871" actId="47"/>
        <pc:sldMkLst>
          <pc:docMk/>
          <pc:sldMk cId="488209065" sldId="266"/>
        </pc:sldMkLst>
      </pc:sldChg>
      <pc:sldChg chg="del">
        <pc:chgData name="ludovica@skillselevationfhb.com" userId="d66ab3223affaa58" providerId="LiveId" clId="{1E49CFCF-41C2-4A28-9A6C-2AE4C6DAE613}" dt="2022-03-11T13:10:32.917" v="10872" actId="47"/>
        <pc:sldMkLst>
          <pc:docMk/>
          <pc:sldMk cId="3573087428" sldId="267"/>
        </pc:sldMkLst>
      </pc:sldChg>
      <pc:sldChg chg="addSp delSp modSp mod ord">
        <pc:chgData name="ludovica@skillselevationfhb.com" userId="d66ab3223affaa58" providerId="LiveId" clId="{1E49CFCF-41C2-4A28-9A6C-2AE4C6DAE613}" dt="2022-03-08T17:28:55.721" v="2118" actId="14100"/>
        <pc:sldMkLst>
          <pc:docMk/>
          <pc:sldMk cId="1852344420" sldId="268"/>
        </pc:sldMkLst>
        <pc:spChg chg="mod">
          <ac:chgData name="ludovica@skillselevationfhb.com" userId="d66ab3223affaa58" providerId="LiveId" clId="{1E49CFCF-41C2-4A28-9A6C-2AE4C6DAE613}" dt="2022-03-08T16:07:50.687" v="1329" actId="1076"/>
          <ac:spMkLst>
            <pc:docMk/>
            <pc:sldMk cId="1852344420" sldId="268"/>
            <ac:spMk id="9" creationId="{860BECD8-C24B-4AF3-9FE5-50B232840A41}"/>
          </ac:spMkLst>
        </pc:spChg>
        <pc:spChg chg="del">
          <ac:chgData name="ludovica@skillselevationfhb.com" userId="d66ab3223affaa58" providerId="LiveId" clId="{1E49CFCF-41C2-4A28-9A6C-2AE4C6DAE613}" dt="2022-03-08T13:24:41.735" v="561" actId="21"/>
          <ac:spMkLst>
            <pc:docMk/>
            <pc:sldMk cId="1852344420" sldId="268"/>
            <ac:spMk id="10" creationId="{DA9E6157-5214-4D01-AE76-7510E28CE1F5}"/>
          </ac:spMkLst>
        </pc:spChg>
        <pc:spChg chg="del">
          <ac:chgData name="ludovica@skillselevationfhb.com" userId="d66ab3223affaa58" providerId="LiveId" clId="{1E49CFCF-41C2-4A28-9A6C-2AE4C6DAE613}" dt="2022-03-08T13:24:45.038" v="562" actId="21"/>
          <ac:spMkLst>
            <pc:docMk/>
            <pc:sldMk cId="1852344420" sldId="268"/>
            <ac:spMk id="12" creationId="{9D8A77C8-7989-4ECD-8A15-470BFF644D20}"/>
          </ac:spMkLst>
        </pc:spChg>
        <pc:spChg chg="del topLvl">
          <ac:chgData name="ludovica@skillselevationfhb.com" userId="d66ab3223affaa58" providerId="LiveId" clId="{1E49CFCF-41C2-4A28-9A6C-2AE4C6DAE613}" dt="2022-03-08T13:24:50.983" v="563" actId="21"/>
          <ac:spMkLst>
            <pc:docMk/>
            <pc:sldMk cId="1852344420" sldId="268"/>
            <ac:spMk id="13" creationId="{2631CFD5-0458-45AC-B4DC-4AC47DDA59EA}"/>
          </ac:spMkLst>
        </pc:spChg>
        <pc:spChg chg="mod topLvl">
          <ac:chgData name="ludovica@skillselevationfhb.com" userId="d66ab3223affaa58" providerId="LiveId" clId="{1E49CFCF-41C2-4A28-9A6C-2AE4C6DAE613}" dt="2022-03-08T17:28:55.721" v="2118" actId="14100"/>
          <ac:spMkLst>
            <pc:docMk/>
            <pc:sldMk cId="1852344420" sldId="268"/>
            <ac:spMk id="14" creationId="{5CEAA509-EA64-40BD-A771-50421C7C663D}"/>
          </ac:spMkLst>
        </pc:spChg>
        <pc:spChg chg="add del mod">
          <ac:chgData name="ludovica@skillselevationfhb.com" userId="d66ab3223affaa58" providerId="LiveId" clId="{1E49CFCF-41C2-4A28-9A6C-2AE4C6DAE613}" dt="2022-03-08T13:25:41.047" v="593" actId="21"/>
          <ac:spMkLst>
            <pc:docMk/>
            <pc:sldMk cId="1852344420" sldId="268"/>
            <ac:spMk id="15" creationId="{E3D18A8E-86A3-4481-A336-22B69FA39983}"/>
          </ac:spMkLst>
        </pc:spChg>
        <pc:grpChg chg="del">
          <ac:chgData name="ludovica@skillselevationfhb.com" userId="d66ab3223affaa58" providerId="LiveId" clId="{1E49CFCF-41C2-4A28-9A6C-2AE4C6DAE613}" dt="2022-03-08T13:24:50.983" v="563" actId="21"/>
          <ac:grpSpMkLst>
            <pc:docMk/>
            <pc:sldMk cId="1852344420" sldId="268"/>
            <ac:grpSpMk id="24" creationId="{A12B2B55-FF0A-45C8-A913-E11397250CDC}"/>
          </ac:grpSpMkLst>
        </pc:grpChg>
        <pc:picChg chg="add del mod">
          <ac:chgData name="ludovica@skillselevationfhb.com" userId="d66ab3223affaa58" providerId="LiveId" clId="{1E49CFCF-41C2-4A28-9A6C-2AE4C6DAE613}" dt="2022-03-08T17:28:50.238" v="2117" actId="21"/>
          <ac:picMkLst>
            <pc:docMk/>
            <pc:sldMk cId="1852344420" sldId="268"/>
            <ac:picMk id="7170" creationId="{F55F233B-D674-4782-9FB6-7207169DD739}"/>
          </ac:picMkLst>
        </pc:picChg>
      </pc:sldChg>
      <pc:sldChg chg="del">
        <pc:chgData name="ludovica@skillselevationfhb.com" userId="d66ab3223affaa58" providerId="LiveId" clId="{1E49CFCF-41C2-4A28-9A6C-2AE4C6DAE613}" dt="2022-03-11T13:10:24.174" v="10869" actId="47"/>
        <pc:sldMkLst>
          <pc:docMk/>
          <pc:sldMk cId="589486949" sldId="269"/>
        </pc:sldMkLst>
      </pc:sldChg>
      <pc:sldChg chg="del">
        <pc:chgData name="ludovica@skillselevationfhb.com" userId="d66ab3223affaa58" providerId="LiveId" clId="{1E49CFCF-41C2-4A28-9A6C-2AE4C6DAE613}" dt="2022-03-11T13:10:20.957" v="10867" actId="47"/>
        <pc:sldMkLst>
          <pc:docMk/>
          <pc:sldMk cId="795432963" sldId="270"/>
        </pc:sldMkLst>
      </pc:sldChg>
      <pc:sldChg chg="del">
        <pc:chgData name="ludovica@skillselevationfhb.com" userId="d66ab3223affaa58" providerId="LiveId" clId="{1E49CFCF-41C2-4A28-9A6C-2AE4C6DAE613}" dt="2022-03-11T13:09:51.712" v="10862" actId="2696"/>
        <pc:sldMkLst>
          <pc:docMk/>
          <pc:sldMk cId="17640753" sldId="271"/>
        </pc:sldMkLst>
      </pc:sldChg>
      <pc:sldChg chg="del">
        <pc:chgData name="ludovica@skillselevationfhb.com" userId="d66ab3223affaa58" providerId="LiveId" clId="{1E49CFCF-41C2-4A28-9A6C-2AE4C6DAE613}" dt="2022-03-11T13:10:23.105" v="10868" actId="47"/>
        <pc:sldMkLst>
          <pc:docMk/>
          <pc:sldMk cId="2966577704" sldId="272"/>
        </pc:sldMkLst>
      </pc:sldChg>
      <pc:sldChg chg="del">
        <pc:chgData name="ludovica@skillselevationfhb.com" userId="d66ab3223affaa58" providerId="LiveId" clId="{1E49CFCF-41C2-4A28-9A6C-2AE4C6DAE613}" dt="2022-03-11T13:09:53.523" v="10863" actId="2696"/>
        <pc:sldMkLst>
          <pc:docMk/>
          <pc:sldMk cId="3167849056" sldId="273"/>
        </pc:sldMkLst>
      </pc:sldChg>
      <pc:sldChg chg="del">
        <pc:chgData name="ludovica@skillselevationfhb.com" userId="d66ab3223affaa58" providerId="LiveId" clId="{1E49CFCF-41C2-4A28-9A6C-2AE4C6DAE613}" dt="2022-03-11T13:10:18.051" v="10866" actId="47"/>
        <pc:sldMkLst>
          <pc:docMk/>
          <pc:sldMk cId="2834484732" sldId="274"/>
        </pc:sldMkLst>
      </pc:sldChg>
      <pc:sldChg chg="del">
        <pc:chgData name="ludovica@skillselevationfhb.com" userId="d66ab3223affaa58" providerId="LiveId" clId="{1E49CFCF-41C2-4A28-9A6C-2AE4C6DAE613}" dt="2022-03-11T13:10:35.706" v="10873" actId="47"/>
        <pc:sldMkLst>
          <pc:docMk/>
          <pc:sldMk cId="1559659975" sldId="275"/>
        </pc:sldMkLst>
      </pc:sldChg>
      <pc:sldChg chg="del">
        <pc:chgData name="ludovica@skillselevationfhb.com" userId="d66ab3223affaa58" providerId="LiveId" clId="{1E49CFCF-41C2-4A28-9A6C-2AE4C6DAE613}" dt="2022-03-11T13:10:09.388" v="10864" actId="47"/>
        <pc:sldMkLst>
          <pc:docMk/>
          <pc:sldMk cId="640567158" sldId="276"/>
        </pc:sldMkLst>
      </pc:sldChg>
      <pc:sldChg chg="del">
        <pc:chgData name="ludovica@skillselevationfhb.com" userId="d66ab3223affaa58" providerId="LiveId" clId="{1E49CFCF-41C2-4A28-9A6C-2AE4C6DAE613}" dt="2022-03-11T13:10:11.682" v="10865" actId="47"/>
        <pc:sldMkLst>
          <pc:docMk/>
          <pc:sldMk cId="384840435" sldId="277"/>
        </pc:sldMkLst>
      </pc:sldChg>
      <pc:sldChg chg="addSp delSp modSp add mod ord">
        <pc:chgData name="ludovica@skillselevationfhb.com" userId="d66ab3223affaa58" providerId="LiveId" clId="{1E49CFCF-41C2-4A28-9A6C-2AE4C6DAE613}" dt="2022-03-10T17:13:56.499" v="9300" actId="20577"/>
        <pc:sldMkLst>
          <pc:docMk/>
          <pc:sldMk cId="3442589205" sldId="281"/>
        </pc:sldMkLst>
        <pc:spChg chg="del">
          <ac:chgData name="ludovica@skillselevationfhb.com" userId="d66ab3223affaa58" providerId="LiveId" clId="{1E49CFCF-41C2-4A28-9A6C-2AE4C6DAE613}" dt="2022-03-08T16:43:11.317" v="1534" actId="21"/>
          <ac:spMkLst>
            <pc:docMk/>
            <pc:sldMk cId="3442589205" sldId="281"/>
            <ac:spMk id="11" creationId="{F58D6A29-ABF4-4C62-AB18-E3342113E243}"/>
          </ac:spMkLst>
        </pc:spChg>
        <pc:spChg chg="mod">
          <ac:chgData name="ludovica@skillselevationfhb.com" userId="d66ab3223affaa58" providerId="LiveId" clId="{1E49CFCF-41C2-4A28-9A6C-2AE4C6DAE613}" dt="2022-03-08T16:43:57.971" v="1560" actId="20577"/>
          <ac:spMkLst>
            <pc:docMk/>
            <pc:sldMk cId="3442589205" sldId="281"/>
            <ac:spMk id="18" creationId="{DDCB5C4B-3FE5-4B99-B867-3A575DC4F78E}"/>
          </ac:spMkLst>
        </pc:spChg>
        <pc:spChg chg="add mod">
          <ac:chgData name="ludovica@skillselevationfhb.com" userId="d66ab3223affaa58" providerId="LiveId" clId="{1E49CFCF-41C2-4A28-9A6C-2AE4C6DAE613}" dt="2022-03-10T17:13:56.499" v="9300" actId="20577"/>
          <ac:spMkLst>
            <pc:docMk/>
            <pc:sldMk cId="3442589205" sldId="281"/>
            <ac:spMk id="20" creationId="{7C41DCF4-42D8-41EE-83E6-08E7243A7E16}"/>
          </ac:spMkLst>
        </pc:spChg>
        <pc:spChg chg="del">
          <ac:chgData name="ludovica@skillselevationfhb.com" userId="d66ab3223affaa58" providerId="LiveId" clId="{1E49CFCF-41C2-4A28-9A6C-2AE4C6DAE613}" dt="2022-03-08T16:43:22.722" v="1541" actId="21"/>
          <ac:spMkLst>
            <pc:docMk/>
            <pc:sldMk cId="3442589205" sldId="281"/>
            <ac:spMk id="29" creationId="{295B5783-3E87-49EA-90BD-4302731872E4}"/>
          </ac:spMkLst>
        </pc:spChg>
        <pc:spChg chg="del">
          <ac:chgData name="ludovica@skillselevationfhb.com" userId="d66ab3223affaa58" providerId="LiveId" clId="{1E49CFCF-41C2-4A28-9A6C-2AE4C6DAE613}" dt="2022-03-08T16:43:20.688" v="1540" actId="21"/>
          <ac:spMkLst>
            <pc:docMk/>
            <pc:sldMk cId="3442589205" sldId="281"/>
            <ac:spMk id="30" creationId="{C48D579B-7518-430E-9AA0-655A44BD4FE1}"/>
          </ac:spMkLst>
        </pc:spChg>
        <pc:spChg chg="del mod">
          <ac:chgData name="ludovica@skillselevationfhb.com" userId="d66ab3223affaa58" providerId="LiveId" clId="{1E49CFCF-41C2-4A28-9A6C-2AE4C6DAE613}" dt="2022-03-08T16:43:18.658" v="1539" actId="21"/>
          <ac:spMkLst>
            <pc:docMk/>
            <pc:sldMk cId="3442589205" sldId="281"/>
            <ac:spMk id="31" creationId="{F65D8BF8-8D1F-45B8-8EE3-2B5A48719C1E}"/>
          </ac:spMkLst>
        </pc:spChg>
        <pc:picChg chg="del">
          <ac:chgData name="ludovica@skillselevationfhb.com" userId="d66ab3223affaa58" providerId="LiveId" clId="{1E49CFCF-41C2-4A28-9A6C-2AE4C6DAE613}" dt="2022-03-08T16:43:08.283" v="1533" actId="21"/>
          <ac:picMkLst>
            <pc:docMk/>
            <pc:sldMk cId="3442589205" sldId="281"/>
            <ac:picMk id="6" creationId="{A3FEFAED-3DDE-4A89-872E-E646C67DAC1D}"/>
          </ac:picMkLst>
        </pc:picChg>
        <pc:picChg chg="add del mod">
          <ac:chgData name="ludovica@skillselevationfhb.com" userId="d66ab3223affaa58" providerId="LiveId" clId="{1E49CFCF-41C2-4A28-9A6C-2AE4C6DAE613}" dt="2022-03-08T16:44:36.460" v="1576" actId="21"/>
          <ac:picMkLst>
            <pc:docMk/>
            <pc:sldMk cId="3442589205" sldId="281"/>
            <ac:picMk id="17" creationId="{EA2FB397-26E3-4075-A111-086918FC7595}"/>
          </ac:picMkLst>
        </pc:picChg>
        <pc:picChg chg="add mod">
          <ac:chgData name="ludovica@skillselevationfhb.com" userId="d66ab3223affaa58" providerId="LiveId" clId="{1E49CFCF-41C2-4A28-9A6C-2AE4C6DAE613}" dt="2022-03-08T16:45:00.244" v="1583" actId="1076"/>
          <ac:picMkLst>
            <pc:docMk/>
            <pc:sldMk cId="3442589205" sldId="281"/>
            <ac:picMk id="19" creationId="{A6256514-C58C-471B-B38E-7C831E99E327}"/>
          </ac:picMkLst>
        </pc:picChg>
        <pc:picChg chg="del">
          <ac:chgData name="ludovica@skillselevationfhb.com" userId="d66ab3223affaa58" providerId="LiveId" clId="{1E49CFCF-41C2-4A28-9A6C-2AE4C6DAE613}" dt="2022-03-08T16:43:13.156" v="1535" actId="21"/>
          <ac:picMkLst>
            <pc:docMk/>
            <pc:sldMk cId="3442589205" sldId="281"/>
            <ac:picMk id="24" creationId="{425891DB-D6E7-4CDE-8A56-5813AC00D51B}"/>
          </ac:picMkLst>
        </pc:picChg>
        <pc:picChg chg="del">
          <ac:chgData name="ludovica@skillselevationfhb.com" userId="d66ab3223affaa58" providerId="LiveId" clId="{1E49CFCF-41C2-4A28-9A6C-2AE4C6DAE613}" dt="2022-03-08T16:43:14.998" v="1536" actId="21"/>
          <ac:picMkLst>
            <pc:docMk/>
            <pc:sldMk cId="3442589205" sldId="281"/>
            <ac:picMk id="26" creationId="{006D52E4-F8A8-431F-85F7-02C1630A2434}"/>
          </ac:picMkLst>
        </pc:picChg>
        <pc:picChg chg="del">
          <ac:chgData name="ludovica@skillselevationfhb.com" userId="d66ab3223affaa58" providerId="LiveId" clId="{1E49CFCF-41C2-4A28-9A6C-2AE4C6DAE613}" dt="2022-03-08T16:43:16.008" v="1537" actId="478"/>
          <ac:picMkLst>
            <pc:docMk/>
            <pc:sldMk cId="3442589205" sldId="281"/>
            <ac:picMk id="27" creationId="{6F17AA1B-D73B-40AA-953E-F9665EE88392}"/>
          </ac:picMkLst>
        </pc:picChg>
      </pc:sldChg>
      <pc:sldChg chg="addSp delSp modSp add mod">
        <pc:chgData name="ludovica@skillselevationfhb.com" userId="d66ab3223affaa58" providerId="LiveId" clId="{1E49CFCF-41C2-4A28-9A6C-2AE4C6DAE613}" dt="2022-03-08T12:46:09.761" v="316" actId="113"/>
        <pc:sldMkLst>
          <pc:docMk/>
          <pc:sldMk cId="303332243" sldId="282"/>
        </pc:sldMkLst>
        <pc:graphicFrameChg chg="add mod modGraphic">
          <ac:chgData name="ludovica@skillselevationfhb.com" userId="d66ab3223affaa58" providerId="LiveId" clId="{1E49CFCF-41C2-4A28-9A6C-2AE4C6DAE613}" dt="2022-03-08T12:46:09.761" v="316" actId="113"/>
          <ac:graphicFrameMkLst>
            <pc:docMk/>
            <pc:sldMk cId="303332243" sldId="282"/>
            <ac:graphicFrameMk id="2" creationId="{0E268870-F2C9-4B0C-87A3-3EADA3739E45}"/>
          </ac:graphicFrameMkLst>
        </pc:graphicFrameChg>
        <pc:graphicFrameChg chg="del">
          <ac:chgData name="ludovica@skillselevationfhb.com" userId="d66ab3223affaa58" providerId="LiveId" clId="{1E49CFCF-41C2-4A28-9A6C-2AE4C6DAE613}" dt="2022-03-08T12:43:36.132" v="291" actId="21"/>
          <ac:graphicFrameMkLst>
            <pc:docMk/>
            <pc:sldMk cId="303332243" sldId="282"/>
            <ac:graphicFrameMk id="4" creationId="{9EF9D713-C5E0-492A-889E-74F237918FF3}"/>
          </ac:graphicFrameMkLst>
        </pc:graphicFrameChg>
        <pc:graphicFrameChg chg="del">
          <ac:chgData name="ludovica@skillselevationfhb.com" userId="d66ab3223affaa58" providerId="LiveId" clId="{1E49CFCF-41C2-4A28-9A6C-2AE4C6DAE613}" dt="2022-03-08T12:44:07.783" v="296" actId="21"/>
          <ac:graphicFrameMkLst>
            <pc:docMk/>
            <pc:sldMk cId="303332243" sldId="282"/>
            <ac:graphicFrameMk id="7" creationId="{33D71D93-2E1E-4A81-BFF6-C6CEF4A4B1B6}"/>
          </ac:graphicFrameMkLst>
        </pc:graphicFrameChg>
      </pc:sldChg>
      <pc:sldChg chg="addSp delSp modSp new del">
        <pc:chgData name="ludovica@skillselevationfhb.com" userId="d66ab3223affaa58" providerId="LiveId" clId="{1E49CFCF-41C2-4A28-9A6C-2AE4C6DAE613}" dt="2022-03-08T12:43:14.434" v="284" actId="680"/>
        <pc:sldMkLst>
          <pc:docMk/>
          <pc:sldMk cId="2951752366" sldId="282"/>
        </pc:sldMkLst>
        <pc:spChg chg="add del">
          <ac:chgData name="ludovica@skillselevationfhb.com" userId="d66ab3223affaa58" providerId="LiveId" clId="{1E49CFCF-41C2-4A28-9A6C-2AE4C6DAE613}" dt="2022-03-08T12:43:11.308" v="283"/>
          <ac:spMkLst>
            <pc:docMk/>
            <pc:sldMk cId="2951752366" sldId="282"/>
            <ac:spMk id="3" creationId="{01551A40-021A-420C-B785-33FA6E5C1FD8}"/>
          </ac:spMkLst>
        </pc:spChg>
        <pc:graphicFrameChg chg="add del mod">
          <ac:chgData name="ludovica@skillselevationfhb.com" userId="d66ab3223affaa58" providerId="LiveId" clId="{1E49CFCF-41C2-4A28-9A6C-2AE4C6DAE613}" dt="2022-03-08T12:43:11.308" v="283"/>
          <ac:graphicFrameMkLst>
            <pc:docMk/>
            <pc:sldMk cId="2951752366" sldId="282"/>
            <ac:graphicFrameMk id="4" creationId="{B92AEBA7-CE1E-4A71-8EFE-D16625905B0F}"/>
          </ac:graphicFrameMkLst>
        </pc:graphicFrameChg>
      </pc:sldChg>
      <pc:sldChg chg="addSp delSp modSp add del mod">
        <pc:chgData name="ludovica@skillselevationfhb.com" userId="d66ab3223affaa58" providerId="LiveId" clId="{1E49CFCF-41C2-4A28-9A6C-2AE4C6DAE613}" dt="2022-03-08T12:52:44.809" v="510" actId="2696"/>
        <pc:sldMkLst>
          <pc:docMk/>
          <pc:sldMk cId="63414229" sldId="283"/>
        </pc:sldMkLst>
        <pc:spChg chg="mod">
          <ac:chgData name="ludovica@skillselevationfhb.com" userId="d66ab3223affaa58" providerId="LiveId" clId="{1E49CFCF-41C2-4A28-9A6C-2AE4C6DAE613}" dt="2022-03-08T12:51:12.087" v="478" actId="20577"/>
          <ac:spMkLst>
            <pc:docMk/>
            <pc:sldMk cId="63414229" sldId="283"/>
            <ac:spMk id="13" creationId="{0B2F7796-DB8C-4E3A-A0F6-4F8A8145AEF5}"/>
          </ac:spMkLst>
        </pc:spChg>
        <pc:spChg chg="del">
          <ac:chgData name="ludovica@skillselevationfhb.com" userId="d66ab3223affaa58" providerId="LiveId" clId="{1E49CFCF-41C2-4A28-9A6C-2AE4C6DAE613}" dt="2022-03-08T12:52:02.658" v="507" actId="21"/>
          <ac:spMkLst>
            <pc:docMk/>
            <pc:sldMk cId="63414229" sldId="283"/>
            <ac:spMk id="14" creationId="{0E21429E-2746-46D2-AA7C-D3EBF3087088}"/>
          </ac:spMkLst>
        </pc:spChg>
        <pc:spChg chg="add mod">
          <ac:chgData name="ludovica@skillselevationfhb.com" userId="d66ab3223affaa58" providerId="LiveId" clId="{1E49CFCF-41C2-4A28-9A6C-2AE4C6DAE613}" dt="2022-03-08T12:51:33.212" v="486" actId="20577"/>
          <ac:spMkLst>
            <pc:docMk/>
            <pc:sldMk cId="63414229" sldId="283"/>
            <ac:spMk id="15" creationId="{2F8DEF99-BED9-43D5-AE6A-E03FC652A6D5}"/>
          </ac:spMkLst>
        </pc:spChg>
        <pc:spChg chg="del">
          <ac:chgData name="ludovica@skillselevationfhb.com" userId="d66ab3223affaa58" providerId="LiveId" clId="{1E49CFCF-41C2-4A28-9A6C-2AE4C6DAE613}" dt="2022-03-08T12:51:54.300" v="506" actId="21"/>
          <ac:spMkLst>
            <pc:docMk/>
            <pc:sldMk cId="63414229" sldId="283"/>
            <ac:spMk id="16" creationId="{B1B13B66-0FF7-48D6-9649-E2CF49A33A6D}"/>
          </ac:spMkLst>
        </pc:spChg>
        <pc:spChg chg="del">
          <ac:chgData name="ludovica@skillselevationfhb.com" userId="d66ab3223affaa58" providerId="LiveId" clId="{1E49CFCF-41C2-4A28-9A6C-2AE4C6DAE613}" dt="2022-03-08T12:52:04.835" v="508" actId="21"/>
          <ac:spMkLst>
            <pc:docMk/>
            <pc:sldMk cId="63414229" sldId="283"/>
            <ac:spMk id="17" creationId="{38F59BD4-4CAA-4F4C-85FB-5C87043F4003}"/>
          </ac:spMkLst>
        </pc:spChg>
        <pc:spChg chg="add mod">
          <ac:chgData name="ludovica@skillselevationfhb.com" userId="d66ab3223affaa58" providerId="LiveId" clId="{1E49CFCF-41C2-4A28-9A6C-2AE4C6DAE613}" dt="2022-03-08T12:52:11.024" v="509" actId="1076"/>
          <ac:spMkLst>
            <pc:docMk/>
            <pc:sldMk cId="63414229" sldId="283"/>
            <ac:spMk id="18" creationId="{2E74A9B8-1618-42BC-B5D7-5445665AF96D}"/>
          </ac:spMkLst>
        </pc:spChg>
        <pc:spChg chg="del">
          <ac:chgData name="ludovica@skillselevationfhb.com" userId="d66ab3223affaa58" providerId="LiveId" clId="{1E49CFCF-41C2-4A28-9A6C-2AE4C6DAE613}" dt="2022-03-08T12:51:52.037" v="505" actId="21"/>
          <ac:spMkLst>
            <pc:docMk/>
            <pc:sldMk cId="63414229" sldId="283"/>
            <ac:spMk id="22" creationId="{9A08A479-A8E6-44A3-AB9D-A5F05A4A1AF9}"/>
          </ac:spMkLst>
        </pc:spChg>
      </pc:sldChg>
      <pc:sldChg chg="addSp delSp modSp add mod ord">
        <pc:chgData name="ludovica@skillselevationfhb.com" userId="d66ab3223affaa58" providerId="LiveId" clId="{1E49CFCF-41C2-4A28-9A6C-2AE4C6DAE613}" dt="2022-03-11T09:28:58.017" v="9776" actId="1076"/>
        <pc:sldMkLst>
          <pc:docMk/>
          <pc:sldMk cId="1702633953" sldId="283"/>
        </pc:sldMkLst>
        <pc:spChg chg="add mod">
          <ac:chgData name="ludovica@skillselevationfhb.com" userId="d66ab3223affaa58" providerId="LiveId" clId="{1E49CFCF-41C2-4A28-9A6C-2AE4C6DAE613}" dt="2022-03-11T09:28:58.017" v="9776" actId="1076"/>
          <ac:spMkLst>
            <pc:docMk/>
            <pc:sldMk cId="1702633953" sldId="283"/>
            <ac:spMk id="12" creationId="{09E8F986-3277-4D04-94CC-78AA44F53E84}"/>
          </ac:spMkLst>
        </pc:spChg>
        <pc:spChg chg="mod">
          <ac:chgData name="ludovica@skillselevationfhb.com" userId="d66ab3223affaa58" providerId="LiveId" clId="{1E49CFCF-41C2-4A28-9A6C-2AE4C6DAE613}" dt="2022-03-11T08:56:11.324" v="9653" actId="20577"/>
          <ac:spMkLst>
            <pc:docMk/>
            <pc:sldMk cId="1702633953" sldId="283"/>
            <ac:spMk id="13" creationId="{0B2F7796-DB8C-4E3A-A0F6-4F8A8145AEF5}"/>
          </ac:spMkLst>
        </pc:spChg>
        <pc:spChg chg="del">
          <ac:chgData name="ludovica@skillselevationfhb.com" userId="d66ab3223affaa58" providerId="LiveId" clId="{1E49CFCF-41C2-4A28-9A6C-2AE4C6DAE613}" dt="2022-03-08T13:00:35.784" v="525" actId="21"/>
          <ac:spMkLst>
            <pc:docMk/>
            <pc:sldMk cId="1702633953" sldId="283"/>
            <ac:spMk id="14" creationId="{0E21429E-2746-46D2-AA7C-D3EBF3087088}"/>
          </ac:spMkLst>
        </pc:spChg>
        <pc:spChg chg="add mod">
          <ac:chgData name="ludovica@skillselevationfhb.com" userId="d66ab3223affaa58" providerId="LiveId" clId="{1E49CFCF-41C2-4A28-9A6C-2AE4C6DAE613}" dt="2022-03-11T08:56:23.855" v="9670" actId="1076"/>
          <ac:spMkLst>
            <pc:docMk/>
            <pc:sldMk cId="1702633953" sldId="283"/>
            <ac:spMk id="15" creationId="{66BF52A4-19F9-4961-A6DF-C271CDFE8941}"/>
          </ac:spMkLst>
        </pc:spChg>
        <pc:spChg chg="mod">
          <ac:chgData name="ludovica@skillselevationfhb.com" userId="d66ab3223affaa58" providerId="LiveId" clId="{1E49CFCF-41C2-4A28-9A6C-2AE4C6DAE613}" dt="2022-03-11T08:56:13.671" v="9655" actId="20577"/>
          <ac:spMkLst>
            <pc:docMk/>
            <pc:sldMk cId="1702633953" sldId="283"/>
            <ac:spMk id="16" creationId="{B1B13B66-0FF7-48D6-9649-E2CF49A33A6D}"/>
          </ac:spMkLst>
        </pc:spChg>
        <pc:spChg chg="del">
          <ac:chgData name="ludovica@skillselevationfhb.com" userId="d66ab3223affaa58" providerId="LiveId" clId="{1E49CFCF-41C2-4A28-9A6C-2AE4C6DAE613}" dt="2022-03-08T13:00:32.389" v="524" actId="21"/>
          <ac:spMkLst>
            <pc:docMk/>
            <pc:sldMk cId="1702633953" sldId="283"/>
            <ac:spMk id="17" creationId="{38F59BD4-4CAA-4F4C-85FB-5C87043F4003}"/>
          </ac:spMkLst>
        </pc:spChg>
        <pc:spChg chg="del mod">
          <ac:chgData name="ludovica@skillselevationfhb.com" userId="d66ab3223affaa58" providerId="LiveId" clId="{1E49CFCF-41C2-4A28-9A6C-2AE4C6DAE613}" dt="2022-03-08T14:30:31.344" v="704" actId="21"/>
          <ac:spMkLst>
            <pc:docMk/>
            <pc:sldMk cId="1702633953" sldId="283"/>
            <ac:spMk id="22" creationId="{9A08A479-A8E6-44A3-AB9D-A5F05A4A1AF9}"/>
          </ac:spMkLst>
        </pc:spChg>
      </pc:sldChg>
      <pc:sldChg chg="addSp delSp modSp add del mod ord">
        <pc:chgData name="ludovica@skillselevationfhb.com" userId="d66ab3223affaa58" providerId="LiveId" clId="{1E49CFCF-41C2-4A28-9A6C-2AE4C6DAE613}" dt="2022-03-10T12:14:45.919" v="5865" actId="403"/>
        <pc:sldMkLst>
          <pc:docMk/>
          <pc:sldMk cId="825119717" sldId="284"/>
        </pc:sldMkLst>
        <pc:spChg chg="mod">
          <ac:chgData name="ludovica@skillselevationfhb.com" userId="d66ab3223affaa58" providerId="LiveId" clId="{1E49CFCF-41C2-4A28-9A6C-2AE4C6DAE613}" dt="2022-03-10T12:14:38.837" v="5861" actId="1076"/>
          <ac:spMkLst>
            <pc:docMk/>
            <pc:sldMk cId="825119717" sldId="284"/>
            <ac:spMk id="9" creationId="{860BECD8-C24B-4AF3-9FE5-50B232840A41}"/>
          </ac:spMkLst>
        </pc:spChg>
        <pc:spChg chg="add del mod">
          <ac:chgData name="ludovica@skillselevationfhb.com" userId="d66ab3223affaa58" providerId="LiveId" clId="{1E49CFCF-41C2-4A28-9A6C-2AE4C6DAE613}" dt="2022-03-10T12:14:32.223" v="5859" actId="21"/>
          <ac:spMkLst>
            <pc:docMk/>
            <pc:sldMk cId="825119717" sldId="284"/>
            <ac:spMk id="10" creationId="{97EAF0DC-B76E-433D-AC33-B79E0A563A13}"/>
          </ac:spMkLst>
        </pc:spChg>
        <pc:spChg chg="add mod">
          <ac:chgData name="ludovica@skillselevationfhb.com" userId="d66ab3223affaa58" providerId="LiveId" clId="{1E49CFCF-41C2-4A28-9A6C-2AE4C6DAE613}" dt="2022-03-10T12:14:45.919" v="5865" actId="403"/>
          <ac:spMkLst>
            <pc:docMk/>
            <pc:sldMk cId="825119717" sldId="284"/>
            <ac:spMk id="12" creationId="{18BDBFD5-1C80-43A2-A299-7E3B9A8981DB}"/>
          </ac:spMkLst>
        </pc:spChg>
        <pc:spChg chg="del mod">
          <ac:chgData name="ludovica@skillselevationfhb.com" userId="d66ab3223affaa58" providerId="LiveId" clId="{1E49CFCF-41C2-4A28-9A6C-2AE4C6DAE613}" dt="2022-03-08T13:48:22.385" v="608"/>
          <ac:spMkLst>
            <pc:docMk/>
            <pc:sldMk cId="825119717" sldId="284"/>
            <ac:spMk id="14" creationId="{5CEAA509-EA64-40BD-A771-50421C7C663D}"/>
          </ac:spMkLst>
        </pc:spChg>
        <pc:picChg chg="del">
          <ac:chgData name="ludovica@skillselevationfhb.com" userId="d66ab3223affaa58" providerId="LiveId" clId="{1E49CFCF-41C2-4A28-9A6C-2AE4C6DAE613}" dt="2022-03-10T11:53:41.529" v="5618" actId="21"/>
          <ac:picMkLst>
            <pc:docMk/>
            <pc:sldMk cId="825119717" sldId="284"/>
            <ac:picMk id="3" creationId="{16476699-494A-4532-825A-8FDBB83DEC8B}"/>
          </ac:picMkLst>
        </pc:picChg>
        <pc:picChg chg="add del mod">
          <ac:chgData name="ludovica@skillselevationfhb.com" userId="d66ab3223affaa58" providerId="LiveId" clId="{1E49CFCF-41C2-4A28-9A6C-2AE4C6DAE613}" dt="2022-03-10T12:10:06.870" v="5780" actId="21"/>
          <ac:picMkLst>
            <pc:docMk/>
            <pc:sldMk cId="825119717" sldId="284"/>
            <ac:picMk id="8194" creationId="{B8AF3CFC-F0E0-48AC-BF6B-B86C34B4180F}"/>
          </ac:picMkLst>
        </pc:picChg>
        <pc:picChg chg="add del mod">
          <ac:chgData name="ludovica@skillselevationfhb.com" userId="d66ab3223affaa58" providerId="LiveId" clId="{1E49CFCF-41C2-4A28-9A6C-2AE4C6DAE613}" dt="2022-03-10T12:10:10.170" v="5782" actId="21"/>
          <ac:picMkLst>
            <pc:docMk/>
            <pc:sldMk cId="825119717" sldId="284"/>
            <ac:picMk id="8196" creationId="{97C204F1-C2BF-42F7-BC2A-FFF975284001}"/>
          </ac:picMkLst>
        </pc:picChg>
        <pc:picChg chg="add del mod">
          <ac:chgData name="ludovica@skillselevationfhb.com" userId="d66ab3223affaa58" providerId="LiveId" clId="{1E49CFCF-41C2-4A28-9A6C-2AE4C6DAE613}" dt="2022-03-10T12:03:38.400" v="5691" actId="21"/>
          <ac:picMkLst>
            <pc:docMk/>
            <pc:sldMk cId="825119717" sldId="284"/>
            <ac:picMk id="8198" creationId="{6AAE4A41-41CA-46FE-89D1-5F74D7B9C175}"/>
          </ac:picMkLst>
        </pc:picChg>
        <pc:picChg chg="add del mod">
          <ac:chgData name="ludovica@skillselevationfhb.com" userId="d66ab3223affaa58" providerId="LiveId" clId="{1E49CFCF-41C2-4A28-9A6C-2AE4C6DAE613}" dt="2022-03-10T12:10:08.463" v="5781" actId="21"/>
          <ac:picMkLst>
            <pc:docMk/>
            <pc:sldMk cId="825119717" sldId="284"/>
            <ac:picMk id="8200" creationId="{A51B4FD7-24A3-451E-93E1-F644AAAA568B}"/>
          </ac:picMkLst>
        </pc:picChg>
      </pc:sldChg>
      <pc:sldChg chg="addSp delSp modSp add mod ord">
        <pc:chgData name="ludovica@skillselevationfhb.com" userId="d66ab3223affaa58" providerId="LiveId" clId="{1E49CFCF-41C2-4A28-9A6C-2AE4C6DAE613}" dt="2022-03-10T17:05:21.578" v="9207" actId="1076"/>
        <pc:sldMkLst>
          <pc:docMk/>
          <pc:sldMk cId="527609177" sldId="285"/>
        </pc:sldMkLst>
        <pc:spChg chg="add mod">
          <ac:chgData name="ludovica@skillselevationfhb.com" userId="d66ab3223affaa58" providerId="LiveId" clId="{1E49CFCF-41C2-4A28-9A6C-2AE4C6DAE613}" dt="2022-03-10T17:00:54.123" v="9158" actId="20577"/>
          <ac:spMkLst>
            <pc:docMk/>
            <pc:sldMk cId="527609177" sldId="285"/>
            <ac:spMk id="8" creationId="{4B655011-3D68-4A1B-A909-E92BD671D461}"/>
          </ac:spMkLst>
        </pc:spChg>
        <pc:spChg chg="mod">
          <ac:chgData name="ludovica@skillselevationfhb.com" userId="d66ab3223affaa58" providerId="LiveId" clId="{1E49CFCF-41C2-4A28-9A6C-2AE4C6DAE613}" dt="2022-03-08T16:26:57.388" v="1430" actId="20577"/>
          <ac:spMkLst>
            <pc:docMk/>
            <pc:sldMk cId="527609177" sldId="285"/>
            <ac:spMk id="9" creationId="{860BECD8-C24B-4AF3-9FE5-50B232840A41}"/>
          </ac:spMkLst>
        </pc:spChg>
        <pc:spChg chg="del mod">
          <ac:chgData name="ludovica@skillselevationfhb.com" userId="d66ab3223affaa58" providerId="LiveId" clId="{1E49CFCF-41C2-4A28-9A6C-2AE4C6DAE613}" dt="2022-03-08T13:35:43.206" v="604"/>
          <ac:spMkLst>
            <pc:docMk/>
            <pc:sldMk cId="527609177" sldId="285"/>
            <ac:spMk id="14" creationId="{5CEAA509-EA64-40BD-A771-50421C7C663D}"/>
          </ac:spMkLst>
        </pc:spChg>
        <pc:picChg chg="del">
          <ac:chgData name="ludovica@skillselevationfhb.com" userId="d66ab3223affaa58" providerId="LiveId" clId="{1E49CFCF-41C2-4A28-9A6C-2AE4C6DAE613}" dt="2022-03-10T12:05:28.548" v="5724" actId="21"/>
          <ac:picMkLst>
            <pc:docMk/>
            <pc:sldMk cId="527609177" sldId="285"/>
            <ac:picMk id="3" creationId="{16476699-494A-4532-825A-8FDBB83DEC8B}"/>
          </ac:picMkLst>
        </pc:picChg>
        <pc:picChg chg="add mod">
          <ac:chgData name="ludovica@skillselevationfhb.com" userId="d66ab3223affaa58" providerId="LiveId" clId="{1E49CFCF-41C2-4A28-9A6C-2AE4C6DAE613}" dt="2022-03-10T17:05:19.845" v="9206" actId="1076"/>
          <ac:picMkLst>
            <pc:docMk/>
            <pc:sldMk cId="527609177" sldId="285"/>
            <ac:picMk id="10" creationId="{37B5B3AD-3AE6-4A7F-9258-DE52C8C20777}"/>
          </ac:picMkLst>
        </pc:picChg>
        <pc:picChg chg="add mod">
          <ac:chgData name="ludovica@skillselevationfhb.com" userId="d66ab3223affaa58" providerId="LiveId" clId="{1E49CFCF-41C2-4A28-9A6C-2AE4C6DAE613}" dt="2022-03-10T17:05:12.776" v="9204" actId="1076"/>
          <ac:picMkLst>
            <pc:docMk/>
            <pc:sldMk cId="527609177" sldId="285"/>
            <ac:picMk id="11" creationId="{EBBD4279-C404-448E-B5D7-D1D80051C08C}"/>
          </ac:picMkLst>
        </pc:picChg>
        <pc:picChg chg="add mod">
          <ac:chgData name="ludovica@skillselevationfhb.com" userId="d66ab3223affaa58" providerId="LiveId" clId="{1E49CFCF-41C2-4A28-9A6C-2AE4C6DAE613}" dt="2022-03-10T17:05:21.578" v="9207" actId="1076"/>
          <ac:picMkLst>
            <pc:docMk/>
            <pc:sldMk cId="527609177" sldId="285"/>
            <ac:picMk id="12" creationId="{1F266FC7-17D9-40F7-8D76-81EF0B7279EE}"/>
          </ac:picMkLst>
        </pc:picChg>
      </pc:sldChg>
      <pc:sldChg chg="addSp delSp modSp add del mod">
        <pc:chgData name="ludovica@skillselevationfhb.com" userId="d66ab3223affaa58" providerId="LiveId" clId="{1E49CFCF-41C2-4A28-9A6C-2AE4C6DAE613}" dt="2022-03-08T16:45:50.093" v="1598" actId="2696"/>
        <pc:sldMkLst>
          <pc:docMk/>
          <pc:sldMk cId="1030539898" sldId="286"/>
        </pc:sldMkLst>
        <pc:spChg chg="add mod">
          <ac:chgData name="ludovica@skillselevationfhb.com" userId="d66ab3223affaa58" providerId="LiveId" clId="{1E49CFCF-41C2-4A28-9A6C-2AE4C6DAE613}" dt="2022-03-08T15:41:17.363" v="1112" actId="20577"/>
          <ac:spMkLst>
            <pc:docMk/>
            <pc:sldMk cId="1030539898" sldId="286"/>
            <ac:spMk id="8" creationId="{478EC13F-C2DC-4306-BD95-04685893A13A}"/>
          </ac:spMkLst>
        </pc:spChg>
        <pc:spChg chg="del">
          <ac:chgData name="ludovica@skillselevationfhb.com" userId="d66ab3223affaa58" providerId="LiveId" clId="{1E49CFCF-41C2-4A28-9A6C-2AE4C6DAE613}" dt="2022-03-08T14:33:49.480" v="757" actId="21"/>
          <ac:spMkLst>
            <pc:docMk/>
            <pc:sldMk cId="1030539898" sldId="286"/>
            <ac:spMk id="9" creationId="{860BECD8-C24B-4AF3-9FE5-50B232840A41}"/>
          </ac:spMkLst>
        </pc:spChg>
        <pc:spChg chg="add mod">
          <ac:chgData name="ludovica@skillselevationfhb.com" userId="d66ab3223affaa58" providerId="LiveId" clId="{1E49CFCF-41C2-4A28-9A6C-2AE4C6DAE613}" dt="2022-03-08T14:34:00.197" v="760" actId="1076"/>
          <ac:spMkLst>
            <pc:docMk/>
            <pc:sldMk cId="1030539898" sldId="286"/>
            <ac:spMk id="10" creationId="{D14BD56C-F768-4AB1-A081-A5B3C01DA257}"/>
          </ac:spMkLst>
        </pc:spChg>
        <pc:spChg chg="add mod">
          <ac:chgData name="ludovica@skillselevationfhb.com" userId="d66ab3223affaa58" providerId="LiveId" clId="{1E49CFCF-41C2-4A28-9A6C-2AE4C6DAE613}" dt="2022-03-08T14:34:32.596" v="783" actId="14100"/>
          <ac:spMkLst>
            <pc:docMk/>
            <pc:sldMk cId="1030539898" sldId="286"/>
            <ac:spMk id="11" creationId="{D7376DF7-71AB-4A38-981D-99A023FE947E}"/>
          </ac:spMkLst>
        </pc:spChg>
        <pc:spChg chg="del">
          <ac:chgData name="ludovica@skillselevationfhb.com" userId="d66ab3223affaa58" providerId="LiveId" clId="{1E49CFCF-41C2-4A28-9A6C-2AE4C6DAE613}" dt="2022-03-08T14:32:46.947" v="730" actId="21"/>
          <ac:spMkLst>
            <pc:docMk/>
            <pc:sldMk cId="1030539898" sldId="286"/>
            <ac:spMk id="14" creationId="{5CEAA509-EA64-40BD-A771-50421C7C663D}"/>
          </ac:spMkLst>
        </pc:spChg>
      </pc:sldChg>
      <pc:sldChg chg="modSp add mod">
        <pc:chgData name="ludovica@skillselevationfhb.com" userId="d66ab3223affaa58" providerId="LiveId" clId="{1E49CFCF-41C2-4A28-9A6C-2AE4C6DAE613}" dt="2022-03-08T16:08:35.182" v="1332" actId="2711"/>
        <pc:sldMkLst>
          <pc:docMk/>
          <pc:sldMk cId="2717932038" sldId="287"/>
        </pc:sldMkLst>
        <pc:spChg chg="mod">
          <ac:chgData name="ludovica@skillselevationfhb.com" userId="d66ab3223affaa58" providerId="LiveId" clId="{1E49CFCF-41C2-4A28-9A6C-2AE4C6DAE613}" dt="2022-03-08T16:08:35.182" v="1332" actId="2711"/>
          <ac:spMkLst>
            <pc:docMk/>
            <pc:sldMk cId="2717932038" sldId="287"/>
            <ac:spMk id="14" creationId="{5CEAA509-EA64-40BD-A771-50421C7C663D}"/>
          </ac:spMkLst>
        </pc:spChg>
        <pc:picChg chg="mod">
          <ac:chgData name="ludovica@skillselevationfhb.com" userId="d66ab3223affaa58" providerId="LiveId" clId="{1E49CFCF-41C2-4A28-9A6C-2AE4C6DAE613}" dt="2022-03-08T15:18:15.597" v="788" actId="1076"/>
          <ac:picMkLst>
            <pc:docMk/>
            <pc:sldMk cId="2717932038" sldId="287"/>
            <ac:picMk id="3" creationId="{16476699-494A-4532-825A-8FDBB83DEC8B}"/>
          </ac:picMkLst>
        </pc:picChg>
      </pc:sldChg>
      <pc:sldChg chg="addSp delSp modSp add mod ord">
        <pc:chgData name="ludovica@skillselevationfhb.com" userId="d66ab3223affaa58" providerId="LiveId" clId="{1E49CFCF-41C2-4A28-9A6C-2AE4C6DAE613}" dt="2022-03-10T17:13:53.081" v="9299" actId="1076"/>
        <pc:sldMkLst>
          <pc:docMk/>
          <pc:sldMk cId="2188453500" sldId="288"/>
        </pc:sldMkLst>
        <pc:spChg chg="del">
          <ac:chgData name="ludovica@skillselevationfhb.com" userId="d66ab3223affaa58" providerId="LiveId" clId="{1E49CFCF-41C2-4A28-9A6C-2AE4C6DAE613}" dt="2022-03-08T15:48:31.254" v="1179" actId="21"/>
          <ac:spMkLst>
            <pc:docMk/>
            <pc:sldMk cId="2188453500" sldId="288"/>
            <ac:spMk id="8" creationId="{478EC13F-C2DC-4306-BD95-04685893A13A}"/>
          </ac:spMkLst>
        </pc:spChg>
        <pc:spChg chg="del">
          <ac:chgData name="ludovica@skillselevationfhb.com" userId="d66ab3223affaa58" providerId="LiveId" clId="{1E49CFCF-41C2-4A28-9A6C-2AE4C6DAE613}" dt="2022-03-08T17:37:41.890" v="2161" actId="21"/>
          <ac:spMkLst>
            <pc:docMk/>
            <pc:sldMk cId="2188453500" sldId="288"/>
            <ac:spMk id="10" creationId="{D14BD56C-F768-4AB1-A081-A5B3C01DA257}"/>
          </ac:spMkLst>
        </pc:spChg>
        <pc:spChg chg="mod">
          <ac:chgData name="ludovica@skillselevationfhb.com" userId="d66ab3223affaa58" providerId="LiveId" clId="{1E49CFCF-41C2-4A28-9A6C-2AE4C6DAE613}" dt="2022-03-08T17:36:26.345" v="2151" actId="14100"/>
          <ac:spMkLst>
            <pc:docMk/>
            <pc:sldMk cId="2188453500" sldId="288"/>
            <ac:spMk id="11" creationId="{D7376DF7-71AB-4A38-981D-99A023FE947E}"/>
          </ac:spMkLst>
        </pc:spChg>
        <pc:spChg chg="add mod">
          <ac:chgData name="ludovica@skillselevationfhb.com" userId="d66ab3223affaa58" providerId="LiveId" clId="{1E49CFCF-41C2-4A28-9A6C-2AE4C6DAE613}" dt="2022-03-10T17:13:53.081" v="9299" actId="1076"/>
          <ac:spMkLst>
            <pc:docMk/>
            <pc:sldMk cId="2188453500" sldId="288"/>
            <ac:spMk id="12" creationId="{69AF9B40-BCDB-47D8-A188-64E57F218902}"/>
          </ac:spMkLst>
        </pc:spChg>
        <pc:picChg chg="mod">
          <ac:chgData name="ludovica@skillselevationfhb.com" userId="d66ab3223affaa58" providerId="LiveId" clId="{1E49CFCF-41C2-4A28-9A6C-2AE4C6DAE613}" dt="2022-03-08T17:36:30.811" v="2152" actId="1076"/>
          <ac:picMkLst>
            <pc:docMk/>
            <pc:sldMk cId="2188453500" sldId="288"/>
            <ac:picMk id="3" creationId="{16476699-494A-4532-825A-8FDBB83DEC8B}"/>
          </ac:picMkLst>
        </pc:picChg>
      </pc:sldChg>
      <pc:sldChg chg="modSp add del mod ord">
        <pc:chgData name="ludovica@skillselevationfhb.com" userId="d66ab3223affaa58" providerId="LiveId" clId="{1E49CFCF-41C2-4A28-9A6C-2AE4C6DAE613}" dt="2022-03-08T17:36:49.609" v="2154" actId="2696"/>
        <pc:sldMkLst>
          <pc:docMk/>
          <pc:sldMk cId="3053628698" sldId="289"/>
        </pc:sldMkLst>
        <pc:spChg chg="mod">
          <ac:chgData name="ludovica@skillselevationfhb.com" userId="d66ab3223affaa58" providerId="LiveId" clId="{1E49CFCF-41C2-4A28-9A6C-2AE4C6DAE613}" dt="2022-03-08T15:49:55.418" v="1246" actId="20577"/>
          <ac:spMkLst>
            <pc:docMk/>
            <pc:sldMk cId="3053628698" sldId="289"/>
            <ac:spMk id="11" creationId="{D7376DF7-71AB-4A38-981D-99A023FE947E}"/>
          </ac:spMkLst>
        </pc:spChg>
        <pc:spChg chg="mod">
          <ac:chgData name="ludovica@skillselevationfhb.com" userId="d66ab3223affaa58" providerId="LiveId" clId="{1E49CFCF-41C2-4A28-9A6C-2AE4C6DAE613}" dt="2022-03-08T17:35:55.772" v="2148"/>
          <ac:spMkLst>
            <pc:docMk/>
            <pc:sldMk cId="3053628698" sldId="289"/>
            <ac:spMk id="12" creationId="{69AF9B40-BCDB-47D8-A188-64E57F218902}"/>
          </ac:spMkLst>
        </pc:spChg>
      </pc:sldChg>
      <pc:sldChg chg="add">
        <pc:chgData name="ludovica@skillselevationfhb.com" userId="d66ab3223affaa58" providerId="LiveId" clId="{1E49CFCF-41C2-4A28-9A6C-2AE4C6DAE613}" dt="2022-03-08T15:57:55.670" v="1247" actId="2890"/>
        <pc:sldMkLst>
          <pc:docMk/>
          <pc:sldMk cId="3200133726" sldId="290"/>
        </pc:sldMkLst>
      </pc:sldChg>
      <pc:sldChg chg="delSp modSp add del mod ord">
        <pc:chgData name="ludovica@skillselevationfhb.com" userId="d66ab3223affaa58" providerId="LiveId" clId="{1E49CFCF-41C2-4A28-9A6C-2AE4C6DAE613}" dt="2022-03-09T14:20:07.552" v="3838" actId="2696"/>
        <pc:sldMkLst>
          <pc:docMk/>
          <pc:sldMk cId="2729047759" sldId="291"/>
        </pc:sldMkLst>
        <pc:spChg chg="mod">
          <ac:chgData name="ludovica@skillselevationfhb.com" userId="d66ab3223affaa58" providerId="LiveId" clId="{1E49CFCF-41C2-4A28-9A6C-2AE4C6DAE613}" dt="2022-03-09T13:59:01.283" v="3232" actId="20577"/>
          <ac:spMkLst>
            <pc:docMk/>
            <pc:sldMk cId="2729047759" sldId="291"/>
            <ac:spMk id="9" creationId="{860BECD8-C24B-4AF3-9FE5-50B232840A41}"/>
          </ac:spMkLst>
        </pc:spChg>
        <pc:spChg chg="mod">
          <ac:chgData name="ludovica@skillselevationfhb.com" userId="d66ab3223affaa58" providerId="LiveId" clId="{1E49CFCF-41C2-4A28-9A6C-2AE4C6DAE613}" dt="2022-03-09T14:05:21.272" v="3527" actId="404"/>
          <ac:spMkLst>
            <pc:docMk/>
            <pc:sldMk cId="2729047759" sldId="291"/>
            <ac:spMk id="10" creationId="{97EAF0DC-B76E-433D-AC33-B79E0A563A13}"/>
          </ac:spMkLst>
        </pc:spChg>
        <pc:picChg chg="del">
          <ac:chgData name="ludovica@skillselevationfhb.com" userId="d66ab3223affaa58" providerId="LiveId" clId="{1E49CFCF-41C2-4A28-9A6C-2AE4C6DAE613}" dt="2022-03-09T13:42:33.539" v="3079" actId="21"/>
          <ac:picMkLst>
            <pc:docMk/>
            <pc:sldMk cId="2729047759" sldId="291"/>
            <ac:picMk id="3" creationId="{16476699-494A-4532-825A-8FDBB83DEC8B}"/>
          </ac:picMkLst>
        </pc:picChg>
      </pc:sldChg>
      <pc:sldChg chg="addSp delSp modSp add mod ord">
        <pc:chgData name="ludovica@skillselevationfhb.com" userId="d66ab3223affaa58" providerId="LiveId" clId="{1E49CFCF-41C2-4A28-9A6C-2AE4C6DAE613}" dt="2022-03-16T13:34:07.164" v="11120"/>
        <pc:sldMkLst>
          <pc:docMk/>
          <pc:sldMk cId="2872872344" sldId="292"/>
        </pc:sldMkLst>
        <pc:spChg chg="mod">
          <ac:chgData name="ludovica@skillselevationfhb.com" userId="d66ab3223affaa58" providerId="LiveId" clId="{1E49CFCF-41C2-4A28-9A6C-2AE4C6DAE613}" dt="2022-03-10T10:02:44.346" v="4305" actId="1076"/>
          <ac:spMkLst>
            <pc:docMk/>
            <pc:sldMk cId="2872872344" sldId="292"/>
            <ac:spMk id="9" creationId="{860BECD8-C24B-4AF3-9FE5-50B232840A41}"/>
          </ac:spMkLst>
        </pc:spChg>
        <pc:spChg chg="mod">
          <ac:chgData name="ludovica@skillselevationfhb.com" userId="d66ab3223affaa58" providerId="LiveId" clId="{1E49CFCF-41C2-4A28-9A6C-2AE4C6DAE613}" dt="2022-03-10T17:44:59.511" v="9609" actId="14100"/>
          <ac:spMkLst>
            <pc:docMk/>
            <pc:sldMk cId="2872872344" sldId="292"/>
            <ac:spMk id="10" creationId="{97EAF0DC-B76E-433D-AC33-B79E0A563A13}"/>
          </ac:spMkLst>
        </pc:spChg>
        <pc:picChg chg="del">
          <ac:chgData name="ludovica@skillselevationfhb.com" userId="d66ab3223affaa58" providerId="LiveId" clId="{1E49CFCF-41C2-4A28-9A6C-2AE4C6DAE613}" dt="2022-03-10T09:18:53.772" v="3840" actId="21"/>
          <ac:picMkLst>
            <pc:docMk/>
            <pc:sldMk cId="2872872344" sldId="292"/>
            <ac:picMk id="3" creationId="{16476699-494A-4532-825A-8FDBB83DEC8B}"/>
          </ac:picMkLst>
        </pc:picChg>
        <pc:picChg chg="add mod">
          <ac:chgData name="ludovica@skillselevationfhb.com" userId="d66ab3223affaa58" providerId="LiveId" clId="{1E49CFCF-41C2-4A28-9A6C-2AE4C6DAE613}" dt="2022-03-11T08:44:46.853" v="9622" actId="1076"/>
          <ac:picMkLst>
            <pc:docMk/>
            <pc:sldMk cId="2872872344" sldId="292"/>
            <ac:picMk id="11" creationId="{CF88E9EF-0BED-4A52-B3D0-8B307ACB38EC}"/>
          </ac:picMkLst>
        </pc:picChg>
        <pc:picChg chg="add del mod">
          <ac:chgData name="ludovica@skillselevationfhb.com" userId="d66ab3223affaa58" providerId="LiveId" clId="{1E49CFCF-41C2-4A28-9A6C-2AE4C6DAE613}" dt="2022-03-10T11:13:03.296" v="4733" actId="478"/>
          <ac:picMkLst>
            <pc:docMk/>
            <pc:sldMk cId="2872872344" sldId="292"/>
            <ac:picMk id="12" creationId="{2847A9AF-AAC5-493C-A397-5FBB08098FBC}"/>
          </ac:picMkLst>
        </pc:picChg>
        <pc:picChg chg="add del mod">
          <ac:chgData name="ludovica@skillselevationfhb.com" userId="d66ab3223affaa58" providerId="LiveId" clId="{1E49CFCF-41C2-4A28-9A6C-2AE4C6DAE613}" dt="2022-03-10T09:56:31.351" v="4147" actId="21"/>
          <ac:picMkLst>
            <pc:docMk/>
            <pc:sldMk cId="2872872344" sldId="292"/>
            <ac:picMk id="1026" creationId="{0E110A4F-4501-49AB-B415-D2A91521A654}"/>
          </ac:picMkLst>
        </pc:picChg>
        <pc:picChg chg="add del">
          <ac:chgData name="ludovica@skillselevationfhb.com" userId="d66ab3223affaa58" providerId="LiveId" clId="{1E49CFCF-41C2-4A28-9A6C-2AE4C6DAE613}" dt="2022-03-10T09:21:07.191" v="3843" actId="21"/>
          <ac:picMkLst>
            <pc:docMk/>
            <pc:sldMk cId="2872872344" sldId="292"/>
            <ac:picMk id="1028" creationId="{48C84367-7AD7-480F-BBC5-3269D24A48B0}"/>
          </ac:picMkLst>
        </pc:picChg>
        <pc:picChg chg="add del mod">
          <ac:chgData name="ludovica@skillselevationfhb.com" userId="d66ab3223affaa58" providerId="LiveId" clId="{1E49CFCF-41C2-4A28-9A6C-2AE4C6DAE613}" dt="2022-03-10T10:01:04.974" v="4280" actId="21"/>
          <ac:picMkLst>
            <pc:docMk/>
            <pc:sldMk cId="2872872344" sldId="292"/>
            <ac:picMk id="1030" creationId="{5090E95B-A10A-4A5D-913C-5AA8F0D7ECA4}"/>
          </ac:picMkLst>
        </pc:picChg>
      </pc:sldChg>
      <pc:sldChg chg="addSp delSp modSp add mod ord">
        <pc:chgData name="ludovica@skillselevationfhb.com" userId="d66ab3223affaa58" providerId="LiveId" clId="{1E49CFCF-41C2-4A28-9A6C-2AE4C6DAE613}" dt="2022-03-11T18:18:21.884" v="10917" actId="403"/>
        <pc:sldMkLst>
          <pc:docMk/>
          <pc:sldMk cId="2639367128" sldId="293"/>
        </pc:sldMkLst>
        <pc:spChg chg="mod">
          <ac:chgData name="ludovica@skillselevationfhb.com" userId="d66ab3223affaa58" providerId="LiveId" clId="{1E49CFCF-41C2-4A28-9A6C-2AE4C6DAE613}" dt="2022-03-11T08:59:17.961" v="9687" actId="20577"/>
          <ac:spMkLst>
            <pc:docMk/>
            <pc:sldMk cId="2639367128" sldId="293"/>
            <ac:spMk id="9" creationId="{860BECD8-C24B-4AF3-9FE5-50B232840A41}"/>
          </ac:spMkLst>
        </pc:spChg>
        <pc:spChg chg="mod">
          <ac:chgData name="ludovica@skillselevationfhb.com" userId="d66ab3223affaa58" providerId="LiveId" clId="{1E49CFCF-41C2-4A28-9A6C-2AE4C6DAE613}" dt="2022-03-11T18:18:21.884" v="10917" actId="403"/>
          <ac:spMkLst>
            <pc:docMk/>
            <pc:sldMk cId="2639367128" sldId="293"/>
            <ac:spMk id="10" creationId="{97EAF0DC-B76E-433D-AC33-B79E0A563A13}"/>
          </ac:spMkLst>
        </pc:spChg>
        <pc:picChg chg="add del mod">
          <ac:chgData name="ludovica@skillselevationfhb.com" userId="d66ab3223affaa58" providerId="LiveId" clId="{1E49CFCF-41C2-4A28-9A6C-2AE4C6DAE613}" dt="2022-03-11T08:59:23.510" v="9689" actId="21"/>
          <ac:picMkLst>
            <pc:docMk/>
            <pc:sldMk cId="2639367128" sldId="293"/>
            <ac:picMk id="8" creationId="{09E984DA-017A-4D35-87EC-B580CA904FAB}"/>
          </ac:picMkLst>
        </pc:picChg>
      </pc:sldChg>
      <pc:sldChg chg="addSp delSp modSp add del mod ord">
        <pc:chgData name="ludovica@skillselevationfhb.com" userId="d66ab3223affaa58" providerId="LiveId" clId="{1E49CFCF-41C2-4A28-9A6C-2AE4C6DAE613}" dt="2022-03-08T16:46:26.654" v="1608" actId="2696"/>
        <pc:sldMkLst>
          <pc:docMk/>
          <pc:sldMk cId="971083412" sldId="294"/>
        </pc:sldMkLst>
        <pc:spChg chg="del">
          <ac:chgData name="ludovica@skillselevationfhb.com" userId="d66ab3223affaa58" providerId="LiveId" clId="{1E49CFCF-41C2-4A28-9A6C-2AE4C6DAE613}" dt="2022-03-08T16:40:53.971" v="1511" actId="21"/>
          <ac:spMkLst>
            <pc:docMk/>
            <pc:sldMk cId="971083412" sldId="294"/>
            <ac:spMk id="10" creationId="{D14BD56C-F768-4AB1-A081-A5B3C01DA257}"/>
          </ac:spMkLst>
        </pc:spChg>
        <pc:spChg chg="mod">
          <ac:chgData name="ludovica@skillselevationfhb.com" userId="d66ab3223affaa58" providerId="LiveId" clId="{1E49CFCF-41C2-4A28-9A6C-2AE4C6DAE613}" dt="2022-03-08T16:41:23.967" v="1519" actId="1076"/>
          <ac:spMkLst>
            <pc:docMk/>
            <pc:sldMk cId="971083412" sldId="294"/>
            <ac:spMk id="11" creationId="{D7376DF7-71AB-4A38-981D-99A023FE947E}"/>
          </ac:spMkLst>
        </pc:spChg>
        <pc:spChg chg="del mod">
          <ac:chgData name="ludovica@skillselevationfhb.com" userId="d66ab3223affaa58" providerId="LiveId" clId="{1E49CFCF-41C2-4A28-9A6C-2AE4C6DAE613}" dt="2022-03-08T16:44:47.032" v="1579" actId="21"/>
          <ac:spMkLst>
            <pc:docMk/>
            <pc:sldMk cId="971083412" sldId="294"/>
            <ac:spMk id="12" creationId="{69AF9B40-BCDB-47D8-A188-64E57F218902}"/>
          </ac:spMkLst>
        </pc:spChg>
        <pc:picChg chg="mod">
          <ac:chgData name="ludovica@skillselevationfhb.com" userId="d66ab3223affaa58" providerId="LiveId" clId="{1E49CFCF-41C2-4A28-9A6C-2AE4C6DAE613}" dt="2022-03-08T16:42:29.291" v="1528" actId="14100"/>
          <ac:picMkLst>
            <pc:docMk/>
            <pc:sldMk cId="971083412" sldId="294"/>
            <ac:picMk id="3" creationId="{16476699-494A-4532-825A-8FDBB83DEC8B}"/>
          </ac:picMkLst>
        </pc:picChg>
        <pc:picChg chg="add del mod">
          <ac:chgData name="ludovica@skillselevationfhb.com" userId="d66ab3223affaa58" providerId="LiveId" clId="{1E49CFCF-41C2-4A28-9A6C-2AE4C6DAE613}" dt="2022-03-08T16:44:16.609" v="1566" actId="21"/>
          <ac:picMkLst>
            <pc:docMk/>
            <pc:sldMk cId="971083412" sldId="294"/>
            <ac:picMk id="1026" creationId="{139CDD6A-8A7C-4278-9ADD-1D214A46B58F}"/>
          </ac:picMkLst>
        </pc:picChg>
        <pc:picChg chg="add del mod">
          <ac:chgData name="ludovica@skillselevationfhb.com" userId="d66ab3223affaa58" providerId="LiveId" clId="{1E49CFCF-41C2-4A28-9A6C-2AE4C6DAE613}" dt="2022-03-08T16:44:02.625" v="1561" actId="21"/>
          <ac:picMkLst>
            <pc:docMk/>
            <pc:sldMk cId="971083412" sldId="294"/>
            <ac:picMk id="1028" creationId="{AF92F511-72E2-4BC0-827F-0E1B65C9A281}"/>
          </ac:picMkLst>
        </pc:picChg>
      </pc:sldChg>
      <pc:sldChg chg="add del">
        <pc:chgData name="ludovica@skillselevationfhb.com" userId="d66ab3223affaa58" providerId="LiveId" clId="{1E49CFCF-41C2-4A28-9A6C-2AE4C6DAE613}" dt="2022-03-09T08:50:22.154" v="2956" actId="2696"/>
        <pc:sldMkLst>
          <pc:docMk/>
          <pc:sldMk cId="3101877487" sldId="295"/>
        </pc:sldMkLst>
      </pc:sldChg>
      <pc:sldChg chg="addSp delSp modSp add mod">
        <pc:chgData name="ludovica@skillselevationfhb.com" userId="d66ab3223affaa58" providerId="LiveId" clId="{1E49CFCF-41C2-4A28-9A6C-2AE4C6DAE613}" dt="2022-03-08T17:00:45.142" v="1711" actId="1076"/>
        <pc:sldMkLst>
          <pc:docMk/>
          <pc:sldMk cId="2562550798" sldId="296"/>
        </pc:sldMkLst>
        <pc:spChg chg="mod">
          <ac:chgData name="ludovica@skillselevationfhb.com" userId="d66ab3223affaa58" providerId="LiveId" clId="{1E49CFCF-41C2-4A28-9A6C-2AE4C6DAE613}" dt="2022-03-08T16:49:03.716" v="1655" actId="14100"/>
          <ac:spMkLst>
            <pc:docMk/>
            <pc:sldMk cId="2562550798" sldId="296"/>
            <ac:spMk id="18" creationId="{DDCB5C4B-3FE5-4B99-B867-3A575DC4F78E}"/>
          </ac:spMkLst>
        </pc:spChg>
        <pc:spChg chg="mod">
          <ac:chgData name="ludovica@skillselevationfhb.com" userId="d66ab3223affaa58" providerId="LiveId" clId="{1E49CFCF-41C2-4A28-9A6C-2AE4C6DAE613}" dt="2022-03-08T17:00:36.537" v="1708" actId="1076"/>
          <ac:spMkLst>
            <pc:docMk/>
            <pc:sldMk cId="2562550798" sldId="296"/>
            <ac:spMk id="20" creationId="{7C41DCF4-42D8-41EE-83E6-08E7243A7E16}"/>
          </ac:spMkLst>
        </pc:spChg>
        <pc:picChg chg="del">
          <ac:chgData name="ludovica@skillselevationfhb.com" userId="d66ab3223affaa58" providerId="LiveId" clId="{1E49CFCF-41C2-4A28-9A6C-2AE4C6DAE613}" dt="2022-03-08T16:49:07.196" v="1656" actId="21"/>
          <ac:picMkLst>
            <pc:docMk/>
            <pc:sldMk cId="2562550798" sldId="296"/>
            <ac:picMk id="19" creationId="{A6256514-C58C-471B-B38E-7C831E99E327}"/>
          </ac:picMkLst>
        </pc:picChg>
        <pc:picChg chg="add mod">
          <ac:chgData name="ludovica@skillselevationfhb.com" userId="d66ab3223affaa58" providerId="LiveId" clId="{1E49CFCF-41C2-4A28-9A6C-2AE4C6DAE613}" dt="2022-03-08T17:00:45.142" v="1711" actId="1076"/>
          <ac:picMkLst>
            <pc:docMk/>
            <pc:sldMk cId="2562550798" sldId="296"/>
            <ac:picMk id="2050" creationId="{FC5CA8E6-D743-4C7F-A54C-257069F0D498}"/>
          </ac:picMkLst>
        </pc:picChg>
      </pc:sldChg>
      <pc:sldChg chg="addSp delSp modSp add mod">
        <pc:chgData name="ludovica@skillselevationfhb.com" userId="d66ab3223affaa58" providerId="LiveId" clId="{1E49CFCF-41C2-4A28-9A6C-2AE4C6DAE613}" dt="2022-03-10T17:14:48.335" v="9338" actId="1076"/>
        <pc:sldMkLst>
          <pc:docMk/>
          <pc:sldMk cId="690900086" sldId="297"/>
        </pc:sldMkLst>
        <pc:spChg chg="add mod">
          <ac:chgData name="ludovica@skillselevationfhb.com" userId="d66ab3223affaa58" providerId="LiveId" clId="{1E49CFCF-41C2-4A28-9A6C-2AE4C6DAE613}" dt="2022-03-10T17:14:45.849" v="9337" actId="1076"/>
          <ac:spMkLst>
            <pc:docMk/>
            <pc:sldMk cId="690900086" sldId="297"/>
            <ac:spMk id="11" creationId="{742B895A-A560-480A-92E5-F6248C31408F}"/>
          </ac:spMkLst>
        </pc:spChg>
        <pc:spChg chg="mod">
          <ac:chgData name="ludovica@skillselevationfhb.com" userId="d66ab3223affaa58" providerId="LiveId" clId="{1E49CFCF-41C2-4A28-9A6C-2AE4C6DAE613}" dt="2022-03-08T16:49:22.468" v="1674" actId="20577"/>
          <ac:spMkLst>
            <pc:docMk/>
            <pc:sldMk cId="690900086" sldId="297"/>
            <ac:spMk id="18" creationId="{DDCB5C4B-3FE5-4B99-B867-3A575DC4F78E}"/>
          </ac:spMkLst>
        </pc:spChg>
        <pc:spChg chg="del mod">
          <ac:chgData name="ludovica@skillselevationfhb.com" userId="d66ab3223affaa58" providerId="LiveId" clId="{1E49CFCF-41C2-4A28-9A6C-2AE4C6DAE613}" dt="2022-03-08T16:49:29.545" v="1677"/>
          <ac:spMkLst>
            <pc:docMk/>
            <pc:sldMk cId="690900086" sldId="297"/>
            <ac:spMk id="20" creationId="{7C41DCF4-42D8-41EE-83E6-08E7243A7E16}"/>
          </ac:spMkLst>
        </pc:spChg>
        <pc:picChg chg="add mod">
          <ac:chgData name="ludovica@skillselevationfhb.com" userId="d66ab3223affaa58" providerId="LiveId" clId="{1E49CFCF-41C2-4A28-9A6C-2AE4C6DAE613}" dt="2022-03-10T17:14:48.335" v="9338" actId="1076"/>
          <ac:picMkLst>
            <pc:docMk/>
            <pc:sldMk cId="690900086" sldId="297"/>
            <ac:picMk id="6146" creationId="{5509BA66-9D7A-44CE-A680-B0D9067A8D39}"/>
          </ac:picMkLst>
        </pc:picChg>
      </pc:sldChg>
      <pc:sldChg chg="addSp modSp add del mod ord">
        <pc:chgData name="ludovica@skillselevationfhb.com" userId="d66ab3223affaa58" providerId="LiveId" clId="{1E49CFCF-41C2-4A28-9A6C-2AE4C6DAE613}" dt="2022-03-11T13:09:47.933" v="10861" actId="2696"/>
        <pc:sldMkLst>
          <pc:docMk/>
          <pc:sldMk cId="1214828023" sldId="298"/>
        </pc:sldMkLst>
        <pc:spChg chg="mod">
          <ac:chgData name="ludovica@skillselevationfhb.com" userId="d66ab3223affaa58" providerId="LiveId" clId="{1E49CFCF-41C2-4A28-9A6C-2AE4C6DAE613}" dt="2022-03-08T17:27:28.896" v="2112" actId="20577"/>
          <ac:spMkLst>
            <pc:docMk/>
            <pc:sldMk cId="1214828023" sldId="298"/>
            <ac:spMk id="11" creationId="{742B895A-A560-480A-92E5-F6248C31408F}"/>
          </ac:spMkLst>
        </pc:spChg>
        <pc:picChg chg="add mod">
          <ac:chgData name="ludovica@skillselevationfhb.com" userId="d66ab3223affaa58" providerId="LiveId" clId="{1E49CFCF-41C2-4A28-9A6C-2AE4C6DAE613}" dt="2022-03-08T17:18:06.811" v="1804" actId="1076"/>
          <ac:picMkLst>
            <pc:docMk/>
            <pc:sldMk cId="1214828023" sldId="298"/>
            <ac:picMk id="5122" creationId="{F3853181-E361-4B1B-AEFA-B69486D10B42}"/>
          </ac:picMkLst>
        </pc:picChg>
      </pc:sldChg>
      <pc:sldChg chg="addSp delSp modSp add mod ord">
        <pc:chgData name="ludovica@skillselevationfhb.com" userId="d66ab3223affaa58" providerId="LiveId" clId="{1E49CFCF-41C2-4A28-9A6C-2AE4C6DAE613}" dt="2022-03-10T17:17:31.021" v="9340" actId="1076"/>
        <pc:sldMkLst>
          <pc:docMk/>
          <pc:sldMk cId="2666844596" sldId="299"/>
        </pc:sldMkLst>
        <pc:spChg chg="del mod">
          <ac:chgData name="ludovica@skillselevationfhb.com" userId="d66ab3223affaa58" providerId="LiveId" clId="{1E49CFCF-41C2-4A28-9A6C-2AE4C6DAE613}" dt="2022-03-09T07:20:40.729" v="2192"/>
          <ac:spMkLst>
            <pc:docMk/>
            <pc:sldMk cId="2666844596" sldId="299"/>
            <ac:spMk id="11" creationId="{742B895A-A560-480A-92E5-F6248C31408F}"/>
          </ac:spMkLst>
        </pc:spChg>
        <pc:spChg chg="add mod">
          <ac:chgData name="ludovica@skillselevationfhb.com" userId="d66ab3223affaa58" providerId="LiveId" clId="{1E49CFCF-41C2-4A28-9A6C-2AE4C6DAE613}" dt="2022-03-10T17:17:28.550" v="9339" actId="1076"/>
          <ac:spMkLst>
            <pc:docMk/>
            <pc:sldMk cId="2666844596" sldId="299"/>
            <ac:spMk id="13" creationId="{7157B436-7DDA-4AB2-8EDB-604D85801456}"/>
          </ac:spMkLst>
        </pc:spChg>
        <pc:spChg chg="mod">
          <ac:chgData name="ludovica@skillselevationfhb.com" userId="d66ab3223affaa58" providerId="LiveId" clId="{1E49CFCF-41C2-4A28-9A6C-2AE4C6DAE613}" dt="2022-03-09T07:20:01.365" v="2186" actId="20577"/>
          <ac:spMkLst>
            <pc:docMk/>
            <pc:sldMk cId="2666844596" sldId="299"/>
            <ac:spMk id="18" creationId="{DDCB5C4B-3FE5-4B99-B867-3A575DC4F78E}"/>
          </ac:spMkLst>
        </pc:spChg>
        <pc:spChg chg="mod">
          <ac:chgData name="ludovica@skillselevationfhb.com" userId="d66ab3223affaa58" providerId="LiveId" clId="{1E49CFCF-41C2-4A28-9A6C-2AE4C6DAE613}" dt="2022-03-09T07:21:13.232" v="2200" actId="20577"/>
          <ac:spMkLst>
            <pc:docMk/>
            <pc:sldMk cId="2666844596" sldId="299"/>
            <ac:spMk id="34" creationId="{D1D2DFB1-1C8D-4863-A0C1-EFFC3352A2D2}"/>
          </ac:spMkLst>
        </pc:spChg>
        <pc:picChg chg="del">
          <ac:chgData name="ludovica@skillselevationfhb.com" userId="d66ab3223affaa58" providerId="LiveId" clId="{1E49CFCF-41C2-4A28-9A6C-2AE4C6DAE613}" dt="2022-03-09T07:20:40.693" v="2190" actId="21"/>
          <ac:picMkLst>
            <pc:docMk/>
            <pc:sldMk cId="2666844596" sldId="299"/>
            <ac:picMk id="6146" creationId="{5509BA66-9D7A-44CE-A680-B0D9067A8D39}"/>
          </ac:picMkLst>
        </pc:picChg>
        <pc:picChg chg="add mod">
          <ac:chgData name="ludovica@skillselevationfhb.com" userId="d66ab3223affaa58" providerId="LiveId" clId="{1E49CFCF-41C2-4A28-9A6C-2AE4C6DAE613}" dt="2022-03-10T17:17:31.021" v="9340" actId="1076"/>
          <ac:picMkLst>
            <pc:docMk/>
            <pc:sldMk cId="2666844596" sldId="299"/>
            <ac:picMk id="8194" creationId="{405F399A-9C20-4D3E-A6A5-9276EE9629EF}"/>
          </ac:picMkLst>
        </pc:picChg>
      </pc:sldChg>
      <pc:sldChg chg="addSp delSp modSp add mod">
        <pc:chgData name="ludovica@skillselevationfhb.com" userId="d66ab3223affaa58" providerId="LiveId" clId="{1E49CFCF-41C2-4A28-9A6C-2AE4C6DAE613}" dt="2022-03-09T14:19:51.231" v="3835" actId="1076"/>
        <pc:sldMkLst>
          <pc:docMk/>
          <pc:sldMk cId="2572924544" sldId="300"/>
        </pc:sldMkLst>
        <pc:spChg chg="add mod">
          <ac:chgData name="ludovica@skillselevationfhb.com" userId="d66ab3223affaa58" providerId="LiveId" clId="{1E49CFCF-41C2-4A28-9A6C-2AE4C6DAE613}" dt="2022-03-09T14:19:51.231" v="3835" actId="1076"/>
          <ac:spMkLst>
            <pc:docMk/>
            <pc:sldMk cId="2572924544" sldId="300"/>
            <ac:spMk id="12" creationId="{F1F6FABA-B249-425A-B5E5-B3870B6E149C}"/>
          </ac:spMkLst>
        </pc:spChg>
        <pc:spChg chg="mod">
          <ac:chgData name="ludovica@skillselevationfhb.com" userId="d66ab3223affaa58" providerId="LiveId" clId="{1E49CFCF-41C2-4A28-9A6C-2AE4C6DAE613}" dt="2022-03-09T14:19:27.009" v="3832" actId="1076"/>
          <ac:spMkLst>
            <pc:docMk/>
            <pc:sldMk cId="2572924544" sldId="300"/>
            <ac:spMk id="18" creationId="{DDCB5C4B-3FE5-4B99-B867-3A575DC4F78E}"/>
          </ac:spMkLst>
        </pc:spChg>
        <pc:picChg chg="del">
          <ac:chgData name="ludovica@skillselevationfhb.com" userId="d66ab3223affaa58" providerId="LiveId" clId="{1E49CFCF-41C2-4A28-9A6C-2AE4C6DAE613}" dt="2022-03-09T07:34:32.326" v="2279" actId="478"/>
          <ac:picMkLst>
            <pc:docMk/>
            <pc:sldMk cId="2572924544" sldId="300"/>
            <ac:picMk id="8194" creationId="{405F399A-9C20-4D3E-A6A5-9276EE9629EF}"/>
          </ac:picMkLst>
        </pc:picChg>
        <pc:picChg chg="add del mod">
          <ac:chgData name="ludovica@skillselevationfhb.com" userId="d66ab3223affaa58" providerId="LiveId" clId="{1E49CFCF-41C2-4A28-9A6C-2AE4C6DAE613}" dt="2022-03-09T08:15:40.457" v="2734" actId="21"/>
          <ac:picMkLst>
            <pc:docMk/>
            <pc:sldMk cId="2572924544" sldId="300"/>
            <ac:picMk id="9218" creationId="{DBDD731C-194C-43A5-94CB-69C01E2EBDE1}"/>
          </ac:picMkLst>
        </pc:picChg>
      </pc:sldChg>
      <pc:sldChg chg="modSp add mod ord">
        <pc:chgData name="ludovica@skillselevationfhb.com" userId="d66ab3223affaa58" providerId="LiveId" clId="{1E49CFCF-41C2-4A28-9A6C-2AE4C6DAE613}" dt="2022-03-10T17:13:38.052" v="9298" actId="20577"/>
        <pc:sldMkLst>
          <pc:docMk/>
          <pc:sldMk cId="2724518307" sldId="301"/>
        </pc:sldMkLst>
        <pc:spChg chg="mod">
          <ac:chgData name="ludovica@skillselevationfhb.com" userId="d66ab3223affaa58" providerId="LiveId" clId="{1E49CFCF-41C2-4A28-9A6C-2AE4C6DAE613}" dt="2022-03-10T17:13:38.052" v="9298" actId="20577"/>
          <ac:spMkLst>
            <pc:docMk/>
            <pc:sldMk cId="2724518307" sldId="301"/>
            <ac:spMk id="12" creationId="{69AF9B40-BCDB-47D8-A188-64E57F218902}"/>
          </ac:spMkLst>
        </pc:spChg>
      </pc:sldChg>
      <pc:sldChg chg="addSp delSp modSp add mod ord">
        <pc:chgData name="ludovica@skillselevationfhb.com" userId="d66ab3223affaa58" providerId="LiveId" clId="{1E49CFCF-41C2-4A28-9A6C-2AE4C6DAE613}" dt="2022-03-11T15:58:53.592" v="10909" actId="1076"/>
        <pc:sldMkLst>
          <pc:docMk/>
          <pc:sldMk cId="1756228213" sldId="302"/>
        </pc:sldMkLst>
        <pc:spChg chg="mod">
          <ac:chgData name="ludovica@skillselevationfhb.com" userId="d66ab3223affaa58" providerId="LiveId" clId="{1E49CFCF-41C2-4A28-9A6C-2AE4C6DAE613}" dt="2022-03-11T15:58:53.592" v="10909" actId="1076"/>
          <ac:spMkLst>
            <pc:docMk/>
            <pc:sldMk cId="1756228213" sldId="302"/>
            <ac:spMk id="13" creationId="{7157B436-7DDA-4AB2-8EDB-604D85801456}"/>
          </ac:spMkLst>
        </pc:spChg>
        <pc:picChg chg="add mod">
          <ac:chgData name="ludovica@skillselevationfhb.com" userId="d66ab3223affaa58" providerId="LiveId" clId="{1E49CFCF-41C2-4A28-9A6C-2AE4C6DAE613}" dt="2022-03-10T17:38:53.391" v="9550" actId="1076"/>
          <ac:picMkLst>
            <pc:docMk/>
            <pc:sldMk cId="1756228213" sldId="302"/>
            <ac:picMk id="3" creationId="{ED091F09-7E7B-4AAF-8406-64AA49788619}"/>
          </ac:picMkLst>
        </pc:picChg>
        <pc:picChg chg="add del mod">
          <ac:chgData name="ludovica@skillselevationfhb.com" userId="d66ab3223affaa58" providerId="LiveId" clId="{1E49CFCF-41C2-4A28-9A6C-2AE4C6DAE613}" dt="2022-03-10T17:27:53.683" v="9414" actId="21"/>
          <ac:picMkLst>
            <pc:docMk/>
            <pc:sldMk cId="1756228213" sldId="302"/>
            <ac:picMk id="11" creationId="{107AD166-87B9-4D8C-8C79-88243061FBBE}"/>
          </ac:picMkLst>
        </pc:picChg>
        <pc:picChg chg="add mod">
          <ac:chgData name="ludovica@skillselevationfhb.com" userId="d66ab3223affaa58" providerId="LiveId" clId="{1E49CFCF-41C2-4A28-9A6C-2AE4C6DAE613}" dt="2022-03-10T17:38:46.593" v="9548" actId="1076"/>
          <ac:picMkLst>
            <pc:docMk/>
            <pc:sldMk cId="1756228213" sldId="302"/>
            <ac:picMk id="6146" creationId="{FE9DC654-B3B5-40C6-908E-E02B6A006BDC}"/>
          </ac:picMkLst>
        </pc:picChg>
        <pc:picChg chg="del mod">
          <ac:chgData name="ludovica@skillselevationfhb.com" userId="d66ab3223affaa58" providerId="LiveId" clId="{1E49CFCF-41C2-4A28-9A6C-2AE4C6DAE613}" dt="2022-03-09T08:42:56.235" v="2798" actId="478"/>
          <ac:picMkLst>
            <pc:docMk/>
            <pc:sldMk cId="1756228213" sldId="302"/>
            <ac:picMk id="8194" creationId="{405F399A-9C20-4D3E-A6A5-9276EE9629EF}"/>
          </ac:picMkLst>
        </pc:picChg>
      </pc:sldChg>
      <pc:sldChg chg="addSp delSp modSp add mod">
        <pc:chgData name="ludovica@skillselevationfhb.com" userId="d66ab3223affaa58" providerId="LiveId" clId="{1E49CFCF-41C2-4A28-9A6C-2AE4C6DAE613}" dt="2022-03-10T17:25:23.876" v="9405" actId="1076"/>
        <pc:sldMkLst>
          <pc:docMk/>
          <pc:sldMk cId="4168998206" sldId="303"/>
        </pc:sldMkLst>
        <pc:spChg chg="mod">
          <ac:chgData name="ludovica@skillselevationfhb.com" userId="d66ab3223affaa58" providerId="LiveId" clId="{1E49CFCF-41C2-4A28-9A6C-2AE4C6DAE613}" dt="2022-03-10T17:25:13.946" v="9403" actId="1076"/>
          <ac:spMkLst>
            <pc:docMk/>
            <pc:sldMk cId="4168998206" sldId="303"/>
            <ac:spMk id="13" creationId="{7157B436-7DDA-4AB2-8EDB-604D85801456}"/>
          </ac:spMkLst>
        </pc:spChg>
        <pc:picChg chg="add del mod">
          <ac:chgData name="ludovica@skillselevationfhb.com" userId="d66ab3223affaa58" providerId="LiveId" clId="{1E49CFCF-41C2-4A28-9A6C-2AE4C6DAE613}" dt="2022-03-09T08:42:53.712" v="2797" actId="21"/>
          <ac:picMkLst>
            <pc:docMk/>
            <pc:sldMk cId="4168998206" sldId="303"/>
            <ac:picMk id="11" creationId="{13B518BA-959F-4FD3-9DE6-C2DECB9087F6}"/>
          </ac:picMkLst>
        </pc:picChg>
        <pc:picChg chg="add del mod">
          <ac:chgData name="ludovica@skillselevationfhb.com" userId="d66ab3223affaa58" providerId="LiveId" clId="{1E49CFCF-41C2-4A28-9A6C-2AE4C6DAE613}" dt="2022-03-10T17:18:42.393" v="9345" actId="21"/>
          <ac:picMkLst>
            <pc:docMk/>
            <pc:sldMk cId="4168998206" sldId="303"/>
            <ac:picMk id="4098" creationId="{585729B9-F04B-492A-949F-A2689326C306}"/>
          </ac:picMkLst>
        </pc:picChg>
        <pc:picChg chg="add del mod">
          <ac:chgData name="ludovica@skillselevationfhb.com" userId="d66ab3223affaa58" providerId="LiveId" clId="{1E49CFCF-41C2-4A28-9A6C-2AE4C6DAE613}" dt="2022-03-10T17:20:15.475" v="9357" actId="21"/>
          <ac:picMkLst>
            <pc:docMk/>
            <pc:sldMk cId="4168998206" sldId="303"/>
            <ac:picMk id="4100" creationId="{552C005D-7570-46AA-8F06-1FD6C3A5A7CF}"/>
          </ac:picMkLst>
        </pc:picChg>
        <pc:picChg chg="add del mod">
          <ac:chgData name="ludovica@skillselevationfhb.com" userId="d66ab3223affaa58" providerId="LiveId" clId="{1E49CFCF-41C2-4A28-9A6C-2AE4C6DAE613}" dt="2022-03-10T17:21:03.259" v="9362" actId="21"/>
          <ac:picMkLst>
            <pc:docMk/>
            <pc:sldMk cId="4168998206" sldId="303"/>
            <ac:picMk id="4102" creationId="{7206BFCC-AA47-431E-81D8-57C8DAE214FC}"/>
          </ac:picMkLst>
        </pc:picChg>
        <pc:picChg chg="add del mod">
          <ac:chgData name="ludovica@skillselevationfhb.com" userId="d66ab3223affaa58" providerId="LiveId" clId="{1E49CFCF-41C2-4A28-9A6C-2AE4C6DAE613}" dt="2022-03-10T17:23:53.270" v="9381" actId="21"/>
          <ac:picMkLst>
            <pc:docMk/>
            <pc:sldMk cId="4168998206" sldId="303"/>
            <ac:picMk id="4104" creationId="{5EE3EF3F-6ECD-4F48-A0C7-960637BC5431}"/>
          </ac:picMkLst>
        </pc:picChg>
        <pc:picChg chg="add del mod">
          <ac:chgData name="ludovica@skillselevationfhb.com" userId="d66ab3223affaa58" providerId="LiveId" clId="{1E49CFCF-41C2-4A28-9A6C-2AE4C6DAE613}" dt="2022-03-10T17:23:54.818" v="9382" actId="21"/>
          <ac:picMkLst>
            <pc:docMk/>
            <pc:sldMk cId="4168998206" sldId="303"/>
            <ac:picMk id="4106" creationId="{D30789F1-7A88-49DA-BC56-B5683C246D9A}"/>
          </ac:picMkLst>
        </pc:picChg>
        <pc:picChg chg="add mod">
          <ac:chgData name="ludovica@skillselevationfhb.com" userId="d66ab3223affaa58" providerId="LiveId" clId="{1E49CFCF-41C2-4A28-9A6C-2AE4C6DAE613}" dt="2022-03-10T17:25:23.876" v="9405" actId="1076"/>
          <ac:picMkLst>
            <pc:docMk/>
            <pc:sldMk cId="4168998206" sldId="303"/>
            <ac:picMk id="4108" creationId="{0E8800AD-E9E5-4B30-A938-F607AB16B377}"/>
          </ac:picMkLst>
        </pc:picChg>
        <pc:picChg chg="del mod">
          <ac:chgData name="ludovica@skillselevationfhb.com" userId="d66ab3223affaa58" providerId="LiveId" clId="{1E49CFCF-41C2-4A28-9A6C-2AE4C6DAE613}" dt="2022-03-09T08:14:06.041" v="2708" actId="21"/>
          <ac:picMkLst>
            <pc:docMk/>
            <pc:sldMk cId="4168998206" sldId="303"/>
            <ac:picMk id="8194" creationId="{405F399A-9C20-4D3E-A6A5-9276EE9629EF}"/>
          </ac:picMkLst>
        </pc:picChg>
      </pc:sldChg>
      <pc:sldChg chg="addSp delSp modSp add mod">
        <pc:chgData name="ludovica@skillselevationfhb.com" userId="d66ab3223affaa58" providerId="LiveId" clId="{1E49CFCF-41C2-4A28-9A6C-2AE4C6DAE613}" dt="2022-03-10T17:27:14.121" v="9413" actId="1076"/>
        <pc:sldMkLst>
          <pc:docMk/>
          <pc:sldMk cId="2298584114" sldId="304"/>
        </pc:sldMkLst>
        <pc:spChg chg="mod">
          <ac:chgData name="ludovica@skillselevationfhb.com" userId="d66ab3223affaa58" providerId="LiveId" clId="{1E49CFCF-41C2-4A28-9A6C-2AE4C6DAE613}" dt="2022-03-10T17:27:14.121" v="9413" actId="1076"/>
          <ac:spMkLst>
            <pc:docMk/>
            <pc:sldMk cId="2298584114" sldId="304"/>
            <ac:spMk id="13" creationId="{7157B436-7DDA-4AB2-8EDB-604D85801456}"/>
          </ac:spMkLst>
        </pc:spChg>
        <pc:picChg chg="add del mod">
          <ac:chgData name="ludovica@skillselevationfhb.com" userId="d66ab3223affaa58" providerId="LiveId" clId="{1E49CFCF-41C2-4A28-9A6C-2AE4C6DAE613}" dt="2022-03-10T17:26:54.252" v="9411" actId="21"/>
          <ac:picMkLst>
            <pc:docMk/>
            <pc:sldMk cId="2298584114" sldId="304"/>
            <ac:picMk id="5122" creationId="{66CD8511-0A7F-4E07-84DF-717397243744}"/>
          </ac:picMkLst>
        </pc:picChg>
      </pc:sldChg>
      <pc:sldChg chg="addSp delSp modSp add mod ord">
        <pc:chgData name="ludovica@skillselevationfhb.com" userId="d66ab3223affaa58" providerId="LiveId" clId="{1E49CFCF-41C2-4A28-9A6C-2AE4C6DAE613}" dt="2022-03-16T15:23:09.541" v="12106" actId="1076"/>
        <pc:sldMkLst>
          <pc:docMk/>
          <pc:sldMk cId="4022419551" sldId="305"/>
        </pc:sldMkLst>
        <pc:spChg chg="mod">
          <ac:chgData name="ludovica@skillselevationfhb.com" userId="d66ab3223affaa58" providerId="LiveId" clId="{1E49CFCF-41C2-4A28-9A6C-2AE4C6DAE613}" dt="2022-03-09T14:17:26.343" v="3774" actId="1076"/>
          <ac:spMkLst>
            <pc:docMk/>
            <pc:sldMk cId="4022419551" sldId="305"/>
            <ac:spMk id="9" creationId="{860BECD8-C24B-4AF3-9FE5-50B232840A41}"/>
          </ac:spMkLst>
        </pc:spChg>
        <pc:spChg chg="mod">
          <ac:chgData name="ludovica@skillselevationfhb.com" userId="d66ab3223affaa58" providerId="LiveId" clId="{1E49CFCF-41C2-4A28-9A6C-2AE4C6DAE613}" dt="2022-03-16T15:23:06.398" v="12105" actId="14100"/>
          <ac:spMkLst>
            <pc:docMk/>
            <pc:sldMk cId="4022419551" sldId="305"/>
            <ac:spMk id="10" creationId="{97EAF0DC-B76E-433D-AC33-B79E0A563A13}"/>
          </ac:spMkLst>
        </pc:spChg>
        <pc:picChg chg="del">
          <ac:chgData name="ludovica@skillselevationfhb.com" userId="d66ab3223affaa58" providerId="LiveId" clId="{1E49CFCF-41C2-4A28-9A6C-2AE4C6DAE613}" dt="2022-03-09T13:41:18.885" v="3048" actId="21"/>
          <ac:picMkLst>
            <pc:docMk/>
            <pc:sldMk cId="4022419551" sldId="305"/>
            <ac:picMk id="3" creationId="{16476699-494A-4532-825A-8FDBB83DEC8B}"/>
          </ac:picMkLst>
        </pc:picChg>
        <pc:picChg chg="add mod">
          <ac:chgData name="ludovica@skillselevationfhb.com" userId="d66ab3223affaa58" providerId="LiveId" clId="{1E49CFCF-41C2-4A28-9A6C-2AE4C6DAE613}" dt="2022-03-16T15:23:09.541" v="12106" actId="1076"/>
          <ac:picMkLst>
            <pc:docMk/>
            <pc:sldMk cId="4022419551" sldId="305"/>
            <ac:picMk id="10242" creationId="{78A5A598-A309-42A0-ABB9-8FCA254CCB49}"/>
          </ac:picMkLst>
        </pc:picChg>
      </pc:sldChg>
      <pc:sldChg chg="add del">
        <pc:chgData name="ludovica@skillselevationfhb.com" userId="d66ab3223affaa58" providerId="LiveId" clId="{1E49CFCF-41C2-4A28-9A6C-2AE4C6DAE613}" dt="2022-03-09T14:17:11.497" v="3772" actId="2696"/>
        <pc:sldMkLst>
          <pc:docMk/>
          <pc:sldMk cId="3445704975" sldId="306"/>
        </pc:sldMkLst>
      </pc:sldChg>
      <pc:sldChg chg="modSp add mod ord">
        <pc:chgData name="ludovica@skillselevationfhb.com" userId="d66ab3223affaa58" providerId="LiveId" clId="{1E49CFCF-41C2-4A28-9A6C-2AE4C6DAE613}" dt="2022-03-16T15:22:46.784" v="12073" actId="20577"/>
        <pc:sldMkLst>
          <pc:docMk/>
          <pc:sldMk cId="665567337" sldId="307"/>
        </pc:sldMkLst>
        <pc:spChg chg="mod">
          <ac:chgData name="ludovica@skillselevationfhb.com" userId="d66ab3223affaa58" providerId="LiveId" clId="{1E49CFCF-41C2-4A28-9A6C-2AE4C6DAE613}" dt="2022-03-16T15:22:46.784" v="12073" actId="20577"/>
          <ac:spMkLst>
            <pc:docMk/>
            <pc:sldMk cId="665567337" sldId="307"/>
            <ac:spMk id="9" creationId="{860BECD8-C24B-4AF3-9FE5-50B232840A41}"/>
          </ac:spMkLst>
        </pc:spChg>
        <pc:spChg chg="mod">
          <ac:chgData name="ludovica@skillselevationfhb.com" userId="d66ab3223affaa58" providerId="LiveId" clId="{1E49CFCF-41C2-4A28-9A6C-2AE4C6DAE613}" dt="2022-03-09T14:18:30.823" v="3782" actId="1076"/>
          <ac:spMkLst>
            <pc:docMk/>
            <pc:sldMk cId="665567337" sldId="307"/>
            <ac:spMk id="10" creationId="{97EAF0DC-B76E-433D-AC33-B79E0A563A13}"/>
          </ac:spMkLst>
        </pc:spChg>
      </pc:sldChg>
      <pc:sldChg chg="addSp delSp modSp add mod">
        <pc:chgData name="ludovica@skillselevationfhb.com" userId="d66ab3223affaa58" providerId="LiveId" clId="{1E49CFCF-41C2-4A28-9A6C-2AE4C6DAE613}" dt="2022-03-10T12:11:27.065" v="5806" actId="14100"/>
        <pc:sldMkLst>
          <pc:docMk/>
          <pc:sldMk cId="2667701311" sldId="308"/>
        </pc:sldMkLst>
        <pc:spChg chg="mod">
          <ac:chgData name="ludovica@skillselevationfhb.com" userId="d66ab3223affaa58" providerId="LiveId" clId="{1E49CFCF-41C2-4A28-9A6C-2AE4C6DAE613}" dt="2022-03-10T10:14:07.657" v="4353" actId="1076"/>
          <ac:spMkLst>
            <pc:docMk/>
            <pc:sldMk cId="2667701311" sldId="308"/>
            <ac:spMk id="9" creationId="{860BECD8-C24B-4AF3-9FE5-50B232840A41}"/>
          </ac:spMkLst>
        </pc:spChg>
        <pc:spChg chg="del mod">
          <ac:chgData name="ludovica@skillselevationfhb.com" userId="d66ab3223affaa58" providerId="LiveId" clId="{1E49CFCF-41C2-4A28-9A6C-2AE4C6DAE613}" dt="2022-03-10T10:04:09.926" v="4339" actId="21"/>
          <ac:spMkLst>
            <pc:docMk/>
            <pc:sldMk cId="2667701311" sldId="308"/>
            <ac:spMk id="10" creationId="{97EAF0DC-B76E-433D-AC33-B79E0A563A13}"/>
          </ac:spMkLst>
        </pc:spChg>
        <pc:spChg chg="add mod">
          <ac:chgData name="ludovica@skillselevationfhb.com" userId="d66ab3223affaa58" providerId="LiveId" clId="{1E49CFCF-41C2-4A28-9A6C-2AE4C6DAE613}" dt="2022-03-10T10:14:13.297" v="4356" actId="20577"/>
          <ac:spMkLst>
            <pc:docMk/>
            <pc:sldMk cId="2667701311" sldId="308"/>
            <ac:spMk id="13" creationId="{1C4E0C8F-3699-49EB-A7F2-E138BA89A6CA}"/>
          </ac:spMkLst>
        </pc:spChg>
        <pc:picChg chg="add del mod">
          <ac:chgData name="ludovica@skillselevationfhb.com" userId="d66ab3223affaa58" providerId="LiveId" clId="{1E49CFCF-41C2-4A28-9A6C-2AE4C6DAE613}" dt="2022-03-10T10:01:15.948" v="4282" actId="21"/>
          <ac:picMkLst>
            <pc:docMk/>
            <pc:sldMk cId="2667701311" sldId="308"/>
            <ac:picMk id="11" creationId="{A9E36FA6-C09A-4479-B0DD-05C245FE7F57}"/>
          </ac:picMkLst>
        </pc:picChg>
        <pc:picChg chg="add del mod">
          <ac:chgData name="ludovica@skillselevationfhb.com" userId="d66ab3223affaa58" providerId="LiveId" clId="{1E49CFCF-41C2-4A28-9A6C-2AE4C6DAE613}" dt="2022-03-10T10:03:06.006" v="4307" actId="21"/>
          <ac:picMkLst>
            <pc:docMk/>
            <pc:sldMk cId="2667701311" sldId="308"/>
            <ac:picMk id="14" creationId="{7A465CF6-F9C2-4DBD-AB46-08840FACD604}"/>
          </ac:picMkLst>
        </pc:picChg>
        <pc:picChg chg="del">
          <ac:chgData name="ludovica@skillselevationfhb.com" userId="d66ab3223affaa58" providerId="LiveId" clId="{1E49CFCF-41C2-4A28-9A6C-2AE4C6DAE613}" dt="2022-03-10T09:32:22.718" v="3925" actId="478"/>
          <ac:picMkLst>
            <pc:docMk/>
            <pc:sldMk cId="2667701311" sldId="308"/>
            <ac:picMk id="1026" creationId="{0E110A4F-4501-49AB-B415-D2A91521A654}"/>
          </ac:picMkLst>
        </pc:picChg>
        <pc:picChg chg="del">
          <ac:chgData name="ludovica@skillselevationfhb.com" userId="d66ab3223affaa58" providerId="LiveId" clId="{1E49CFCF-41C2-4A28-9A6C-2AE4C6DAE613}" dt="2022-03-10T09:32:23.188" v="3926" actId="478"/>
          <ac:picMkLst>
            <pc:docMk/>
            <pc:sldMk cId="2667701311" sldId="308"/>
            <ac:picMk id="1030" creationId="{5090E95B-A10A-4A5D-913C-5AA8F0D7ECA4}"/>
          </ac:picMkLst>
        </pc:picChg>
        <pc:picChg chg="add del">
          <ac:chgData name="ludovica@skillselevationfhb.com" userId="d66ab3223affaa58" providerId="LiveId" clId="{1E49CFCF-41C2-4A28-9A6C-2AE4C6DAE613}" dt="2022-03-10T09:36:54.260" v="3980" actId="21"/>
          <ac:picMkLst>
            <pc:docMk/>
            <pc:sldMk cId="2667701311" sldId="308"/>
            <ac:picMk id="2050" creationId="{A2F46E6B-CE75-4A87-8F16-267D628D4056}"/>
          </ac:picMkLst>
        </pc:picChg>
        <pc:picChg chg="add mod">
          <ac:chgData name="ludovica@skillselevationfhb.com" userId="d66ab3223affaa58" providerId="LiveId" clId="{1E49CFCF-41C2-4A28-9A6C-2AE4C6DAE613}" dt="2022-03-10T12:11:27.065" v="5806" actId="14100"/>
          <ac:picMkLst>
            <pc:docMk/>
            <pc:sldMk cId="2667701311" sldId="308"/>
            <ac:picMk id="2052" creationId="{403025FF-3226-449E-84A3-1588F94D347E}"/>
          </ac:picMkLst>
        </pc:picChg>
      </pc:sldChg>
      <pc:sldChg chg="addSp delSp modSp add mod">
        <pc:chgData name="ludovica@skillselevationfhb.com" userId="d66ab3223affaa58" providerId="LiveId" clId="{1E49CFCF-41C2-4A28-9A6C-2AE4C6DAE613}" dt="2022-03-10T11:18:28.443" v="5023" actId="14100"/>
        <pc:sldMkLst>
          <pc:docMk/>
          <pc:sldMk cId="1541848610" sldId="309"/>
        </pc:sldMkLst>
        <pc:spChg chg="mod">
          <ac:chgData name="ludovica@skillselevationfhb.com" userId="d66ab3223affaa58" providerId="LiveId" clId="{1E49CFCF-41C2-4A28-9A6C-2AE4C6DAE613}" dt="2022-03-10T10:16:30.205" v="4452" actId="1076"/>
          <ac:spMkLst>
            <pc:docMk/>
            <pc:sldMk cId="1541848610" sldId="309"/>
            <ac:spMk id="9" creationId="{860BECD8-C24B-4AF3-9FE5-50B232840A41}"/>
          </ac:spMkLst>
        </pc:spChg>
        <pc:spChg chg="mod">
          <ac:chgData name="ludovica@skillselevationfhb.com" userId="d66ab3223affaa58" providerId="LiveId" clId="{1E49CFCF-41C2-4A28-9A6C-2AE4C6DAE613}" dt="2022-03-10T11:15:59.900" v="4748" actId="14100"/>
          <ac:spMkLst>
            <pc:docMk/>
            <pc:sldMk cId="1541848610" sldId="309"/>
            <ac:spMk id="10" creationId="{97EAF0DC-B76E-433D-AC33-B79E0A563A13}"/>
          </ac:spMkLst>
        </pc:spChg>
        <pc:picChg chg="del">
          <ac:chgData name="ludovica@skillselevationfhb.com" userId="d66ab3223affaa58" providerId="LiveId" clId="{1E49CFCF-41C2-4A28-9A6C-2AE4C6DAE613}" dt="2022-03-10T09:38:02.379" v="3994" actId="21"/>
          <ac:picMkLst>
            <pc:docMk/>
            <pc:sldMk cId="1541848610" sldId="309"/>
            <ac:picMk id="11" creationId="{A9E36FA6-C09A-4479-B0DD-05C245FE7F57}"/>
          </ac:picMkLst>
        </pc:picChg>
        <pc:picChg chg="add del mod">
          <ac:chgData name="ludovica@skillselevationfhb.com" userId="d66ab3223affaa58" providerId="LiveId" clId="{1E49CFCF-41C2-4A28-9A6C-2AE4C6DAE613}" dt="2022-03-10T11:15:53.491" v="4745" actId="478"/>
          <ac:picMkLst>
            <pc:docMk/>
            <pc:sldMk cId="1541848610" sldId="309"/>
            <ac:picMk id="3074" creationId="{A8A40D01-DA1A-45FA-AF36-B50E986CF95C}"/>
          </ac:picMkLst>
        </pc:picChg>
        <pc:picChg chg="add mod">
          <ac:chgData name="ludovica@skillselevationfhb.com" userId="d66ab3223affaa58" providerId="LiveId" clId="{1E49CFCF-41C2-4A28-9A6C-2AE4C6DAE613}" dt="2022-03-10T11:18:28.443" v="5023" actId="14100"/>
          <ac:picMkLst>
            <pc:docMk/>
            <pc:sldMk cId="1541848610" sldId="309"/>
            <ac:picMk id="3076" creationId="{B09DF21E-9CAB-43CF-966E-30E4C801140D}"/>
          </ac:picMkLst>
        </pc:picChg>
      </pc:sldChg>
      <pc:sldChg chg="addSp delSp modSp add mod">
        <pc:chgData name="ludovica@skillselevationfhb.com" userId="d66ab3223affaa58" providerId="LiveId" clId="{1E49CFCF-41C2-4A28-9A6C-2AE4C6DAE613}" dt="2022-03-10T11:21:19.198" v="5051" actId="255"/>
        <pc:sldMkLst>
          <pc:docMk/>
          <pc:sldMk cId="434372411" sldId="310"/>
        </pc:sldMkLst>
        <pc:spChg chg="mod">
          <ac:chgData name="ludovica@skillselevationfhb.com" userId="d66ab3223affaa58" providerId="LiveId" clId="{1E49CFCF-41C2-4A28-9A6C-2AE4C6DAE613}" dt="2022-03-10T11:21:06.147" v="5049" actId="1076"/>
          <ac:spMkLst>
            <pc:docMk/>
            <pc:sldMk cId="434372411" sldId="310"/>
            <ac:spMk id="9" creationId="{860BECD8-C24B-4AF3-9FE5-50B232840A41}"/>
          </ac:spMkLst>
        </pc:spChg>
        <pc:spChg chg="mod">
          <ac:chgData name="ludovica@skillselevationfhb.com" userId="d66ab3223affaa58" providerId="LiveId" clId="{1E49CFCF-41C2-4A28-9A6C-2AE4C6DAE613}" dt="2022-03-10T11:21:19.198" v="5051" actId="255"/>
          <ac:spMkLst>
            <pc:docMk/>
            <pc:sldMk cId="434372411" sldId="310"/>
            <ac:spMk id="10" creationId="{97EAF0DC-B76E-433D-AC33-B79E0A563A13}"/>
          </ac:spMkLst>
        </pc:spChg>
        <pc:picChg chg="del">
          <ac:chgData name="ludovica@skillselevationfhb.com" userId="d66ab3223affaa58" providerId="LiveId" clId="{1E49CFCF-41C2-4A28-9A6C-2AE4C6DAE613}" dt="2022-03-10T09:38:04.766" v="3995" actId="21"/>
          <ac:picMkLst>
            <pc:docMk/>
            <pc:sldMk cId="434372411" sldId="310"/>
            <ac:picMk id="11" creationId="{A9E36FA6-C09A-4479-B0DD-05C245FE7F57}"/>
          </ac:picMkLst>
        </pc:picChg>
        <pc:picChg chg="add del mod">
          <ac:chgData name="ludovica@skillselevationfhb.com" userId="d66ab3223affaa58" providerId="LiveId" clId="{1E49CFCF-41C2-4A28-9A6C-2AE4C6DAE613}" dt="2022-03-10T11:13:39.350" v="4735" actId="21"/>
          <ac:picMkLst>
            <pc:docMk/>
            <pc:sldMk cId="434372411" sldId="310"/>
            <ac:picMk id="4098" creationId="{FB9F9B87-C7EA-46B5-ADD9-C359F11789B1}"/>
          </ac:picMkLst>
        </pc:picChg>
        <pc:picChg chg="add mod">
          <ac:chgData name="ludovica@skillselevationfhb.com" userId="d66ab3223affaa58" providerId="LiveId" clId="{1E49CFCF-41C2-4A28-9A6C-2AE4C6DAE613}" dt="2022-03-10T11:18:50.710" v="5030" actId="1076"/>
          <ac:picMkLst>
            <pc:docMk/>
            <pc:sldMk cId="434372411" sldId="310"/>
            <ac:picMk id="4100" creationId="{2CFD34A3-1B26-4559-BA76-B908EC188347}"/>
          </ac:picMkLst>
        </pc:picChg>
      </pc:sldChg>
      <pc:sldChg chg="addSp delSp modSp add mod">
        <pc:chgData name="ludovica@skillselevationfhb.com" userId="d66ab3223affaa58" providerId="LiveId" clId="{1E49CFCF-41C2-4A28-9A6C-2AE4C6DAE613}" dt="2022-03-11T08:44:41.020" v="9621" actId="1076"/>
        <pc:sldMkLst>
          <pc:docMk/>
          <pc:sldMk cId="759113309" sldId="311"/>
        </pc:sldMkLst>
        <pc:spChg chg="mod">
          <ac:chgData name="ludovica@skillselevationfhb.com" userId="d66ab3223affaa58" providerId="LiveId" clId="{1E49CFCF-41C2-4A28-9A6C-2AE4C6DAE613}" dt="2022-03-10T11:22:19.435" v="5062" actId="1076"/>
          <ac:spMkLst>
            <pc:docMk/>
            <pc:sldMk cId="759113309" sldId="311"/>
            <ac:spMk id="9" creationId="{860BECD8-C24B-4AF3-9FE5-50B232840A41}"/>
          </ac:spMkLst>
        </pc:spChg>
        <pc:spChg chg="mod">
          <ac:chgData name="ludovica@skillselevationfhb.com" userId="d66ab3223affaa58" providerId="LiveId" clId="{1E49CFCF-41C2-4A28-9A6C-2AE4C6DAE613}" dt="2022-03-10T11:22:21.906" v="5063" actId="1076"/>
          <ac:spMkLst>
            <pc:docMk/>
            <pc:sldMk cId="759113309" sldId="311"/>
            <ac:spMk id="10" creationId="{97EAF0DC-B76E-433D-AC33-B79E0A563A13}"/>
          </ac:spMkLst>
        </pc:spChg>
        <pc:picChg chg="del">
          <ac:chgData name="ludovica@skillselevationfhb.com" userId="d66ab3223affaa58" providerId="LiveId" clId="{1E49CFCF-41C2-4A28-9A6C-2AE4C6DAE613}" dt="2022-03-10T09:53:13.993" v="4130" actId="478"/>
          <ac:picMkLst>
            <pc:docMk/>
            <pc:sldMk cId="759113309" sldId="311"/>
            <ac:picMk id="4098" creationId="{FB9F9B87-C7EA-46B5-ADD9-C359F11789B1}"/>
          </ac:picMkLst>
        </pc:picChg>
        <pc:picChg chg="add del mod">
          <ac:chgData name="ludovica@skillselevationfhb.com" userId="d66ab3223affaa58" providerId="LiveId" clId="{1E49CFCF-41C2-4A28-9A6C-2AE4C6DAE613}" dt="2022-03-10T11:11:11.270" v="4728" actId="478"/>
          <ac:picMkLst>
            <pc:docMk/>
            <pc:sldMk cId="759113309" sldId="311"/>
            <ac:picMk id="5122" creationId="{8E0D28B5-C08A-49D7-8215-23E2EEE195B1}"/>
          </ac:picMkLst>
        </pc:picChg>
        <pc:picChg chg="add mod">
          <ac:chgData name="ludovica@skillselevationfhb.com" userId="d66ab3223affaa58" providerId="LiveId" clId="{1E49CFCF-41C2-4A28-9A6C-2AE4C6DAE613}" dt="2022-03-11T08:44:41.020" v="9621" actId="1076"/>
          <ac:picMkLst>
            <pc:docMk/>
            <pc:sldMk cId="759113309" sldId="311"/>
            <ac:picMk id="5124" creationId="{75FAB7B6-72AC-4F91-9C11-E7B667A82134}"/>
          </ac:picMkLst>
        </pc:picChg>
      </pc:sldChg>
      <pc:sldChg chg="addSp delSp modSp add mod">
        <pc:chgData name="ludovica@skillselevationfhb.com" userId="d66ab3223affaa58" providerId="LiveId" clId="{1E49CFCF-41C2-4A28-9A6C-2AE4C6DAE613}" dt="2022-03-11T08:44:35.100" v="9619" actId="1076"/>
        <pc:sldMkLst>
          <pc:docMk/>
          <pc:sldMk cId="3878969500" sldId="312"/>
        </pc:sldMkLst>
        <pc:spChg chg="mod">
          <ac:chgData name="ludovica@skillselevationfhb.com" userId="d66ab3223affaa58" providerId="LiveId" clId="{1E49CFCF-41C2-4A28-9A6C-2AE4C6DAE613}" dt="2022-03-10T11:21:55.012" v="5058" actId="1076"/>
          <ac:spMkLst>
            <pc:docMk/>
            <pc:sldMk cId="3878969500" sldId="312"/>
            <ac:spMk id="9" creationId="{860BECD8-C24B-4AF3-9FE5-50B232840A41}"/>
          </ac:spMkLst>
        </pc:spChg>
        <pc:spChg chg="del mod">
          <ac:chgData name="ludovica@skillselevationfhb.com" userId="d66ab3223affaa58" providerId="LiveId" clId="{1E49CFCF-41C2-4A28-9A6C-2AE4C6DAE613}" dt="2022-03-10T09:54:25.560" v="4140" actId="21"/>
          <ac:spMkLst>
            <pc:docMk/>
            <pc:sldMk cId="3878969500" sldId="312"/>
            <ac:spMk id="10" creationId="{97EAF0DC-B76E-433D-AC33-B79E0A563A13}"/>
          </ac:spMkLst>
        </pc:spChg>
        <pc:spChg chg="add mod">
          <ac:chgData name="ludovica@skillselevationfhb.com" userId="d66ab3223affaa58" providerId="LiveId" clId="{1E49CFCF-41C2-4A28-9A6C-2AE4C6DAE613}" dt="2022-03-10T11:21:57.334" v="5059" actId="1076"/>
          <ac:spMkLst>
            <pc:docMk/>
            <pc:sldMk cId="3878969500" sldId="312"/>
            <ac:spMk id="11" creationId="{B924A4D3-4FF6-4701-9379-3A0D138C75AD}"/>
          </ac:spMkLst>
        </pc:spChg>
        <pc:picChg chg="del">
          <ac:chgData name="ludovica@skillselevationfhb.com" userId="d66ab3223affaa58" providerId="LiveId" clId="{1E49CFCF-41C2-4A28-9A6C-2AE4C6DAE613}" dt="2022-03-10T09:54:15.204" v="4136" actId="478"/>
          <ac:picMkLst>
            <pc:docMk/>
            <pc:sldMk cId="3878969500" sldId="312"/>
            <ac:picMk id="4098" creationId="{FB9F9B87-C7EA-46B5-ADD9-C359F11789B1}"/>
          </ac:picMkLst>
        </pc:picChg>
        <pc:picChg chg="add del mod">
          <ac:chgData name="ludovica@skillselevationfhb.com" userId="d66ab3223affaa58" providerId="LiveId" clId="{1E49CFCF-41C2-4A28-9A6C-2AE4C6DAE613}" dt="2022-03-10T11:09:18.427" v="4710" actId="478"/>
          <ac:picMkLst>
            <pc:docMk/>
            <pc:sldMk cId="3878969500" sldId="312"/>
            <ac:picMk id="6146" creationId="{215F77CF-E594-4FAD-B6C0-B167599B39AF}"/>
          </ac:picMkLst>
        </pc:picChg>
        <pc:picChg chg="add mod">
          <ac:chgData name="ludovica@skillselevationfhb.com" userId="d66ab3223affaa58" providerId="LiveId" clId="{1E49CFCF-41C2-4A28-9A6C-2AE4C6DAE613}" dt="2022-03-11T08:44:35.100" v="9619" actId="1076"/>
          <ac:picMkLst>
            <pc:docMk/>
            <pc:sldMk cId="3878969500" sldId="312"/>
            <ac:picMk id="6148" creationId="{BB66CE94-98F1-4DD8-BF86-C042A70B6B75}"/>
          </ac:picMkLst>
        </pc:picChg>
      </pc:sldChg>
      <pc:sldChg chg="addSp delSp modSp add mod">
        <pc:chgData name="ludovica@skillselevationfhb.com" userId="d66ab3223affaa58" providerId="LiveId" clId="{1E49CFCF-41C2-4A28-9A6C-2AE4C6DAE613}" dt="2022-03-10T17:04:16.820" v="9190" actId="1076"/>
        <pc:sldMkLst>
          <pc:docMk/>
          <pc:sldMk cId="3531240170" sldId="313"/>
        </pc:sldMkLst>
        <pc:spChg chg="del mod">
          <ac:chgData name="ludovica@skillselevationfhb.com" userId="d66ab3223affaa58" providerId="LiveId" clId="{1E49CFCF-41C2-4A28-9A6C-2AE4C6DAE613}" dt="2022-03-10T10:00:34.178" v="4277"/>
          <ac:spMkLst>
            <pc:docMk/>
            <pc:sldMk cId="3531240170" sldId="313"/>
            <ac:spMk id="9" creationId="{860BECD8-C24B-4AF3-9FE5-50B232840A41}"/>
          </ac:spMkLst>
        </pc:spChg>
        <pc:spChg chg="add del mod">
          <ac:chgData name="ludovica@skillselevationfhb.com" userId="d66ab3223affaa58" providerId="LiveId" clId="{1E49CFCF-41C2-4A28-9A6C-2AE4C6DAE613}" dt="2022-03-10T17:03:24.080" v="9178" actId="1076"/>
          <ac:spMkLst>
            <pc:docMk/>
            <pc:sldMk cId="3531240170" sldId="313"/>
            <ac:spMk id="10" creationId="{97EAF0DC-B76E-433D-AC33-B79E0A563A13}"/>
          </ac:spMkLst>
        </pc:spChg>
        <pc:spChg chg="add del mod">
          <ac:chgData name="ludovica@skillselevationfhb.com" userId="d66ab3223affaa58" providerId="LiveId" clId="{1E49CFCF-41C2-4A28-9A6C-2AE4C6DAE613}" dt="2022-03-10T11:49:00.058" v="5401" actId="21"/>
          <ac:spMkLst>
            <pc:docMk/>
            <pc:sldMk cId="3531240170" sldId="313"/>
            <ac:spMk id="11" creationId="{64D41CE3-65B8-4936-BA07-3007A8780A60}"/>
          </ac:spMkLst>
        </pc:spChg>
        <pc:spChg chg="add del mod">
          <ac:chgData name="ludovica@skillselevationfhb.com" userId="d66ab3223affaa58" providerId="LiveId" clId="{1E49CFCF-41C2-4A28-9A6C-2AE4C6DAE613}" dt="2022-03-10T11:46:31.159" v="5268" actId="21"/>
          <ac:spMkLst>
            <pc:docMk/>
            <pc:sldMk cId="3531240170" sldId="313"/>
            <ac:spMk id="13" creationId="{D9C8206D-E204-40E0-AE02-A32C740419E8}"/>
          </ac:spMkLst>
        </pc:spChg>
        <pc:spChg chg="add mod">
          <ac:chgData name="ludovica@skillselevationfhb.com" userId="d66ab3223affaa58" providerId="LiveId" clId="{1E49CFCF-41C2-4A28-9A6C-2AE4C6DAE613}" dt="2022-03-10T16:04:23.922" v="7003" actId="20577"/>
          <ac:spMkLst>
            <pc:docMk/>
            <pc:sldMk cId="3531240170" sldId="313"/>
            <ac:spMk id="14" creationId="{CB828819-C46A-4BB3-91BD-A202D3AD34CD}"/>
          </ac:spMkLst>
        </pc:spChg>
        <pc:picChg chg="add mod">
          <ac:chgData name="ludovica@skillselevationfhb.com" userId="d66ab3223affaa58" providerId="LiveId" clId="{1E49CFCF-41C2-4A28-9A6C-2AE4C6DAE613}" dt="2022-03-10T17:04:16.820" v="9190" actId="1076"/>
          <ac:picMkLst>
            <pc:docMk/>
            <pc:sldMk cId="3531240170" sldId="313"/>
            <ac:picMk id="3" creationId="{7D50B176-D7EE-4081-8668-146842A3CCD4}"/>
          </ac:picMkLst>
        </pc:picChg>
        <pc:picChg chg="del">
          <ac:chgData name="ludovica@skillselevationfhb.com" userId="d66ab3223affaa58" providerId="LiveId" clId="{1E49CFCF-41C2-4A28-9A6C-2AE4C6DAE613}" dt="2022-03-10T09:59:03.255" v="4151" actId="478"/>
          <ac:picMkLst>
            <pc:docMk/>
            <pc:sldMk cId="3531240170" sldId="313"/>
            <ac:picMk id="5122" creationId="{8E0D28B5-C08A-49D7-8215-23E2EEE195B1}"/>
          </ac:picMkLst>
        </pc:picChg>
        <pc:picChg chg="add del mod">
          <ac:chgData name="ludovica@skillselevationfhb.com" userId="d66ab3223affaa58" providerId="LiveId" clId="{1E49CFCF-41C2-4A28-9A6C-2AE4C6DAE613}" dt="2022-03-10T11:44:03.897" v="5095" actId="21"/>
          <ac:picMkLst>
            <pc:docMk/>
            <pc:sldMk cId="3531240170" sldId="313"/>
            <ac:picMk id="7170" creationId="{2C2AD7DE-20F0-4922-84CA-57CB05AD7C0A}"/>
          </ac:picMkLst>
        </pc:picChg>
        <pc:picChg chg="add mod">
          <ac:chgData name="ludovica@skillselevationfhb.com" userId="d66ab3223affaa58" providerId="LiveId" clId="{1E49CFCF-41C2-4A28-9A6C-2AE4C6DAE613}" dt="2022-03-10T17:04:14.165" v="9189" actId="1076"/>
          <ac:picMkLst>
            <pc:docMk/>
            <pc:sldMk cId="3531240170" sldId="313"/>
            <ac:picMk id="7176" creationId="{21C1BCA0-753A-4ECB-94ED-0A4B81815EAB}"/>
          </ac:picMkLst>
        </pc:picChg>
      </pc:sldChg>
      <pc:sldChg chg="delSp modSp add del mod ord">
        <pc:chgData name="ludovica@skillselevationfhb.com" userId="d66ab3223affaa58" providerId="LiveId" clId="{1E49CFCF-41C2-4A28-9A6C-2AE4C6DAE613}" dt="2022-03-10T17:01:46.355" v="9166" actId="2696"/>
        <pc:sldMkLst>
          <pc:docMk/>
          <pc:sldMk cId="1211601061" sldId="314"/>
        </pc:sldMkLst>
        <pc:spChg chg="mod">
          <ac:chgData name="ludovica@skillselevationfhb.com" userId="d66ab3223affaa58" providerId="LiveId" clId="{1E49CFCF-41C2-4A28-9A6C-2AE4C6DAE613}" dt="2022-03-10T12:07:08.824" v="5754" actId="20577"/>
          <ac:spMkLst>
            <pc:docMk/>
            <pc:sldMk cId="1211601061" sldId="314"/>
            <ac:spMk id="9" creationId="{860BECD8-C24B-4AF3-9FE5-50B232840A41}"/>
          </ac:spMkLst>
        </pc:spChg>
        <pc:picChg chg="del">
          <ac:chgData name="ludovica@skillselevationfhb.com" userId="d66ab3223affaa58" providerId="LiveId" clId="{1E49CFCF-41C2-4A28-9A6C-2AE4C6DAE613}" dt="2022-03-10T12:07:26.521" v="5774" actId="21"/>
          <ac:picMkLst>
            <pc:docMk/>
            <pc:sldMk cId="1211601061" sldId="314"/>
            <ac:picMk id="8194" creationId="{B8AF3CFC-F0E0-48AC-BF6B-B86C34B4180F}"/>
          </ac:picMkLst>
        </pc:picChg>
        <pc:picChg chg="del">
          <ac:chgData name="ludovica@skillselevationfhb.com" userId="d66ab3223affaa58" providerId="LiveId" clId="{1E49CFCF-41C2-4A28-9A6C-2AE4C6DAE613}" dt="2022-03-10T12:07:30.436" v="5776" actId="21"/>
          <ac:picMkLst>
            <pc:docMk/>
            <pc:sldMk cId="1211601061" sldId="314"/>
            <ac:picMk id="8196" creationId="{97C204F1-C2BF-42F7-BC2A-FFF975284001}"/>
          </ac:picMkLst>
        </pc:picChg>
        <pc:picChg chg="del">
          <ac:chgData name="ludovica@skillselevationfhb.com" userId="d66ab3223affaa58" providerId="LiveId" clId="{1E49CFCF-41C2-4A28-9A6C-2AE4C6DAE613}" dt="2022-03-10T12:07:28.145" v="5775" actId="21"/>
          <ac:picMkLst>
            <pc:docMk/>
            <pc:sldMk cId="1211601061" sldId="314"/>
            <ac:picMk id="8200" creationId="{A51B4FD7-24A3-451E-93E1-F644AAAA568B}"/>
          </ac:picMkLst>
        </pc:picChg>
      </pc:sldChg>
      <pc:sldChg chg="modSp add del mod">
        <pc:chgData name="ludovica@skillselevationfhb.com" userId="d66ab3223affaa58" providerId="LiveId" clId="{1E49CFCF-41C2-4A28-9A6C-2AE4C6DAE613}" dt="2022-03-10T17:05:35.126" v="9208" actId="2696"/>
        <pc:sldMkLst>
          <pc:docMk/>
          <pc:sldMk cId="4067743558" sldId="315"/>
        </pc:sldMkLst>
        <pc:spChg chg="mod">
          <ac:chgData name="ludovica@skillselevationfhb.com" userId="d66ab3223affaa58" providerId="LiveId" clId="{1E49CFCF-41C2-4A28-9A6C-2AE4C6DAE613}" dt="2022-03-10T12:07:16.396" v="5766" actId="20577"/>
          <ac:spMkLst>
            <pc:docMk/>
            <pc:sldMk cId="4067743558" sldId="315"/>
            <ac:spMk id="9" creationId="{860BECD8-C24B-4AF3-9FE5-50B232840A41}"/>
          </ac:spMkLst>
        </pc:spChg>
      </pc:sldChg>
      <pc:sldChg chg="modSp add del mod">
        <pc:chgData name="ludovica@skillselevationfhb.com" userId="d66ab3223affaa58" providerId="LiveId" clId="{1E49CFCF-41C2-4A28-9A6C-2AE4C6DAE613}" dt="2022-03-10T17:05:37.093" v="9209" actId="2696"/>
        <pc:sldMkLst>
          <pc:docMk/>
          <pc:sldMk cId="314596592" sldId="316"/>
        </pc:sldMkLst>
        <pc:spChg chg="mod">
          <ac:chgData name="ludovica@skillselevationfhb.com" userId="d66ab3223affaa58" providerId="LiveId" clId="{1E49CFCF-41C2-4A28-9A6C-2AE4C6DAE613}" dt="2022-03-10T12:07:21.826" v="5773" actId="20577"/>
          <ac:spMkLst>
            <pc:docMk/>
            <pc:sldMk cId="314596592" sldId="316"/>
            <ac:spMk id="9" creationId="{860BECD8-C24B-4AF3-9FE5-50B232840A41}"/>
          </ac:spMkLst>
        </pc:spChg>
      </pc:sldChg>
      <pc:sldChg chg="addSp delSp modSp add mod ord">
        <pc:chgData name="ludovica@skillselevationfhb.com" userId="d66ab3223affaa58" providerId="LiveId" clId="{1E49CFCF-41C2-4A28-9A6C-2AE4C6DAE613}" dt="2022-03-10T17:02:02.295" v="9168" actId="14100"/>
        <pc:sldMkLst>
          <pc:docMk/>
          <pc:sldMk cId="3353130433" sldId="317"/>
        </pc:sldMkLst>
        <pc:spChg chg="mod">
          <ac:chgData name="ludovica@skillselevationfhb.com" userId="d66ab3223affaa58" providerId="LiveId" clId="{1E49CFCF-41C2-4A28-9A6C-2AE4C6DAE613}" dt="2022-03-10T17:00:10.256" v="9111" actId="1076"/>
          <ac:spMkLst>
            <pc:docMk/>
            <pc:sldMk cId="3353130433" sldId="317"/>
            <ac:spMk id="9" creationId="{860BECD8-C24B-4AF3-9FE5-50B232840A41}"/>
          </ac:spMkLst>
        </pc:spChg>
        <pc:spChg chg="mod">
          <ac:chgData name="ludovica@skillselevationfhb.com" userId="d66ab3223affaa58" providerId="LiveId" clId="{1E49CFCF-41C2-4A28-9A6C-2AE4C6DAE613}" dt="2022-03-10T17:02:02.295" v="9168" actId="14100"/>
          <ac:spMkLst>
            <pc:docMk/>
            <pc:sldMk cId="3353130433" sldId="317"/>
            <ac:spMk id="10" creationId="{97EAF0DC-B76E-433D-AC33-B79E0A563A13}"/>
          </ac:spMkLst>
        </pc:spChg>
        <pc:picChg chg="add mod">
          <ac:chgData name="ludovica@skillselevationfhb.com" userId="d66ab3223affaa58" providerId="LiveId" clId="{1E49CFCF-41C2-4A28-9A6C-2AE4C6DAE613}" dt="2022-03-10T17:01:57.121" v="9167" actId="1076"/>
          <ac:picMkLst>
            <pc:docMk/>
            <pc:sldMk cId="3353130433" sldId="317"/>
            <ac:picMk id="3074" creationId="{77DE4664-18CF-4F69-9D41-2E9DEC9EB19D}"/>
          </ac:picMkLst>
        </pc:picChg>
        <pc:picChg chg="mod">
          <ac:chgData name="ludovica@skillselevationfhb.com" userId="d66ab3223affaa58" providerId="LiveId" clId="{1E49CFCF-41C2-4A28-9A6C-2AE4C6DAE613}" dt="2022-03-10T16:58:56.845" v="9094" actId="1076"/>
          <ac:picMkLst>
            <pc:docMk/>
            <pc:sldMk cId="3353130433" sldId="317"/>
            <ac:picMk id="8194" creationId="{B8AF3CFC-F0E0-48AC-BF6B-B86C34B4180F}"/>
          </ac:picMkLst>
        </pc:picChg>
        <pc:picChg chg="del mod">
          <ac:chgData name="ludovica@skillselevationfhb.com" userId="d66ab3223affaa58" providerId="LiveId" clId="{1E49CFCF-41C2-4A28-9A6C-2AE4C6DAE613}" dt="2022-03-10T16:49:36.147" v="8483" actId="21"/>
          <ac:picMkLst>
            <pc:docMk/>
            <pc:sldMk cId="3353130433" sldId="317"/>
            <ac:picMk id="8196" creationId="{97C204F1-C2BF-42F7-BC2A-FFF975284001}"/>
          </ac:picMkLst>
        </pc:picChg>
        <pc:picChg chg="del mod">
          <ac:chgData name="ludovica@skillselevationfhb.com" userId="d66ab3223affaa58" providerId="LiveId" clId="{1E49CFCF-41C2-4A28-9A6C-2AE4C6DAE613}" dt="2022-03-10T16:49:38.186" v="8484" actId="21"/>
          <ac:picMkLst>
            <pc:docMk/>
            <pc:sldMk cId="3353130433" sldId="317"/>
            <ac:picMk id="8200" creationId="{A51B4FD7-24A3-451E-93E1-F644AAAA568B}"/>
          </ac:picMkLst>
        </pc:picChg>
      </pc:sldChg>
      <pc:sldChg chg="addSp delSp modSp add mod ord">
        <pc:chgData name="ludovica@skillselevationfhb.com" userId="d66ab3223affaa58" providerId="LiveId" clId="{1E49CFCF-41C2-4A28-9A6C-2AE4C6DAE613}" dt="2022-03-14T13:24:51.163" v="11036"/>
        <pc:sldMkLst>
          <pc:docMk/>
          <pc:sldMk cId="2423087567" sldId="318"/>
        </pc:sldMkLst>
        <pc:spChg chg="mod">
          <ac:chgData name="ludovica@skillselevationfhb.com" userId="d66ab3223affaa58" providerId="LiveId" clId="{1E49CFCF-41C2-4A28-9A6C-2AE4C6DAE613}" dt="2022-03-10T12:18:38.868" v="5909" actId="1076"/>
          <ac:spMkLst>
            <pc:docMk/>
            <pc:sldMk cId="2423087567" sldId="318"/>
            <ac:spMk id="9" creationId="{860BECD8-C24B-4AF3-9FE5-50B232840A41}"/>
          </ac:spMkLst>
        </pc:spChg>
        <pc:spChg chg="mod">
          <ac:chgData name="ludovica@skillselevationfhb.com" userId="d66ab3223affaa58" providerId="LiveId" clId="{1E49CFCF-41C2-4A28-9A6C-2AE4C6DAE613}" dt="2022-03-10T17:45:10.314" v="9610" actId="14100"/>
          <ac:spMkLst>
            <pc:docMk/>
            <pc:sldMk cId="2423087567" sldId="318"/>
            <ac:spMk id="10" creationId="{97EAF0DC-B76E-433D-AC33-B79E0A563A13}"/>
          </ac:spMkLst>
        </pc:spChg>
        <pc:picChg chg="add mod">
          <ac:chgData name="ludovica@skillselevationfhb.com" userId="d66ab3223affaa58" providerId="LiveId" clId="{1E49CFCF-41C2-4A28-9A6C-2AE4C6DAE613}" dt="2022-03-10T17:44:13.996" v="9601"/>
          <ac:picMkLst>
            <pc:docMk/>
            <pc:sldMk cId="2423087567" sldId="318"/>
            <ac:picMk id="7" creationId="{4D5BF11E-A9EA-43D0-B235-9D2C1AA772EE}"/>
          </ac:picMkLst>
        </pc:picChg>
        <pc:picChg chg="del">
          <ac:chgData name="ludovica@skillselevationfhb.com" userId="d66ab3223affaa58" providerId="LiveId" clId="{1E49CFCF-41C2-4A28-9A6C-2AE4C6DAE613}" dt="2022-03-10T12:11:57.942" v="5811" actId="21"/>
          <ac:picMkLst>
            <pc:docMk/>
            <pc:sldMk cId="2423087567" sldId="318"/>
            <ac:picMk id="11" creationId="{CF88E9EF-0BED-4A52-B3D0-8B307ACB38EC}"/>
          </ac:picMkLst>
        </pc:picChg>
      </pc:sldChg>
      <pc:sldChg chg="addSp modSp add mod">
        <pc:chgData name="ludovica@skillselevationfhb.com" userId="d66ab3223affaa58" providerId="LiveId" clId="{1E49CFCF-41C2-4A28-9A6C-2AE4C6DAE613}" dt="2022-03-10T12:28:43.813" v="6068" actId="1076"/>
        <pc:sldMkLst>
          <pc:docMk/>
          <pc:sldMk cId="2939621057" sldId="319"/>
        </pc:sldMkLst>
        <pc:spChg chg="mod">
          <ac:chgData name="ludovica@skillselevationfhb.com" userId="d66ab3223affaa58" providerId="LiveId" clId="{1E49CFCF-41C2-4A28-9A6C-2AE4C6DAE613}" dt="2022-03-10T12:25:34.141" v="6032" actId="1076"/>
          <ac:spMkLst>
            <pc:docMk/>
            <pc:sldMk cId="2939621057" sldId="319"/>
            <ac:spMk id="9" creationId="{860BECD8-C24B-4AF3-9FE5-50B232840A41}"/>
          </ac:spMkLst>
        </pc:spChg>
        <pc:spChg chg="mod">
          <ac:chgData name="ludovica@skillselevationfhb.com" userId="d66ab3223affaa58" providerId="LiveId" clId="{1E49CFCF-41C2-4A28-9A6C-2AE4C6DAE613}" dt="2022-03-10T12:28:37.945" v="6067" actId="14100"/>
          <ac:spMkLst>
            <pc:docMk/>
            <pc:sldMk cId="2939621057" sldId="319"/>
            <ac:spMk id="12" creationId="{18BDBFD5-1C80-43A2-A299-7E3B9A8981DB}"/>
          </ac:spMkLst>
        </pc:spChg>
        <pc:picChg chg="add mod">
          <ac:chgData name="ludovica@skillselevationfhb.com" userId="d66ab3223affaa58" providerId="LiveId" clId="{1E49CFCF-41C2-4A28-9A6C-2AE4C6DAE613}" dt="2022-03-10T12:28:43.813" v="6068" actId="1076"/>
          <ac:picMkLst>
            <pc:docMk/>
            <pc:sldMk cId="2939621057" sldId="319"/>
            <ac:picMk id="9218" creationId="{0E0191CE-8EA7-4629-86F7-94F3C1A9A2F5}"/>
          </ac:picMkLst>
        </pc:picChg>
      </pc:sldChg>
      <pc:sldChg chg="addSp delSp modSp add mod ord">
        <pc:chgData name="ludovica@skillselevationfhb.com" userId="d66ab3223affaa58" providerId="LiveId" clId="{1E49CFCF-41C2-4A28-9A6C-2AE4C6DAE613}" dt="2022-03-10T15:14:45.778" v="6946" actId="21"/>
        <pc:sldMkLst>
          <pc:docMk/>
          <pc:sldMk cId="3195671251" sldId="320"/>
        </pc:sldMkLst>
        <pc:spChg chg="mod">
          <ac:chgData name="ludovica@skillselevationfhb.com" userId="d66ab3223affaa58" providerId="LiveId" clId="{1E49CFCF-41C2-4A28-9A6C-2AE4C6DAE613}" dt="2022-03-10T14:33:37.896" v="6836" actId="1036"/>
          <ac:spMkLst>
            <pc:docMk/>
            <pc:sldMk cId="3195671251" sldId="320"/>
            <ac:spMk id="9" creationId="{860BECD8-C24B-4AF3-9FE5-50B232840A41}"/>
          </ac:spMkLst>
        </pc:spChg>
        <pc:spChg chg="mod">
          <ac:chgData name="ludovica@skillselevationfhb.com" userId="d66ab3223affaa58" providerId="LiveId" clId="{1E49CFCF-41C2-4A28-9A6C-2AE4C6DAE613}" dt="2022-03-10T14:53:51.615" v="6881" actId="20577"/>
          <ac:spMkLst>
            <pc:docMk/>
            <pc:sldMk cId="3195671251" sldId="320"/>
            <ac:spMk id="12" creationId="{18BDBFD5-1C80-43A2-A299-7E3B9A8981DB}"/>
          </ac:spMkLst>
        </pc:spChg>
        <pc:picChg chg="add del mod">
          <ac:chgData name="ludovica@skillselevationfhb.com" userId="d66ab3223affaa58" providerId="LiveId" clId="{1E49CFCF-41C2-4A28-9A6C-2AE4C6DAE613}" dt="2022-03-10T14:53:40.592" v="6877" actId="478"/>
          <ac:picMkLst>
            <pc:docMk/>
            <pc:sldMk cId="3195671251" sldId="320"/>
            <ac:picMk id="11266" creationId="{637C871B-6BF2-4477-AB09-4BEC97BD009F}"/>
          </ac:picMkLst>
        </pc:picChg>
        <pc:picChg chg="add mod">
          <ac:chgData name="ludovica@skillselevationfhb.com" userId="d66ab3223affaa58" providerId="LiveId" clId="{1E49CFCF-41C2-4A28-9A6C-2AE4C6DAE613}" dt="2022-03-10T14:53:58.579" v="6882" actId="1076"/>
          <ac:picMkLst>
            <pc:docMk/>
            <pc:sldMk cId="3195671251" sldId="320"/>
            <ac:picMk id="11268" creationId="{AC1CCB7E-5EE1-41FA-969D-C01A111AA3E5}"/>
          </ac:picMkLst>
        </pc:picChg>
        <pc:picChg chg="add del mod">
          <ac:chgData name="ludovica@skillselevationfhb.com" userId="d66ab3223affaa58" providerId="LiveId" clId="{1E49CFCF-41C2-4A28-9A6C-2AE4C6DAE613}" dt="2022-03-10T15:14:45.778" v="6946" actId="21"/>
          <ac:picMkLst>
            <pc:docMk/>
            <pc:sldMk cId="3195671251" sldId="320"/>
            <ac:picMk id="11270" creationId="{AFF97864-18E2-41AF-B07B-CAB3C67B2C56}"/>
          </ac:picMkLst>
        </pc:picChg>
      </pc:sldChg>
      <pc:sldChg chg="addSp delSp modSp add mod">
        <pc:chgData name="ludovica@skillselevationfhb.com" userId="d66ab3223affaa58" providerId="LiveId" clId="{1E49CFCF-41C2-4A28-9A6C-2AE4C6DAE613}" dt="2022-03-11T08:44:04.332" v="9615" actId="1076"/>
        <pc:sldMkLst>
          <pc:docMk/>
          <pc:sldMk cId="293874914" sldId="321"/>
        </pc:sldMkLst>
        <pc:spChg chg="mod">
          <ac:chgData name="ludovica@skillselevationfhb.com" userId="d66ab3223affaa58" providerId="LiveId" clId="{1E49CFCF-41C2-4A28-9A6C-2AE4C6DAE613}" dt="2022-03-10T17:01:33.730" v="9161" actId="1076"/>
          <ac:spMkLst>
            <pc:docMk/>
            <pc:sldMk cId="293874914" sldId="321"/>
            <ac:spMk id="9" creationId="{860BECD8-C24B-4AF3-9FE5-50B232840A41}"/>
          </ac:spMkLst>
        </pc:spChg>
        <pc:spChg chg="mod">
          <ac:chgData name="ludovica@skillselevationfhb.com" userId="d66ab3223affaa58" providerId="LiveId" clId="{1E49CFCF-41C2-4A28-9A6C-2AE4C6DAE613}" dt="2022-03-10T17:01:35.703" v="9162" actId="1076"/>
          <ac:spMkLst>
            <pc:docMk/>
            <pc:sldMk cId="293874914" sldId="321"/>
            <ac:spMk id="12" creationId="{18BDBFD5-1C80-43A2-A299-7E3B9A8981DB}"/>
          </ac:spMkLst>
        </pc:spChg>
        <pc:picChg chg="add del mod">
          <ac:chgData name="ludovica@skillselevationfhb.com" userId="d66ab3223affaa58" providerId="LiveId" clId="{1E49CFCF-41C2-4A28-9A6C-2AE4C6DAE613}" dt="2022-03-10T15:03:48.097" v="6921" actId="21"/>
          <ac:picMkLst>
            <pc:docMk/>
            <pc:sldMk cId="293874914" sldId="321"/>
            <ac:picMk id="15362" creationId="{D924C45D-B64C-420C-91C7-8A544156B600}"/>
          </ac:picMkLst>
        </pc:picChg>
        <pc:picChg chg="add mod">
          <ac:chgData name="ludovica@skillselevationfhb.com" userId="d66ab3223affaa58" providerId="LiveId" clId="{1E49CFCF-41C2-4A28-9A6C-2AE4C6DAE613}" dt="2022-03-11T08:44:04.332" v="9615" actId="1076"/>
          <ac:picMkLst>
            <pc:docMk/>
            <pc:sldMk cId="293874914" sldId="321"/>
            <ac:picMk id="15364" creationId="{79DEDFC1-08FD-46BF-ABEF-23F25BD8EE1F}"/>
          </ac:picMkLst>
        </pc:picChg>
      </pc:sldChg>
      <pc:sldChg chg="addSp delSp modSp add mod ord">
        <pc:chgData name="ludovica@skillselevationfhb.com" userId="d66ab3223affaa58" providerId="LiveId" clId="{1E49CFCF-41C2-4A28-9A6C-2AE4C6DAE613}" dt="2022-03-11T08:44:01.836" v="9614" actId="1076"/>
        <pc:sldMkLst>
          <pc:docMk/>
          <pc:sldMk cId="535463766" sldId="322"/>
        </pc:sldMkLst>
        <pc:spChg chg="mod">
          <ac:chgData name="ludovica@skillselevationfhb.com" userId="d66ab3223affaa58" providerId="LiveId" clId="{1E49CFCF-41C2-4A28-9A6C-2AE4C6DAE613}" dt="2022-03-10T14:48:55.187" v="6866" actId="1076"/>
          <ac:spMkLst>
            <pc:docMk/>
            <pc:sldMk cId="535463766" sldId="322"/>
            <ac:spMk id="9" creationId="{860BECD8-C24B-4AF3-9FE5-50B232840A41}"/>
          </ac:spMkLst>
        </pc:spChg>
        <pc:spChg chg="mod">
          <ac:chgData name="ludovica@skillselevationfhb.com" userId="d66ab3223affaa58" providerId="LiveId" clId="{1E49CFCF-41C2-4A28-9A6C-2AE4C6DAE613}" dt="2022-03-10T14:49:03.284" v="6868" actId="14100"/>
          <ac:spMkLst>
            <pc:docMk/>
            <pc:sldMk cId="535463766" sldId="322"/>
            <ac:spMk id="12" creationId="{18BDBFD5-1C80-43A2-A299-7E3B9A8981DB}"/>
          </ac:spMkLst>
        </pc:spChg>
        <pc:picChg chg="add del mod">
          <ac:chgData name="ludovica@skillselevationfhb.com" userId="d66ab3223affaa58" providerId="LiveId" clId="{1E49CFCF-41C2-4A28-9A6C-2AE4C6DAE613}" dt="2022-03-10T15:14:10.058" v="6938" actId="21"/>
          <ac:picMkLst>
            <pc:docMk/>
            <pc:sldMk cId="535463766" sldId="322"/>
            <ac:picMk id="14338" creationId="{58E87811-5DE1-4A9D-B7DD-4ED7E1B6C752}"/>
          </ac:picMkLst>
        </pc:picChg>
        <pc:picChg chg="add mod">
          <ac:chgData name="ludovica@skillselevationfhb.com" userId="d66ab3223affaa58" providerId="LiveId" clId="{1E49CFCF-41C2-4A28-9A6C-2AE4C6DAE613}" dt="2022-03-11T08:44:01.836" v="9614" actId="1076"/>
          <ac:picMkLst>
            <pc:docMk/>
            <pc:sldMk cId="535463766" sldId="322"/>
            <ac:picMk id="14340" creationId="{32BBC652-33B5-4767-BE49-4630A13D848A}"/>
          </ac:picMkLst>
        </pc:picChg>
      </pc:sldChg>
      <pc:sldChg chg="addSp delSp modSp add mod ord">
        <pc:chgData name="ludovica@skillselevationfhb.com" userId="d66ab3223affaa58" providerId="LiveId" clId="{1E49CFCF-41C2-4A28-9A6C-2AE4C6DAE613}" dt="2022-03-10T15:18:12.043" v="6953" actId="21"/>
        <pc:sldMkLst>
          <pc:docMk/>
          <pc:sldMk cId="2775540463" sldId="323"/>
        </pc:sldMkLst>
        <pc:spChg chg="mod">
          <ac:chgData name="ludovica@skillselevationfhb.com" userId="d66ab3223affaa58" providerId="LiveId" clId="{1E49CFCF-41C2-4A28-9A6C-2AE4C6DAE613}" dt="2022-03-10T13:26:43.349" v="6579" actId="1076"/>
          <ac:spMkLst>
            <pc:docMk/>
            <pc:sldMk cId="2775540463" sldId="323"/>
            <ac:spMk id="9" creationId="{860BECD8-C24B-4AF3-9FE5-50B232840A41}"/>
          </ac:spMkLst>
        </pc:spChg>
        <pc:spChg chg="add del">
          <ac:chgData name="ludovica@skillselevationfhb.com" userId="d66ab3223affaa58" providerId="LiveId" clId="{1E49CFCF-41C2-4A28-9A6C-2AE4C6DAE613}" dt="2022-03-10T14:52:26.736" v="6876" actId="22"/>
          <ac:spMkLst>
            <pc:docMk/>
            <pc:sldMk cId="2775540463" sldId="323"/>
            <ac:spMk id="11" creationId="{BAF780C8-810F-41C3-B3CB-6C0D2D05B823}"/>
          </ac:spMkLst>
        </pc:spChg>
        <pc:spChg chg="mod">
          <ac:chgData name="ludovica@skillselevationfhb.com" userId="d66ab3223affaa58" providerId="LiveId" clId="{1E49CFCF-41C2-4A28-9A6C-2AE4C6DAE613}" dt="2022-03-10T14:32:31.542" v="6825" actId="14100"/>
          <ac:spMkLst>
            <pc:docMk/>
            <pc:sldMk cId="2775540463" sldId="323"/>
            <ac:spMk id="12" creationId="{18BDBFD5-1C80-43A2-A299-7E3B9A8981DB}"/>
          </ac:spMkLst>
        </pc:spChg>
        <pc:picChg chg="add del mod">
          <ac:chgData name="ludovica@skillselevationfhb.com" userId="d66ab3223affaa58" providerId="LiveId" clId="{1E49CFCF-41C2-4A28-9A6C-2AE4C6DAE613}" dt="2022-03-10T15:18:12.043" v="6953" actId="21"/>
          <ac:picMkLst>
            <pc:docMk/>
            <pc:sldMk cId="2775540463" sldId="323"/>
            <ac:picMk id="13" creationId="{418D7F72-E850-4024-9D24-5A7639035595}"/>
          </ac:picMkLst>
        </pc:picChg>
        <pc:picChg chg="add del mod">
          <ac:chgData name="ludovica@skillselevationfhb.com" userId="d66ab3223affaa58" providerId="LiveId" clId="{1E49CFCF-41C2-4A28-9A6C-2AE4C6DAE613}" dt="2022-03-10T14:29:37.460" v="6727" actId="478"/>
          <ac:picMkLst>
            <pc:docMk/>
            <pc:sldMk cId="2775540463" sldId="323"/>
            <ac:picMk id="12290" creationId="{09A1D156-6D62-447C-A57A-C6035783F22B}"/>
          </ac:picMkLst>
        </pc:picChg>
        <pc:picChg chg="add del mod">
          <ac:chgData name="ludovica@skillselevationfhb.com" userId="d66ab3223affaa58" providerId="LiveId" clId="{1E49CFCF-41C2-4A28-9A6C-2AE4C6DAE613}" dt="2022-03-10T14:32:11.600" v="6817" actId="478"/>
          <ac:picMkLst>
            <pc:docMk/>
            <pc:sldMk cId="2775540463" sldId="323"/>
            <ac:picMk id="12292" creationId="{17D9888C-0F24-44F8-9265-1443BDB7B9BF}"/>
          </ac:picMkLst>
        </pc:picChg>
        <pc:picChg chg="add mod">
          <ac:chgData name="ludovica@skillselevationfhb.com" userId="d66ab3223affaa58" providerId="LiveId" clId="{1E49CFCF-41C2-4A28-9A6C-2AE4C6DAE613}" dt="2022-03-10T15:03:04.119" v="6917" actId="1076"/>
          <ac:picMkLst>
            <pc:docMk/>
            <pc:sldMk cId="2775540463" sldId="323"/>
            <ac:picMk id="12294" creationId="{C8D9BB61-EB1A-4A8C-B7E0-2E8D2CA33608}"/>
          </ac:picMkLst>
        </pc:picChg>
      </pc:sldChg>
      <pc:sldChg chg="addSp delSp modSp add mod">
        <pc:chgData name="ludovica@skillselevationfhb.com" userId="d66ab3223affaa58" providerId="LiveId" clId="{1E49CFCF-41C2-4A28-9A6C-2AE4C6DAE613}" dt="2022-03-10T16:02:21.978" v="6961" actId="21"/>
        <pc:sldMkLst>
          <pc:docMk/>
          <pc:sldMk cId="3653973734" sldId="324"/>
        </pc:sldMkLst>
        <pc:spChg chg="mod">
          <ac:chgData name="ludovica@skillselevationfhb.com" userId="d66ab3223affaa58" providerId="LiveId" clId="{1E49CFCF-41C2-4A28-9A6C-2AE4C6DAE613}" dt="2022-03-10T15:02:31.686" v="6912" actId="20577"/>
          <ac:spMkLst>
            <pc:docMk/>
            <pc:sldMk cId="3653973734" sldId="324"/>
            <ac:spMk id="12" creationId="{18BDBFD5-1C80-43A2-A299-7E3B9A8981DB}"/>
          </ac:spMkLst>
        </pc:spChg>
        <pc:picChg chg="add mod">
          <ac:chgData name="ludovica@skillselevationfhb.com" userId="d66ab3223affaa58" providerId="LiveId" clId="{1E49CFCF-41C2-4A28-9A6C-2AE4C6DAE613}" dt="2022-03-10T15:18:31.214" v="6958" actId="1076"/>
          <ac:picMkLst>
            <pc:docMk/>
            <pc:sldMk cId="3653973734" sldId="324"/>
            <ac:picMk id="10" creationId="{B1CBBFBB-B2B2-4FF7-87F5-9D9CACB98280}"/>
          </ac:picMkLst>
        </pc:picChg>
        <pc:picChg chg="add del mod">
          <ac:chgData name="ludovica@skillselevationfhb.com" userId="d66ab3223affaa58" providerId="LiveId" clId="{1E49CFCF-41C2-4A28-9A6C-2AE4C6DAE613}" dt="2022-03-10T16:02:21.978" v="6961" actId="21"/>
          <ac:picMkLst>
            <pc:docMk/>
            <pc:sldMk cId="3653973734" sldId="324"/>
            <ac:picMk id="10242" creationId="{383B1CDE-577E-4506-B82A-76856B04AB8D}"/>
          </ac:picMkLst>
        </pc:picChg>
        <pc:picChg chg="add del mod">
          <ac:chgData name="ludovica@skillselevationfhb.com" userId="d66ab3223affaa58" providerId="LiveId" clId="{1E49CFCF-41C2-4A28-9A6C-2AE4C6DAE613}" dt="2022-03-10T15:17:33.587" v="6948" actId="21"/>
          <ac:picMkLst>
            <pc:docMk/>
            <pc:sldMk cId="3653973734" sldId="324"/>
            <ac:picMk id="10244" creationId="{0D981382-26DC-4DD2-A94E-5C51EECB9CA8}"/>
          </ac:picMkLst>
        </pc:picChg>
      </pc:sldChg>
      <pc:sldChg chg="addSp delSp modSp add mod">
        <pc:chgData name="ludovica@skillselevationfhb.com" userId="d66ab3223affaa58" providerId="LiveId" clId="{1E49CFCF-41C2-4A28-9A6C-2AE4C6DAE613}" dt="2022-03-10T14:34:06.269" v="6841" actId="1076"/>
        <pc:sldMkLst>
          <pc:docMk/>
          <pc:sldMk cId="2930595632" sldId="325"/>
        </pc:sldMkLst>
        <pc:spChg chg="mod">
          <ac:chgData name="ludovica@skillselevationfhb.com" userId="d66ab3223affaa58" providerId="LiveId" clId="{1E49CFCF-41C2-4A28-9A6C-2AE4C6DAE613}" dt="2022-03-10T14:34:01.659" v="6839" actId="1076"/>
          <ac:spMkLst>
            <pc:docMk/>
            <pc:sldMk cId="2930595632" sldId="325"/>
            <ac:spMk id="9" creationId="{860BECD8-C24B-4AF3-9FE5-50B232840A41}"/>
          </ac:spMkLst>
        </pc:spChg>
        <pc:spChg chg="mod">
          <ac:chgData name="ludovica@skillselevationfhb.com" userId="d66ab3223affaa58" providerId="LiveId" clId="{1E49CFCF-41C2-4A28-9A6C-2AE4C6DAE613}" dt="2022-03-10T14:34:03.903" v="6840" actId="1076"/>
          <ac:spMkLst>
            <pc:docMk/>
            <pc:sldMk cId="2930595632" sldId="325"/>
            <ac:spMk id="12" creationId="{18BDBFD5-1C80-43A2-A299-7E3B9A8981DB}"/>
          </ac:spMkLst>
        </pc:spChg>
        <pc:picChg chg="add mod">
          <ac:chgData name="ludovica@skillselevationfhb.com" userId="d66ab3223affaa58" providerId="LiveId" clId="{1E49CFCF-41C2-4A28-9A6C-2AE4C6DAE613}" dt="2022-03-10T14:34:06.269" v="6841" actId="1076"/>
          <ac:picMkLst>
            <pc:docMk/>
            <pc:sldMk cId="2930595632" sldId="325"/>
            <ac:picMk id="3" creationId="{5976284C-33A8-4281-AC8B-9FEAE6B9901E}"/>
          </ac:picMkLst>
        </pc:picChg>
        <pc:picChg chg="del">
          <ac:chgData name="ludovica@skillselevationfhb.com" userId="d66ab3223affaa58" providerId="LiveId" clId="{1E49CFCF-41C2-4A28-9A6C-2AE4C6DAE613}" dt="2022-03-10T12:37:01.755" v="6094" actId="478"/>
          <ac:picMkLst>
            <pc:docMk/>
            <pc:sldMk cId="2930595632" sldId="325"/>
            <ac:picMk id="11266" creationId="{637C871B-6BF2-4477-AB09-4BEC97BD009F}"/>
          </ac:picMkLst>
        </pc:picChg>
      </pc:sldChg>
      <pc:sldChg chg="addSp delSp modSp add mod">
        <pc:chgData name="ludovica@skillselevationfhb.com" userId="d66ab3223affaa58" providerId="LiveId" clId="{1E49CFCF-41C2-4A28-9A6C-2AE4C6DAE613}" dt="2022-03-10T14:35:31.871" v="6847" actId="1076"/>
        <pc:sldMkLst>
          <pc:docMk/>
          <pc:sldMk cId="755046246" sldId="326"/>
        </pc:sldMkLst>
        <pc:spChg chg="mod">
          <ac:chgData name="ludovica@skillselevationfhb.com" userId="d66ab3223affaa58" providerId="LiveId" clId="{1E49CFCF-41C2-4A28-9A6C-2AE4C6DAE613}" dt="2022-03-10T14:34:10.025" v="6842" actId="1076"/>
          <ac:spMkLst>
            <pc:docMk/>
            <pc:sldMk cId="755046246" sldId="326"/>
            <ac:spMk id="9" creationId="{860BECD8-C24B-4AF3-9FE5-50B232840A41}"/>
          </ac:spMkLst>
        </pc:spChg>
        <pc:spChg chg="add del">
          <ac:chgData name="ludovica@skillselevationfhb.com" userId="d66ab3223affaa58" providerId="LiveId" clId="{1E49CFCF-41C2-4A28-9A6C-2AE4C6DAE613}" dt="2022-03-10T12:51:06.381" v="6572" actId="21"/>
          <ac:spMkLst>
            <pc:docMk/>
            <pc:sldMk cId="755046246" sldId="326"/>
            <ac:spMk id="11" creationId="{FA0041D5-73F2-4E90-8737-4F176B473476}"/>
          </ac:spMkLst>
        </pc:spChg>
        <pc:spChg chg="mod">
          <ac:chgData name="ludovica@skillselevationfhb.com" userId="d66ab3223affaa58" providerId="LiveId" clId="{1E49CFCF-41C2-4A28-9A6C-2AE4C6DAE613}" dt="2022-03-10T14:35:14.959" v="6845" actId="14100"/>
          <ac:spMkLst>
            <pc:docMk/>
            <pc:sldMk cId="755046246" sldId="326"/>
            <ac:spMk id="12" creationId="{18BDBFD5-1C80-43A2-A299-7E3B9A8981DB}"/>
          </ac:spMkLst>
        </pc:spChg>
        <pc:picChg chg="del">
          <ac:chgData name="ludovica@skillselevationfhb.com" userId="d66ab3223affaa58" providerId="LiveId" clId="{1E49CFCF-41C2-4A28-9A6C-2AE4C6DAE613}" dt="2022-03-10T12:38:11.064" v="6107" actId="21"/>
          <ac:picMkLst>
            <pc:docMk/>
            <pc:sldMk cId="755046246" sldId="326"/>
            <ac:picMk id="3" creationId="{5976284C-33A8-4281-AC8B-9FEAE6B9901E}"/>
          </ac:picMkLst>
        </pc:picChg>
        <pc:picChg chg="add mod">
          <ac:chgData name="ludovica@skillselevationfhb.com" userId="d66ab3223affaa58" providerId="LiveId" clId="{1E49CFCF-41C2-4A28-9A6C-2AE4C6DAE613}" dt="2022-03-10T14:35:31.871" v="6847" actId="1076"/>
          <ac:picMkLst>
            <pc:docMk/>
            <pc:sldMk cId="755046246" sldId="326"/>
            <ac:picMk id="4" creationId="{ECEE2A0E-1B73-4108-9CE6-BF3162C74B9D}"/>
          </ac:picMkLst>
        </pc:picChg>
      </pc:sldChg>
      <pc:sldChg chg="addSp delSp modSp add mod ord">
        <pc:chgData name="ludovica@skillselevationfhb.com" userId="d66ab3223affaa58" providerId="LiveId" clId="{1E49CFCF-41C2-4A28-9A6C-2AE4C6DAE613}" dt="2022-03-11T11:11:30.276" v="10819" actId="20578"/>
        <pc:sldMkLst>
          <pc:docMk/>
          <pc:sldMk cId="1416177311" sldId="327"/>
        </pc:sldMkLst>
        <pc:spChg chg="del mod">
          <ac:chgData name="ludovica@skillselevationfhb.com" userId="d66ab3223affaa58" providerId="LiveId" clId="{1E49CFCF-41C2-4A28-9A6C-2AE4C6DAE613}" dt="2022-03-10T14:24:23.417" v="6692"/>
          <ac:spMkLst>
            <pc:docMk/>
            <pc:sldMk cId="1416177311" sldId="327"/>
            <ac:spMk id="12" creationId="{F1F6FABA-B249-425A-B5E5-B3870B6E149C}"/>
          </ac:spMkLst>
        </pc:spChg>
        <pc:spChg chg="mod">
          <ac:chgData name="ludovica@skillselevationfhb.com" userId="d66ab3223affaa58" providerId="LiveId" clId="{1E49CFCF-41C2-4A28-9A6C-2AE4C6DAE613}" dt="2022-03-10T14:24:20.306" v="6690" actId="20577"/>
          <ac:spMkLst>
            <pc:docMk/>
            <pc:sldMk cId="1416177311" sldId="327"/>
            <ac:spMk id="18" creationId="{DDCB5C4B-3FE5-4B99-B867-3A575DC4F78E}"/>
          </ac:spMkLst>
        </pc:spChg>
        <pc:spChg chg="add del mod">
          <ac:chgData name="ludovica@skillselevationfhb.com" userId="d66ab3223affaa58" providerId="LiveId" clId="{1E49CFCF-41C2-4A28-9A6C-2AE4C6DAE613}" dt="2022-03-10T16:32:39.109" v="8220"/>
          <ac:spMkLst>
            <pc:docMk/>
            <pc:sldMk cId="1416177311" sldId="327"/>
            <ac:spMk id="20" creationId="{73E2709C-3FD8-4143-B319-650FC309F273}"/>
          </ac:spMkLst>
        </pc:spChg>
        <pc:spChg chg="mod">
          <ac:chgData name="ludovica@skillselevationfhb.com" userId="d66ab3223affaa58" providerId="LiveId" clId="{1E49CFCF-41C2-4A28-9A6C-2AE4C6DAE613}" dt="2022-03-10T16:34:45.272" v="8267" actId="20577"/>
          <ac:spMkLst>
            <pc:docMk/>
            <pc:sldMk cId="1416177311" sldId="327"/>
            <ac:spMk id="32" creationId="{0CE7BC70-096B-4E70-9609-5C487768B159}"/>
          </ac:spMkLst>
        </pc:spChg>
        <pc:spChg chg="del mod">
          <ac:chgData name="ludovica@skillselevationfhb.com" userId="d66ab3223affaa58" providerId="LiveId" clId="{1E49CFCF-41C2-4A28-9A6C-2AE4C6DAE613}" dt="2022-03-10T16:20:11.901" v="7760" actId="21"/>
          <ac:spMkLst>
            <pc:docMk/>
            <pc:sldMk cId="1416177311" sldId="327"/>
            <ac:spMk id="34" creationId="{D1D2DFB1-1C8D-4863-A0C1-EFFC3352A2D2}"/>
          </ac:spMkLst>
        </pc:spChg>
        <pc:picChg chg="add mod">
          <ac:chgData name="ludovica@skillselevationfhb.com" userId="d66ab3223affaa58" providerId="LiveId" clId="{1E49CFCF-41C2-4A28-9A6C-2AE4C6DAE613}" dt="2022-03-10T17:43:12.928" v="9596" actId="1076"/>
          <ac:picMkLst>
            <pc:docMk/>
            <pc:sldMk cId="1416177311" sldId="327"/>
            <ac:picMk id="4" creationId="{A5560CA1-284E-4FE7-A3BC-BE806F09F021}"/>
          </ac:picMkLst>
        </pc:picChg>
        <pc:picChg chg="add del mod">
          <ac:chgData name="ludovica@skillselevationfhb.com" userId="d66ab3223affaa58" providerId="LiveId" clId="{1E49CFCF-41C2-4A28-9A6C-2AE4C6DAE613}" dt="2022-03-10T16:08:46.323" v="7239" actId="478"/>
          <ac:picMkLst>
            <pc:docMk/>
            <pc:sldMk cId="1416177311" sldId="327"/>
            <ac:picMk id="1026" creationId="{F4712CDA-C4B5-4DE4-B508-A576ACBA672F}"/>
          </ac:picMkLst>
        </pc:picChg>
        <pc:picChg chg="add del mod">
          <ac:chgData name="ludovica@skillselevationfhb.com" userId="d66ab3223affaa58" providerId="LiveId" clId="{1E49CFCF-41C2-4A28-9A6C-2AE4C6DAE613}" dt="2022-03-10T17:40:31.446" v="9564" actId="21"/>
          <ac:picMkLst>
            <pc:docMk/>
            <pc:sldMk cId="1416177311" sldId="327"/>
            <ac:picMk id="1028" creationId="{5543BE8A-1851-4211-8EC8-E497C4311A14}"/>
          </ac:picMkLst>
        </pc:picChg>
        <pc:picChg chg="add del mod">
          <ac:chgData name="ludovica@skillselevationfhb.com" userId="d66ab3223affaa58" providerId="LiveId" clId="{1E49CFCF-41C2-4A28-9A6C-2AE4C6DAE613}" dt="2022-03-10T16:24:08.717" v="7924" actId="21"/>
          <ac:picMkLst>
            <pc:docMk/>
            <pc:sldMk cId="1416177311" sldId="327"/>
            <ac:picMk id="1030" creationId="{6D8A6A07-1C08-40A0-962C-9F0A492BB202}"/>
          </ac:picMkLst>
        </pc:picChg>
        <pc:picChg chg="add mod">
          <ac:chgData name="ludovica@skillselevationfhb.com" userId="d66ab3223affaa58" providerId="LiveId" clId="{1E49CFCF-41C2-4A28-9A6C-2AE4C6DAE613}" dt="2022-03-10T17:43:24.088" v="9599" actId="1076"/>
          <ac:picMkLst>
            <pc:docMk/>
            <pc:sldMk cId="1416177311" sldId="327"/>
            <ac:picMk id="1032" creationId="{24093F09-7B12-4963-9093-2459F60E7F88}"/>
          </ac:picMkLst>
        </pc:picChg>
        <pc:picChg chg="add del">
          <ac:chgData name="ludovica@skillselevationfhb.com" userId="d66ab3223affaa58" providerId="LiveId" clId="{1E49CFCF-41C2-4A28-9A6C-2AE4C6DAE613}" dt="2022-03-10T16:23:51.007" v="7920" actId="21"/>
          <ac:picMkLst>
            <pc:docMk/>
            <pc:sldMk cId="1416177311" sldId="327"/>
            <ac:picMk id="1034" creationId="{89BF9893-DCC3-4C3B-A17F-586EBEEAD04E}"/>
          </ac:picMkLst>
        </pc:picChg>
        <pc:picChg chg="add mod">
          <ac:chgData name="ludovica@skillselevationfhb.com" userId="d66ab3223affaa58" providerId="LiveId" clId="{1E49CFCF-41C2-4A28-9A6C-2AE4C6DAE613}" dt="2022-03-10T17:43:19.461" v="9598" actId="1076"/>
          <ac:picMkLst>
            <pc:docMk/>
            <pc:sldMk cId="1416177311" sldId="327"/>
            <ac:picMk id="1036" creationId="{615B0F0B-238F-4C0D-BC3D-C6D99B29BC89}"/>
          </ac:picMkLst>
        </pc:picChg>
        <pc:picChg chg="add del">
          <ac:chgData name="ludovica@skillselevationfhb.com" userId="d66ab3223affaa58" providerId="LiveId" clId="{1E49CFCF-41C2-4A28-9A6C-2AE4C6DAE613}" dt="2022-03-10T16:24:57.449" v="7926" actId="21"/>
          <ac:picMkLst>
            <pc:docMk/>
            <pc:sldMk cId="1416177311" sldId="327"/>
            <ac:picMk id="1038" creationId="{DC97AAF2-96F8-4E3C-82E9-4FF4E4B4C154}"/>
          </ac:picMkLst>
        </pc:picChg>
        <pc:picChg chg="add del mod">
          <ac:chgData name="ludovica@skillselevationfhb.com" userId="d66ab3223affaa58" providerId="LiveId" clId="{1E49CFCF-41C2-4A28-9A6C-2AE4C6DAE613}" dt="2022-03-10T16:25:36.273" v="7929" actId="21"/>
          <ac:picMkLst>
            <pc:docMk/>
            <pc:sldMk cId="1416177311" sldId="327"/>
            <ac:picMk id="1040" creationId="{4AD42649-0107-4E22-89F1-E14ED2C70BBD}"/>
          </ac:picMkLst>
        </pc:picChg>
        <pc:picChg chg="add mod">
          <ac:chgData name="ludovica@skillselevationfhb.com" userId="d66ab3223affaa58" providerId="LiveId" clId="{1E49CFCF-41C2-4A28-9A6C-2AE4C6DAE613}" dt="2022-03-10T17:43:27.799" v="9600" actId="1076"/>
          <ac:picMkLst>
            <pc:docMk/>
            <pc:sldMk cId="1416177311" sldId="327"/>
            <ac:picMk id="1042" creationId="{26B97664-1BD0-4606-9A2D-4DB5A07A4786}"/>
          </ac:picMkLst>
        </pc:picChg>
        <pc:picChg chg="add del mod">
          <ac:chgData name="ludovica@skillselevationfhb.com" userId="d66ab3223affaa58" providerId="LiveId" clId="{1E49CFCF-41C2-4A28-9A6C-2AE4C6DAE613}" dt="2022-03-10T16:29:55.026" v="8172" actId="21"/>
          <ac:picMkLst>
            <pc:docMk/>
            <pc:sldMk cId="1416177311" sldId="327"/>
            <ac:picMk id="1044" creationId="{754A135A-3C51-41F6-A436-DE3D2E75A53B}"/>
          </ac:picMkLst>
        </pc:picChg>
        <pc:picChg chg="add mod">
          <ac:chgData name="ludovica@skillselevationfhb.com" userId="d66ab3223affaa58" providerId="LiveId" clId="{1E49CFCF-41C2-4A28-9A6C-2AE4C6DAE613}" dt="2022-03-10T17:43:08.366" v="9595" actId="1076"/>
          <ac:picMkLst>
            <pc:docMk/>
            <pc:sldMk cId="1416177311" sldId="327"/>
            <ac:picMk id="1046" creationId="{9DDE9C65-9FCB-4D1E-8DD9-BB032B6FBE43}"/>
          </ac:picMkLst>
        </pc:picChg>
        <pc:picChg chg="add del mod">
          <ac:chgData name="ludovica@skillselevationfhb.com" userId="d66ab3223affaa58" providerId="LiveId" clId="{1E49CFCF-41C2-4A28-9A6C-2AE4C6DAE613}" dt="2022-03-10T17:42:57.637" v="9592" actId="21"/>
          <ac:picMkLst>
            <pc:docMk/>
            <pc:sldMk cId="1416177311" sldId="327"/>
            <ac:picMk id="1048" creationId="{E8959B88-82A3-4E3C-AB0D-87D6273536B8}"/>
          </ac:picMkLst>
        </pc:picChg>
      </pc:sldChg>
      <pc:sldChg chg="addSp delSp modSp add mod ord">
        <pc:chgData name="ludovica@skillselevationfhb.com" userId="d66ab3223affaa58" providerId="LiveId" clId="{1E49CFCF-41C2-4A28-9A6C-2AE4C6DAE613}" dt="2022-03-11T11:11:29.100" v="10818" actId="20578"/>
        <pc:sldMkLst>
          <pc:docMk/>
          <pc:sldMk cId="3748459981" sldId="328"/>
        </pc:sldMkLst>
        <pc:spChg chg="add mod">
          <ac:chgData name="ludovica@skillselevationfhb.com" userId="d66ab3223affaa58" providerId="LiveId" clId="{1E49CFCF-41C2-4A28-9A6C-2AE4C6DAE613}" dt="2022-03-10T16:47:36.943" v="8469" actId="1076"/>
          <ac:spMkLst>
            <pc:docMk/>
            <pc:sldMk cId="3748459981" sldId="328"/>
            <ac:spMk id="8" creationId="{FA9884F6-F9AE-46A8-B3D9-A05B2DAC9524}"/>
          </ac:spMkLst>
        </pc:spChg>
        <pc:spChg chg="mod">
          <ac:chgData name="ludovica@skillselevationfhb.com" userId="d66ab3223affaa58" providerId="LiveId" clId="{1E49CFCF-41C2-4A28-9A6C-2AE4C6DAE613}" dt="2022-03-10T14:24:40.882" v="6706" actId="20577"/>
          <ac:spMkLst>
            <pc:docMk/>
            <pc:sldMk cId="3748459981" sldId="328"/>
            <ac:spMk id="9" creationId="{860BECD8-C24B-4AF3-9FE5-50B232840A41}"/>
          </ac:spMkLst>
        </pc:spChg>
        <pc:spChg chg="del mod">
          <ac:chgData name="ludovica@skillselevationfhb.com" userId="d66ab3223affaa58" providerId="LiveId" clId="{1E49CFCF-41C2-4A28-9A6C-2AE4C6DAE613}" dt="2022-03-10T14:24:42.162" v="6708"/>
          <ac:spMkLst>
            <pc:docMk/>
            <pc:sldMk cId="3748459981" sldId="328"/>
            <ac:spMk id="10" creationId="{97EAF0DC-B76E-433D-AC33-B79E0A563A13}"/>
          </ac:spMkLst>
        </pc:spChg>
        <pc:picChg chg="add mod">
          <ac:chgData name="ludovica@skillselevationfhb.com" userId="d66ab3223affaa58" providerId="LiveId" clId="{1E49CFCF-41C2-4A28-9A6C-2AE4C6DAE613}" dt="2022-03-10T16:46:49.714" v="8464" actId="1076"/>
          <ac:picMkLst>
            <pc:docMk/>
            <pc:sldMk cId="3748459981" sldId="328"/>
            <ac:picMk id="2050" creationId="{5758A6FC-0A82-4020-94D5-4C8F88FCDD22}"/>
          </ac:picMkLst>
        </pc:picChg>
        <pc:picChg chg="add mod">
          <ac:chgData name="ludovica@skillselevationfhb.com" userId="d66ab3223affaa58" providerId="LiveId" clId="{1E49CFCF-41C2-4A28-9A6C-2AE4C6DAE613}" dt="2022-03-10T16:46:51.860" v="8465" actId="1076"/>
          <ac:picMkLst>
            <pc:docMk/>
            <pc:sldMk cId="3748459981" sldId="328"/>
            <ac:picMk id="2052" creationId="{DB64D310-6AF0-4292-B50C-1FDD874852B3}"/>
          </ac:picMkLst>
        </pc:picChg>
      </pc:sldChg>
      <pc:sldChg chg="addSp delSp modSp add mod ord">
        <pc:chgData name="ludovica@skillselevationfhb.com" userId="d66ab3223affaa58" providerId="LiveId" clId="{1E49CFCF-41C2-4A28-9A6C-2AE4C6DAE613}" dt="2022-03-10T15:17:51.393" v="6951" actId="1076"/>
        <pc:sldMkLst>
          <pc:docMk/>
          <pc:sldMk cId="2493457562" sldId="329"/>
        </pc:sldMkLst>
        <pc:spChg chg="mod">
          <ac:chgData name="ludovica@skillselevationfhb.com" userId="d66ab3223affaa58" providerId="LiveId" clId="{1E49CFCF-41C2-4A28-9A6C-2AE4C6DAE613}" dt="2022-03-10T14:33:16.482" v="6834" actId="20577"/>
          <ac:spMkLst>
            <pc:docMk/>
            <pc:sldMk cId="2493457562" sldId="329"/>
            <ac:spMk id="12" creationId="{18BDBFD5-1C80-43A2-A299-7E3B9A8981DB}"/>
          </ac:spMkLst>
        </pc:spChg>
        <pc:picChg chg="add mod">
          <ac:chgData name="ludovica@skillselevationfhb.com" userId="d66ab3223affaa58" providerId="LiveId" clId="{1E49CFCF-41C2-4A28-9A6C-2AE4C6DAE613}" dt="2022-03-10T15:17:51.393" v="6951" actId="1076"/>
          <ac:picMkLst>
            <pc:docMk/>
            <pc:sldMk cId="2493457562" sldId="329"/>
            <ac:picMk id="10" creationId="{F0B472F2-FF4B-4EC4-ABE3-BBD1C5905C87}"/>
          </ac:picMkLst>
        </pc:picChg>
        <pc:picChg chg="add del mod">
          <ac:chgData name="ludovica@skillselevationfhb.com" userId="d66ab3223affaa58" providerId="LiveId" clId="{1E49CFCF-41C2-4A28-9A6C-2AE4C6DAE613}" dt="2022-03-10T15:12:33.271" v="6931" actId="21"/>
          <ac:picMkLst>
            <pc:docMk/>
            <pc:sldMk cId="2493457562" sldId="329"/>
            <ac:picMk id="13314" creationId="{CE29D193-F6D2-40A5-9B36-C040977D4105}"/>
          </ac:picMkLst>
        </pc:picChg>
        <pc:picChg chg="add del mod">
          <ac:chgData name="ludovica@skillselevationfhb.com" userId="d66ab3223affaa58" providerId="LiveId" clId="{1E49CFCF-41C2-4A28-9A6C-2AE4C6DAE613}" dt="2022-03-10T15:17:37.382" v="6949" actId="478"/>
          <ac:picMkLst>
            <pc:docMk/>
            <pc:sldMk cId="2493457562" sldId="329"/>
            <ac:picMk id="13316" creationId="{067D22CE-FF52-4A4C-B70A-1438F50C9F73}"/>
          </ac:picMkLst>
        </pc:picChg>
      </pc:sldChg>
      <pc:sldChg chg="modSp add mod ord">
        <pc:chgData name="ludovica@skillselevationfhb.com" userId="d66ab3223affaa58" providerId="LiveId" clId="{1E49CFCF-41C2-4A28-9A6C-2AE4C6DAE613}" dt="2022-03-16T13:34:18.977" v="11124" actId="20577"/>
        <pc:sldMkLst>
          <pc:docMk/>
          <pc:sldMk cId="1417230531" sldId="330"/>
        </pc:sldMkLst>
        <pc:spChg chg="mod">
          <ac:chgData name="ludovica@skillselevationfhb.com" userId="d66ab3223affaa58" providerId="LiveId" clId="{1E49CFCF-41C2-4A28-9A6C-2AE4C6DAE613}" dt="2022-03-16T13:34:18.977" v="11124" actId="20577"/>
          <ac:spMkLst>
            <pc:docMk/>
            <pc:sldMk cId="1417230531" sldId="330"/>
            <ac:spMk id="14" creationId="{0E21429E-2746-46D2-AA7C-D3EBF3087088}"/>
          </ac:spMkLst>
        </pc:spChg>
        <pc:spChg chg="mod">
          <ac:chgData name="ludovica@skillselevationfhb.com" userId="d66ab3223affaa58" providerId="LiveId" clId="{1E49CFCF-41C2-4A28-9A6C-2AE4C6DAE613}" dt="2022-03-11T08:53:52.706" v="9647" actId="20577"/>
          <ac:spMkLst>
            <pc:docMk/>
            <pc:sldMk cId="1417230531" sldId="330"/>
            <ac:spMk id="17" creationId="{38F59BD4-4CAA-4F4C-85FB-5C87043F4003}"/>
          </ac:spMkLst>
        </pc:spChg>
      </pc:sldChg>
      <pc:sldChg chg="addSp delSp modSp add mod">
        <pc:chgData name="ludovica@skillselevationfhb.com" userId="d66ab3223affaa58" providerId="LiveId" clId="{1E49CFCF-41C2-4A28-9A6C-2AE4C6DAE613}" dt="2022-03-14T10:55:40.216" v="11034" actId="20577"/>
        <pc:sldMkLst>
          <pc:docMk/>
          <pc:sldMk cId="3797119144" sldId="331"/>
        </pc:sldMkLst>
        <pc:spChg chg="mod">
          <ac:chgData name="ludovica@skillselevationfhb.com" userId="d66ab3223affaa58" providerId="LiveId" clId="{1E49CFCF-41C2-4A28-9A6C-2AE4C6DAE613}" dt="2022-03-11T11:00:34.017" v="10707" actId="1076"/>
          <ac:spMkLst>
            <pc:docMk/>
            <pc:sldMk cId="3797119144" sldId="331"/>
            <ac:spMk id="9" creationId="{860BECD8-C24B-4AF3-9FE5-50B232840A41}"/>
          </ac:spMkLst>
        </pc:spChg>
        <pc:spChg chg="mod">
          <ac:chgData name="ludovica@skillselevationfhb.com" userId="d66ab3223affaa58" providerId="LiveId" clId="{1E49CFCF-41C2-4A28-9A6C-2AE4C6DAE613}" dt="2022-03-14T10:55:40.216" v="11034" actId="20577"/>
          <ac:spMkLst>
            <pc:docMk/>
            <pc:sldMk cId="3797119144" sldId="331"/>
            <ac:spMk id="10" creationId="{97EAF0DC-B76E-433D-AC33-B79E0A563A13}"/>
          </ac:spMkLst>
        </pc:spChg>
        <pc:picChg chg="del">
          <ac:chgData name="ludovica@skillselevationfhb.com" userId="d66ab3223affaa58" providerId="LiveId" clId="{1E49CFCF-41C2-4A28-9A6C-2AE4C6DAE613}" dt="2022-03-11T11:00:52.639" v="10746" actId="21"/>
          <ac:picMkLst>
            <pc:docMk/>
            <pc:sldMk cId="3797119144" sldId="331"/>
            <ac:picMk id="3" creationId="{16476699-494A-4532-825A-8FDBB83DEC8B}"/>
          </ac:picMkLst>
        </pc:picChg>
        <pc:picChg chg="add del mod">
          <ac:chgData name="ludovica@skillselevationfhb.com" userId="d66ab3223affaa58" providerId="LiveId" clId="{1E49CFCF-41C2-4A28-9A6C-2AE4C6DAE613}" dt="2022-03-11T11:05:56.351" v="10773" actId="21"/>
          <ac:picMkLst>
            <pc:docMk/>
            <pc:sldMk cId="3797119144" sldId="331"/>
            <ac:picMk id="4" creationId="{470012BE-0A44-41B2-9D46-578391E29782}"/>
          </ac:picMkLst>
        </pc:picChg>
        <pc:picChg chg="add del mod">
          <ac:chgData name="ludovica@skillselevationfhb.com" userId="d66ab3223affaa58" providerId="LiveId" clId="{1E49CFCF-41C2-4A28-9A6C-2AE4C6DAE613}" dt="2022-03-11T11:06:26.220" v="10775" actId="478"/>
          <ac:picMkLst>
            <pc:docMk/>
            <pc:sldMk cId="3797119144" sldId="331"/>
            <ac:picMk id="6" creationId="{48C523D9-7626-44CC-8FD3-581856EF9D8C}"/>
          </ac:picMkLst>
        </pc:picChg>
        <pc:picChg chg="del">
          <ac:chgData name="ludovica@skillselevationfhb.com" userId="d66ab3223affaa58" providerId="LiveId" clId="{1E49CFCF-41C2-4A28-9A6C-2AE4C6DAE613}" dt="2022-03-11T11:00:54.195" v="10747" actId="21"/>
          <ac:picMkLst>
            <pc:docMk/>
            <pc:sldMk cId="3797119144" sldId="331"/>
            <ac:picMk id="8" creationId="{09E984DA-017A-4D35-87EC-B580CA904FAB}"/>
          </ac:picMkLst>
        </pc:picChg>
        <pc:picChg chg="add mod">
          <ac:chgData name="ludovica@skillselevationfhb.com" userId="d66ab3223affaa58" providerId="LiveId" clId="{1E49CFCF-41C2-4A28-9A6C-2AE4C6DAE613}" dt="2022-03-11T11:08:04.093" v="10811" actId="1076"/>
          <ac:picMkLst>
            <pc:docMk/>
            <pc:sldMk cId="3797119144" sldId="331"/>
            <ac:picMk id="11" creationId="{9AACD9D9-FBD2-478B-8A33-FAB7AEC54A78}"/>
          </ac:picMkLst>
        </pc:picChg>
      </pc:sldChg>
      <pc:sldChg chg="delSp modSp add mod">
        <pc:chgData name="ludovica@skillselevationfhb.com" userId="d66ab3223affaa58" providerId="LiveId" clId="{1E49CFCF-41C2-4A28-9A6C-2AE4C6DAE613}" dt="2022-03-11T18:19:08.045" v="10923" actId="403"/>
        <pc:sldMkLst>
          <pc:docMk/>
          <pc:sldMk cId="225157032" sldId="332"/>
        </pc:sldMkLst>
        <pc:spChg chg="mod">
          <ac:chgData name="ludovica@skillselevationfhb.com" userId="d66ab3223affaa58" providerId="LiveId" clId="{1E49CFCF-41C2-4A28-9A6C-2AE4C6DAE613}" dt="2022-03-11T18:19:08.045" v="10923" actId="403"/>
          <ac:spMkLst>
            <pc:docMk/>
            <pc:sldMk cId="225157032" sldId="332"/>
            <ac:spMk id="9" creationId="{860BECD8-C24B-4AF3-9FE5-50B232840A41}"/>
          </ac:spMkLst>
        </pc:spChg>
        <pc:spChg chg="mod">
          <ac:chgData name="ludovica@skillselevationfhb.com" userId="d66ab3223affaa58" providerId="LiveId" clId="{1E49CFCF-41C2-4A28-9A6C-2AE4C6DAE613}" dt="2022-03-11T18:18:41.515" v="10921" actId="14100"/>
          <ac:spMkLst>
            <pc:docMk/>
            <pc:sldMk cId="225157032" sldId="332"/>
            <ac:spMk id="10" creationId="{97EAF0DC-B76E-433D-AC33-B79E0A563A13}"/>
          </ac:spMkLst>
        </pc:spChg>
        <pc:picChg chg="del">
          <ac:chgData name="ludovica@skillselevationfhb.com" userId="d66ab3223affaa58" providerId="LiveId" clId="{1E49CFCF-41C2-4A28-9A6C-2AE4C6DAE613}" dt="2022-03-11T09:23:40.865" v="9768" actId="21"/>
          <ac:picMkLst>
            <pc:docMk/>
            <pc:sldMk cId="225157032" sldId="332"/>
            <ac:picMk id="3" creationId="{16476699-494A-4532-825A-8FDBB83DEC8B}"/>
          </ac:picMkLst>
        </pc:picChg>
      </pc:sldChg>
      <pc:sldChg chg="modSp add mod">
        <pc:chgData name="ludovica@skillselevationfhb.com" userId="d66ab3223affaa58" providerId="LiveId" clId="{1E49CFCF-41C2-4A28-9A6C-2AE4C6DAE613}" dt="2022-03-11T18:19:16.253" v="10924" actId="2711"/>
        <pc:sldMkLst>
          <pc:docMk/>
          <pc:sldMk cId="2415168068" sldId="333"/>
        </pc:sldMkLst>
        <pc:spChg chg="mod">
          <ac:chgData name="ludovica@skillselevationfhb.com" userId="d66ab3223affaa58" providerId="LiveId" clId="{1E49CFCF-41C2-4A28-9A6C-2AE4C6DAE613}" dt="2022-03-11T18:19:16.253" v="10924" actId="2711"/>
          <ac:spMkLst>
            <pc:docMk/>
            <pc:sldMk cId="2415168068" sldId="333"/>
            <ac:spMk id="9" creationId="{860BECD8-C24B-4AF3-9FE5-50B232840A41}"/>
          </ac:spMkLst>
        </pc:spChg>
        <pc:spChg chg="mod">
          <ac:chgData name="ludovica@skillselevationfhb.com" userId="d66ab3223affaa58" providerId="LiveId" clId="{1E49CFCF-41C2-4A28-9A6C-2AE4C6DAE613}" dt="2022-03-11T09:27:16.370" v="9774" actId="403"/>
          <ac:spMkLst>
            <pc:docMk/>
            <pc:sldMk cId="2415168068" sldId="333"/>
            <ac:spMk id="10" creationId="{97EAF0DC-B76E-433D-AC33-B79E0A563A13}"/>
          </ac:spMkLst>
        </pc:spChg>
      </pc:sldChg>
      <pc:sldChg chg="addSp modSp add mod">
        <pc:chgData name="ludovica@skillselevationfhb.com" userId="d66ab3223affaa58" providerId="LiveId" clId="{1E49CFCF-41C2-4A28-9A6C-2AE4C6DAE613}" dt="2022-03-11T18:19:23.714" v="10925" actId="2711"/>
        <pc:sldMkLst>
          <pc:docMk/>
          <pc:sldMk cId="1406630650" sldId="334"/>
        </pc:sldMkLst>
        <pc:spChg chg="mod">
          <ac:chgData name="ludovica@skillselevationfhb.com" userId="d66ab3223affaa58" providerId="LiveId" clId="{1E49CFCF-41C2-4A28-9A6C-2AE4C6DAE613}" dt="2022-03-11T18:19:23.714" v="10925" actId="2711"/>
          <ac:spMkLst>
            <pc:docMk/>
            <pc:sldMk cId="1406630650" sldId="334"/>
            <ac:spMk id="9" creationId="{860BECD8-C24B-4AF3-9FE5-50B232840A41}"/>
          </ac:spMkLst>
        </pc:spChg>
        <pc:spChg chg="mod">
          <ac:chgData name="ludovica@skillselevationfhb.com" userId="d66ab3223affaa58" providerId="LiveId" clId="{1E49CFCF-41C2-4A28-9A6C-2AE4C6DAE613}" dt="2022-03-11T09:33:29.081" v="9806" actId="14100"/>
          <ac:spMkLst>
            <pc:docMk/>
            <pc:sldMk cId="1406630650" sldId="334"/>
            <ac:spMk id="10" creationId="{97EAF0DC-B76E-433D-AC33-B79E0A563A13}"/>
          </ac:spMkLst>
        </pc:spChg>
        <pc:graphicFrameChg chg="add mod">
          <ac:chgData name="ludovica@skillselevationfhb.com" userId="d66ab3223affaa58" providerId="LiveId" clId="{1E49CFCF-41C2-4A28-9A6C-2AE4C6DAE613}" dt="2022-03-11T09:33:33.128" v="9807" actId="1076"/>
          <ac:graphicFrameMkLst>
            <pc:docMk/>
            <pc:sldMk cId="1406630650" sldId="334"/>
            <ac:graphicFrameMk id="7" creationId="{404F4039-A2DF-440E-9910-9737A20F9CEB}"/>
          </ac:graphicFrameMkLst>
        </pc:graphicFrameChg>
      </pc:sldChg>
      <pc:sldChg chg="delSp modSp add mod">
        <pc:chgData name="ludovica@skillselevationfhb.com" userId="d66ab3223affaa58" providerId="LiveId" clId="{1E49CFCF-41C2-4A28-9A6C-2AE4C6DAE613}" dt="2022-03-11T18:19:34.211" v="10926" actId="2711"/>
        <pc:sldMkLst>
          <pc:docMk/>
          <pc:sldMk cId="537462288" sldId="335"/>
        </pc:sldMkLst>
        <pc:spChg chg="mod">
          <ac:chgData name="ludovica@skillselevationfhb.com" userId="d66ab3223affaa58" providerId="LiveId" clId="{1E49CFCF-41C2-4A28-9A6C-2AE4C6DAE613}" dt="2022-03-11T18:19:34.211" v="10926" actId="2711"/>
          <ac:spMkLst>
            <pc:docMk/>
            <pc:sldMk cId="537462288" sldId="335"/>
            <ac:spMk id="9" creationId="{860BECD8-C24B-4AF3-9FE5-50B232840A41}"/>
          </ac:spMkLst>
        </pc:spChg>
        <pc:spChg chg="mod">
          <ac:chgData name="ludovica@skillselevationfhb.com" userId="d66ab3223affaa58" providerId="LiveId" clId="{1E49CFCF-41C2-4A28-9A6C-2AE4C6DAE613}" dt="2022-03-11T10:01:05.071" v="9948" actId="403"/>
          <ac:spMkLst>
            <pc:docMk/>
            <pc:sldMk cId="537462288" sldId="335"/>
            <ac:spMk id="10" creationId="{97EAF0DC-B76E-433D-AC33-B79E0A563A13}"/>
          </ac:spMkLst>
        </pc:spChg>
        <pc:graphicFrameChg chg="del mod">
          <ac:chgData name="ludovica@skillselevationfhb.com" userId="d66ab3223affaa58" providerId="LiveId" clId="{1E49CFCF-41C2-4A28-9A6C-2AE4C6DAE613}" dt="2022-03-11T09:34:20.769" v="9810" actId="21"/>
          <ac:graphicFrameMkLst>
            <pc:docMk/>
            <pc:sldMk cId="537462288" sldId="335"/>
            <ac:graphicFrameMk id="7" creationId="{404F4039-A2DF-440E-9910-9737A20F9CEB}"/>
          </ac:graphicFrameMkLst>
        </pc:graphicFrameChg>
      </pc:sldChg>
      <pc:sldChg chg="modSp add mod">
        <pc:chgData name="ludovica@skillselevationfhb.com" userId="d66ab3223affaa58" providerId="LiveId" clId="{1E49CFCF-41C2-4A28-9A6C-2AE4C6DAE613}" dt="2022-03-11T18:19:45.180" v="10927" actId="2711"/>
        <pc:sldMkLst>
          <pc:docMk/>
          <pc:sldMk cId="143148361" sldId="336"/>
        </pc:sldMkLst>
        <pc:spChg chg="mod">
          <ac:chgData name="ludovica@skillselevationfhb.com" userId="d66ab3223affaa58" providerId="LiveId" clId="{1E49CFCF-41C2-4A28-9A6C-2AE4C6DAE613}" dt="2022-03-11T18:19:45.180" v="10927" actId="2711"/>
          <ac:spMkLst>
            <pc:docMk/>
            <pc:sldMk cId="143148361" sldId="336"/>
            <ac:spMk id="9" creationId="{860BECD8-C24B-4AF3-9FE5-50B232840A41}"/>
          </ac:spMkLst>
        </pc:spChg>
        <pc:spChg chg="mod">
          <ac:chgData name="ludovica@skillselevationfhb.com" userId="d66ab3223affaa58" providerId="LiveId" clId="{1E49CFCF-41C2-4A28-9A6C-2AE4C6DAE613}" dt="2022-03-11T10:01:09.696" v="9949" actId="403"/>
          <ac:spMkLst>
            <pc:docMk/>
            <pc:sldMk cId="143148361" sldId="336"/>
            <ac:spMk id="10" creationId="{97EAF0DC-B76E-433D-AC33-B79E0A563A13}"/>
          </ac:spMkLst>
        </pc:spChg>
      </pc:sldChg>
      <pc:sldChg chg="modSp add mod">
        <pc:chgData name="ludovica@skillselevationfhb.com" userId="d66ab3223affaa58" providerId="LiveId" clId="{1E49CFCF-41C2-4A28-9A6C-2AE4C6DAE613}" dt="2022-03-11T10:07:16.950" v="9950" actId="1076"/>
        <pc:sldMkLst>
          <pc:docMk/>
          <pc:sldMk cId="4075661247" sldId="337"/>
        </pc:sldMkLst>
        <pc:spChg chg="mod">
          <ac:chgData name="ludovica@skillselevationfhb.com" userId="d66ab3223affaa58" providerId="LiveId" clId="{1E49CFCF-41C2-4A28-9A6C-2AE4C6DAE613}" dt="2022-03-11T10:07:16.950" v="9950" actId="1076"/>
          <ac:spMkLst>
            <pc:docMk/>
            <pc:sldMk cId="4075661247" sldId="337"/>
            <ac:spMk id="10" creationId="{97EAF0DC-B76E-433D-AC33-B79E0A563A13}"/>
          </ac:spMkLst>
        </pc:spChg>
      </pc:sldChg>
      <pc:sldChg chg="modSp add mod">
        <pc:chgData name="ludovica@skillselevationfhb.com" userId="d66ab3223affaa58" providerId="LiveId" clId="{1E49CFCF-41C2-4A28-9A6C-2AE4C6DAE613}" dt="2022-03-11T10:08:14.724" v="9966" actId="113"/>
        <pc:sldMkLst>
          <pc:docMk/>
          <pc:sldMk cId="4220659926" sldId="338"/>
        </pc:sldMkLst>
        <pc:spChg chg="mod">
          <ac:chgData name="ludovica@skillselevationfhb.com" userId="d66ab3223affaa58" providerId="LiveId" clId="{1E49CFCF-41C2-4A28-9A6C-2AE4C6DAE613}" dt="2022-03-11T10:08:14.724" v="9966" actId="113"/>
          <ac:spMkLst>
            <pc:docMk/>
            <pc:sldMk cId="4220659926" sldId="338"/>
            <ac:spMk id="10" creationId="{97EAF0DC-B76E-433D-AC33-B79E0A563A13}"/>
          </ac:spMkLst>
        </pc:spChg>
      </pc:sldChg>
      <pc:sldChg chg="modSp add mod">
        <pc:chgData name="ludovica@skillselevationfhb.com" userId="d66ab3223affaa58" providerId="LiveId" clId="{1E49CFCF-41C2-4A28-9A6C-2AE4C6DAE613}" dt="2022-03-11T18:21:05.392" v="10980" actId="2711"/>
        <pc:sldMkLst>
          <pc:docMk/>
          <pc:sldMk cId="23608156" sldId="339"/>
        </pc:sldMkLst>
        <pc:spChg chg="mod">
          <ac:chgData name="ludovica@skillselevationfhb.com" userId="d66ab3223affaa58" providerId="LiveId" clId="{1E49CFCF-41C2-4A28-9A6C-2AE4C6DAE613}" dt="2022-03-11T18:21:05.392" v="10980" actId="2711"/>
          <ac:spMkLst>
            <pc:docMk/>
            <pc:sldMk cId="23608156" sldId="339"/>
            <ac:spMk id="9" creationId="{860BECD8-C24B-4AF3-9FE5-50B232840A41}"/>
          </ac:spMkLst>
        </pc:spChg>
        <pc:spChg chg="mod">
          <ac:chgData name="ludovica@skillselevationfhb.com" userId="d66ab3223affaa58" providerId="LiveId" clId="{1E49CFCF-41C2-4A28-9A6C-2AE4C6DAE613}" dt="2022-03-11T10:42:40.565" v="10003" actId="20577"/>
          <ac:spMkLst>
            <pc:docMk/>
            <pc:sldMk cId="23608156" sldId="339"/>
            <ac:spMk id="10" creationId="{97EAF0DC-B76E-433D-AC33-B79E0A563A13}"/>
          </ac:spMkLst>
        </pc:spChg>
      </pc:sldChg>
      <pc:sldChg chg="addSp delSp modSp add mod">
        <pc:chgData name="ludovica@skillselevationfhb.com" userId="d66ab3223affaa58" providerId="LiveId" clId="{1E49CFCF-41C2-4A28-9A6C-2AE4C6DAE613}" dt="2022-03-14T10:31:32.650" v="11029" actId="20577"/>
        <pc:sldMkLst>
          <pc:docMk/>
          <pc:sldMk cId="1710751673" sldId="340"/>
        </pc:sldMkLst>
        <pc:spChg chg="mod">
          <ac:chgData name="ludovica@skillselevationfhb.com" userId="d66ab3223affaa58" providerId="LiveId" clId="{1E49CFCF-41C2-4A28-9A6C-2AE4C6DAE613}" dt="2022-03-11T18:20:11.438" v="10930" actId="404"/>
          <ac:spMkLst>
            <pc:docMk/>
            <pc:sldMk cId="1710751673" sldId="340"/>
            <ac:spMk id="9" creationId="{860BECD8-C24B-4AF3-9FE5-50B232840A41}"/>
          </ac:spMkLst>
        </pc:spChg>
        <pc:spChg chg="del mod">
          <ac:chgData name="ludovica@skillselevationfhb.com" userId="d66ab3223affaa58" providerId="LiveId" clId="{1E49CFCF-41C2-4A28-9A6C-2AE4C6DAE613}" dt="2022-03-11T10:44:37.981" v="10012" actId="21"/>
          <ac:spMkLst>
            <pc:docMk/>
            <pc:sldMk cId="1710751673" sldId="340"/>
            <ac:spMk id="10" creationId="{97EAF0DC-B76E-433D-AC33-B79E0A563A13}"/>
          </ac:spMkLst>
        </pc:spChg>
        <pc:spChg chg="add mod">
          <ac:chgData name="ludovica@skillselevationfhb.com" userId="d66ab3223affaa58" providerId="LiveId" clId="{1E49CFCF-41C2-4A28-9A6C-2AE4C6DAE613}" dt="2022-03-14T10:31:32.650" v="11029" actId="20577"/>
          <ac:spMkLst>
            <pc:docMk/>
            <pc:sldMk cId="1710751673" sldId="340"/>
            <ac:spMk id="11" creationId="{684E5944-8560-49A5-A474-C7B1F4DEA0CE}"/>
          </ac:spMkLst>
        </pc:spChg>
        <pc:picChg chg="add del mod">
          <ac:chgData name="ludovica@skillselevationfhb.com" userId="d66ab3223affaa58" providerId="LiveId" clId="{1E49CFCF-41C2-4A28-9A6C-2AE4C6DAE613}" dt="2022-03-11T10:45:38.071" v="10023" actId="478"/>
          <ac:picMkLst>
            <pc:docMk/>
            <pc:sldMk cId="1710751673" sldId="340"/>
            <ac:picMk id="2" creationId="{769B47F0-7A8A-48DE-A45B-F534098C49E6}"/>
          </ac:picMkLst>
        </pc:picChg>
        <pc:picChg chg="add del mod">
          <ac:chgData name="ludovica@skillselevationfhb.com" userId="d66ab3223affaa58" providerId="LiveId" clId="{1E49CFCF-41C2-4A28-9A6C-2AE4C6DAE613}" dt="2022-03-11T10:48:53.770" v="10380" actId="21"/>
          <ac:picMkLst>
            <pc:docMk/>
            <pc:sldMk cId="1710751673" sldId="340"/>
            <ac:picMk id="3" creationId="{C12983F2-DB23-46E5-9EBF-92C1F5886705}"/>
          </ac:picMkLst>
        </pc:picChg>
      </pc:sldChg>
      <pc:sldChg chg="addSp delSp modSp add mod">
        <pc:chgData name="ludovica@skillselevationfhb.com" userId="d66ab3223affaa58" providerId="LiveId" clId="{1E49CFCF-41C2-4A28-9A6C-2AE4C6DAE613}" dt="2022-03-11T18:21:37.574" v="11023" actId="2711"/>
        <pc:sldMkLst>
          <pc:docMk/>
          <pc:sldMk cId="3388730180" sldId="341"/>
        </pc:sldMkLst>
        <pc:spChg chg="add del mod">
          <ac:chgData name="ludovica@skillselevationfhb.com" userId="d66ab3223affaa58" providerId="LiveId" clId="{1E49CFCF-41C2-4A28-9A6C-2AE4C6DAE613}" dt="2022-03-11T10:59:30.604" v="10693" actId="21"/>
          <ac:spMkLst>
            <pc:docMk/>
            <pc:sldMk cId="3388730180" sldId="341"/>
            <ac:spMk id="8" creationId="{BF59B9E0-C14A-4487-8C51-E9DA63D60F4E}"/>
          </ac:spMkLst>
        </pc:spChg>
        <pc:spChg chg="mod">
          <ac:chgData name="ludovica@skillselevationfhb.com" userId="d66ab3223affaa58" providerId="LiveId" clId="{1E49CFCF-41C2-4A28-9A6C-2AE4C6DAE613}" dt="2022-03-11T18:21:37.574" v="11023" actId="2711"/>
          <ac:spMkLst>
            <pc:docMk/>
            <pc:sldMk cId="3388730180" sldId="341"/>
            <ac:spMk id="9" creationId="{860BECD8-C24B-4AF3-9FE5-50B232840A41}"/>
          </ac:spMkLst>
        </pc:spChg>
        <pc:spChg chg="add mod">
          <ac:chgData name="ludovica@skillselevationfhb.com" userId="d66ab3223affaa58" providerId="LiveId" clId="{1E49CFCF-41C2-4A28-9A6C-2AE4C6DAE613}" dt="2022-03-11T11:00:14.305" v="10706" actId="1076"/>
          <ac:spMkLst>
            <pc:docMk/>
            <pc:sldMk cId="3388730180" sldId="341"/>
            <ac:spMk id="10" creationId="{BC1723F7-F201-4A6A-931B-69A2E95D3259}"/>
          </ac:spMkLst>
        </pc:spChg>
        <pc:picChg chg="del">
          <ac:chgData name="ludovica@skillselevationfhb.com" userId="d66ab3223affaa58" providerId="LiveId" clId="{1E49CFCF-41C2-4A28-9A6C-2AE4C6DAE613}" dt="2022-03-11T10:56:59.989" v="10596" actId="21"/>
          <ac:picMkLst>
            <pc:docMk/>
            <pc:sldMk cId="3388730180" sldId="341"/>
            <ac:picMk id="2" creationId="{769B47F0-7A8A-48DE-A45B-F534098C49E6}"/>
          </ac:picMkLst>
        </pc:picChg>
      </pc:sldChg>
      <pc:sldChg chg="addSp delSp modSp add mod">
        <pc:chgData name="ludovica@skillselevationfhb.com" userId="d66ab3223affaa58" providerId="LiveId" clId="{1E49CFCF-41C2-4A28-9A6C-2AE4C6DAE613}" dt="2022-03-11T13:11:36.398" v="10908" actId="20577"/>
        <pc:sldMkLst>
          <pc:docMk/>
          <pc:sldMk cId="447875443" sldId="342"/>
        </pc:sldMkLst>
        <pc:spChg chg="del">
          <ac:chgData name="ludovica@skillselevationfhb.com" userId="d66ab3223affaa58" providerId="LiveId" clId="{1E49CFCF-41C2-4A28-9A6C-2AE4C6DAE613}" dt="2022-03-11T13:10:48.842" v="10877" actId="21"/>
          <ac:spMkLst>
            <pc:docMk/>
            <pc:sldMk cId="447875443" sldId="342"/>
            <ac:spMk id="9" creationId="{860BECD8-C24B-4AF3-9FE5-50B232840A41}"/>
          </ac:spMkLst>
        </pc:spChg>
        <pc:spChg chg="mod">
          <ac:chgData name="ludovica@skillselevationfhb.com" userId="d66ab3223affaa58" providerId="LiveId" clId="{1E49CFCF-41C2-4A28-9A6C-2AE4C6DAE613}" dt="2022-03-11T13:11:36.398" v="10908" actId="20577"/>
          <ac:spMkLst>
            <pc:docMk/>
            <pc:sldMk cId="447875443" sldId="342"/>
            <ac:spMk id="10" creationId="{97EAF0DC-B76E-433D-AC33-B79E0A563A13}"/>
          </ac:spMkLst>
        </pc:spChg>
        <pc:picChg chg="add mod">
          <ac:chgData name="ludovica@skillselevationfhb.com" userId="d66ab3223affaa58" providerId="LiveId" clId="{1E49CFCF-41C2-4A28-9A6C-2AE4C6DAE613}" dt="2022-03-11T13:11:26.619" v="10901"/>
          <ac:picMkLst>
            <pc:docMk/>
            <pc:sldMk cId="447875443" sldId="342"/>
            <ac:picMk id="8" creationId="{53F51F8A-5AFE-468D-99A2-C6F54AB43A0C}"/>
          </ac:picMkLst>
        </pc:picChg>
        <pc:picChg chg="del">
          <ac:chgData name="ludovica@skillselevationfhb.com" userId="d66ab3223affaa58" providerId="LiveId" clId="{1E49CFCF-41C2-4A28-9A6C-2AE4C6DAE613}" dt="2022-03-11T13:10:43.776" v="10875" actId="478"/>
          <ac:picMkLst>
            <pc:docMk/>
            <pc:sldMk cId="447875443" sldId="342"/>
            <ac:picMk id="11" creationId="{9AACD9D9-FBD2-478B-8A33-FAB7AEC54A78}"/>
          </ac:picMkLst>
        </pc:picChg>
      </pc:sldChg>
      <pc:sldChg chg="modSp add del mod">
        <pc:chgData name="ludovica@skillselevationfhb.com" userId="d66ab3223affaa58" providerId="LiveId" clId="{1E49CFCF-41C2-4A28-9A6C-2AE4C6DAE613}" dt="2022-03-11T11:11:36.049" v="10821" actId="2696"/>
        <pc:sldMkLst>
          <pc:docMk/>
          <pc:sldMk cId="697606380" sldId="342"/>
        </pc:sldMkLst>
        <pc:spChg chg="mod">
          <ac:chgData name="ludovica@skillselevationfhb.com" userId="d66ab3223affaa58" providerId="LiveId" clId="{1E49CFCF-41C2-4A28-9A6C-2AE4C6DAE613}" dt="2022-03-11T11:07:45.574" v="10804" actId="1076"/>
          <ac:spMkLst>
            <pc:docMk/>
            <pc:sldMk cId="697606380" sldId="342"/>
            <ac:spMk id="10" creationId="{97EAF0DC-B76E-433D-AC33-B79E0A563A13}"/>
          </ac:spMkLst>
        </pc:spChg>
      </pc:sldChg>
      <pc:sldChg chg="modSp add mod ord">
        <pc:chgData name="ludovica@skillselevationfhb.com" userId="d66ab3223affaa58" providerId="LiveId" clId="{1E49CFCF-41C2-4A28-9A6C-2AE4C6DAE613}" dt="2022-03-16T13:33:20.609" v="11110" actId="20577"/>
        <pc:sldMkLst>
          <pc:docMk/>
          <pc:sldMk cId="1112053590" sldId="343"/>
        </pc:sldMkLst>
        <pc:spChg chg="mod">
          <ac:chgData name="ludovica@skillselevationfhb.com" userId="d66ab3223affaa58" providerId="LiveId" clId="{1E49CFCF-41C2-4A28-9A6C-2AE4C6DAE613}" dt="2022-03-16T13:33:20.609" v="11110" actId="20577"/>
          <ac:spMkLst>
            <pc:docMk/>
            <pc:sldMk cId="1112053590" sldId="343"/>
            <ac:spMk id="11" creationId="{5D728A5F-1AEE-4BD4-B839-251601704A06}"/>
          </ac:spMkLst>
        </pc:spChg>
        <pc:spChg chg="mod">
          <ac:chgData name="ludovica@skillselevationfhb.com" userId="d66ab3223affaa58" providerId="LiveId" clId="{1E49CFCF-41C2-4A28-9A6C-2AE4C6DAE613}" dt="2022-03-16T13:33:13.615" v="11083" actId="20577"/>
          <ac:spMkLst>
            <pc:docMk/>
            <pc:sldMk cId="1112053590" sldId="343"/>
            <ac:spMk id="14" creationId="{0E21429E-2746-46D2-AA7C-D3EBF3087088}"/>
          </ac:spMkLst>
        </pc:spChg>
      </pc:sldChg>
      <pc:sldChg chg="addSp delSp modSp add mod ord">
        <pc:chgData name="ludovica@skillselevationfhb.com" userId="d66ab3223affaa58" providerId="LiveId" clId="{1E49CFCF-41C2-4A28-9A6C-2AE4C6DAE613}" dt="2022-03-16T13:39:12.431" v="11136"/>
        <pc:sldMkLst>
          <pc:docMk/>
          <pc:sldMk cId="1135150348" sldId="344"/>
        </pc:sldMkLst>
        <pc:spChg chg="add del mod">
          <ac:chgData name="ludovica@skillselevationfhb.com" userId="d66ab3223affaa58" providerId="LiveId" clId="{1E49CFCF-41C2-4A28-9A6C-2AE4C6DAE613}" dt="2022-03-16T13:38:56.798" v="11132" actId="21"/>
          <ac:spMkLst>
            <pc:docMk/>
            <pc:sldMk cId="1135150348" sldId="344"/>
            <ac:spMk id="3" creationId="{464F4E33-AFC9-4F2B-BB4B-16D5EE30B6CF}"/>
          </ac:spMkLst>
        </pc:spChg>
        <pc:spChg chg="del mod">
          <ac:chgData name="ludovica@skillselevationfhb.com" userId="d66ab3223affaa58" providerId="LiveId" clId="{1E49CFCF-41C2-4A28-9A6C-2AE4C6DAE613}" dt="2022-03-16T13:38:49.148" v="11130" actId="21"/>
          <ac:spMkLst>
            <pc:docMk/>
            <pc:sldMk cId="1135150348" sldId="344"/>
            <ac:spMk id="11" creationId="{5D728A5F-1AEE-4BD4-B839-251601704A06}"/>
          </ac:spMkLst>
        </pc:spChg>
        <pc:spChg chg="del">
          <ac:chgData name="ludovica@skillselevationfhb.com" userId="d66ab3223affaa58" providerId="LiveId" clId="{1E49CFCF-41C2-4A28-9A6C-2AE4C6DAE613}" dt="2022-03-16T13:38:52.788" v="11131" actId="21"/>
          <ac:spMkLst>
            <pc:docMk/>
            <pc:sldMk cId="1135150348" sldId="344"/>
            <ac:spMk id="13" creationId="{0B2F7796-DB8C-4E3A-A0F6-4F8A8145AEF5}"/>
          </ac:spMkLst>
        </pc:spChg>
        <pc:spChg chg="del">
          <ac:chgData name="ludovica@skillselevationfhb.com" userId="d66ab3223affaa58" providerId="LiveId" clId="{1E49CFCF-41C2-4A28-9A6C-2AE4C6DAE613}" dt="2022-03-16T13:38:46.632" v="11129" actId="21"/>
          <ac:spMkLst>
            <pc:docMk/>
            <pc:sldMk cId="1135150348" sldId="344"/>
            <ac:spMk id="14" creationId="{0E21429E-2746-46D2-AA7C-D3EBF3087088}"/>
          </ac:spMkLst>
        </pc:spChg>
        <pc:picChg chg="del">
          <ac:chgData name="ludovica@skillselevationfhb.com" userId="d66ab3223affaa58" providerId="LiveId" clId="{1E49CFCF-41C2-4A28-9A6C-2AE4C6DAE613}" dt="2022-03-16T13:38:36.407" v="11126" actId="478"/>
          <ac:picMkLst>
            <pc:docMk/>
            <pc:sldMk cId="1135150348" sldId="344"/>
            <ac:picMk id="4" creationId="{951B8CA5-A809-4F32-A275-C5057BE1DE9B}"/>
          </ac:picMkLst>
        </pc:picChg>
        <pc:picChg chg="add mod">
          <ac:chgData name="ludovica@skillselevationfhb.com" userId="d66ab3223affaa58" providerId="LiveId" clId="{1E49CFCF-41C2-4A28-9A6C-2AE4C6DAE613}" dt="2022-03-16T13:39:01.572" v="11134" actId="1076"/>
          <ac:picMkLst>
            <pc:docMk/>
            <pc:sldMk cId="1135150348" sldId="344"/>
            <ac:picMk id="1026" creationId="{8AE7B28B-73DA-477C-885F-ECB3780805F0}"/>
          </ac:picMkLst>
        </pc:picChg>
      </pc:sldChg>
      <pc:sldChg chg="add del ord">
        <pc:chgData name="ludovica@skillselevationfhb.com" userId="d66ab3223affaa58" providerId="LiveId" clId="{1E49CFCF-41C2-4A28-9A6C-2AE4C6DAE613}" dt="2022-03-16T13:33:58.870" v="11118" actId="2890"/>
        <pc:sldMkLst>
          <pc:docMk/>
          <pc:sldMk cId="4143067066" sldId="344"/>
        </pc:sldMkLst>
      </pc:sldChg>
      <pc:sldChg chg="addSp delSp modSp add mod modAnim">
        <pc:chgData name="ludovica@skillselevationfhb.com" userId="d66ab3223affaa58" providerId="LiveId" clId="{1E49CFCF-41C2-4A28-9A6C-2AE4C6DAE613}" dt="2022-03-16T14:58:00.762" v="11719" actId="1076"/>
        <pc:sldMkLst>
          <pc:docMk/>
          <pc:sldMk cId="2975945912" sldId="345"/>
        </pc:sldMkLst>
        <pc:spChg chg="add mod">
          <ac:chgData name="ludovica@skillselevationfhb.com" userId="d66ab3223affaa58" providerId="LiveId" clId="{1E49CFCF-41C2-4A28-9A6C-2AE4C6DAE613}" dt="2022-03-16T14:58:00.762" v="11719" actId="1076"/>
          <ac:spMkLst>
            <pc:docMk/>
            <pc:sldMk cId="2975945912" sldId="345"/>
            <ac:spMk id="13" creationId="{4FD5D31B-9CA7-46BD-8325-B27C65D60297}"/>
          </ac:spMkLst>
        </pc:spChg>
        <pc:spChg chg="del mod">
          <ac:chgData name="ludovica@skillselevationfhb.com" userId="d66ab3223affaa58" providerId="LiveId" clId="{1E49CFCF-41C2-4A28-9A6C-2AE4C6DAE613}" dt="2022-03-16T13:55:00.749" v="11140" actId="21"/>
          <ac:spMkLst>
            <pc:docMk/>
            <pc:sldMk cId="2975945912" sldId="345"/>
            <ac:spMk id="20" creationId="{7C41DCF4-42D8-41EE-83E6-08E7243A7E16}"/>
          </ac:spMkLst>
        </pc:spChg>
        <pc:picChg chg="add mod">
          <ac:chgData name="ludovica@skillselevationfhb.com" userId="d66ab3223affaa58" providerId="LiveId" clId="{1E49CFCF-41C2-4A28-9A6C-2AE4C6DAE613}" dt="2022-03-16T14:57:30.953" v="11712" actId="1076"/>
          <ac:picMkLst>
            <pc:docMk/>
            <pc:sldMk cId="2975945912" sldId="345"/>
            <ac:picMk id="2" creationId="{67DAB708-62E9-4D60-B361-C4080F3987B6}"/>
          </ac:picMkLst>
        </pc:picChg>
        <pc:picChg chg="del">
          <ac:chgData name="ludovica@skillselevationfhb.com" userId="d66ab3223affaa58" providerId="LiveId" clId="{1E49CFCF-41C2-4A28-9A6C-2AE4C6DAE613}" dt="2022-03-16T13:54:58.473" v="11139" actId="21"/>
          <ac:picMkLst>
            <pc:docMk/>
            <pc:sldMk cId="2975945912" sldId="345"/>
            <ac:picMk id="19" creationId="{A6256514-C58C-471B-B38E-7C831E99E327}"/>
          </ac:picMkLst>
        </pc:picChg>
        <pc:picChg chg="add mod">
          <ac:chgData name="ludovica@skillselevationfhb.com" userId="d66ab3223affaa58" providerId="LiveId" clId="{1E49CFCF-41C2-4A28-9A6C-2AE4C6DAE613}" dt="2022-03-16T14:57:39.879" v="11716" actId="1076"/>
          <ac:picMkLst>
            <pc:docMk/>
            <pc:sldMk cId="2975945912" sldId="345"/>
            <ac:picMk id="4098" creationId="{78515F9C-535F-41C0-B0B4-82CBAF065EC5}"/>
          </ac:picMkLst>
        </pc:picChg>
      </pc:sldChg>
      <pc:sldChg chg="addSp delSp modSp add mod ord">
        <pc:chgData name="ludovica@skillselevationfhb.com" userId="d66ab3223affaa58" providerId="LiveId" clId="{1E49CFCF-41C2-4A28-9A6C-2AE4C6DAE613}" dt="2022-03-16T14:16:03.934" v="11388" actId="403"/>
        <pc:sldMkLst>
          <pc:docMk/>
          <pc:sldMk cId="2959395933" sldId="346"/>
        </pc:sldMkLst>
        <pc:spChg chg="add mod">
          <ac:chgData name="ludovica@skillselevationfhb.com" userId="d66ab3223affaa58" providerId="LiveId" clId="{1E49CFCF-41C2-4A28-9A6C-2AE4C6DAE613}" dt="2022-03-16T14:16:03.934" v="11388" actId="403"/>
          <ac:spMkLst>
            <pc:docMk/>
            <pc:sldMk cId="2959395933" sldId="346"/>
            <ac:spMk id="8" creationId="{246FDE80-66CB-4239-8069-79B0D02148CA}"/>
          </ac:spMkLst>
        </pc:spChg>
        <pc:spChg chg="mod">
          <ac:chgData name="ludovica@skillselevationfhb.com" userId="d66ab3223affaa58" providerId="LiveId" clId="{1E49CFCF-41C2-4A28-9A6C-2AE4C6DAE613}" dt="2022-03-16T14:15:04.493" v="11270" actId="20577"/>
          <ac:spMkLst>
            <pc:docMk/>
            <pc:sldMk cId="2959395933" sldId="346"/>
            <ac:spMk id="9" creationId="{860BECD8-C24B-4AF3-9FE5-50B232840A41}"/>
          </ac:spMkLst>
        </pc:spChg>
        <pc:spChg chg="del mod">
          <ac:chgData name="ludovica@skillselevationfhb.com" userId="d66ab3223affaa58" providerId="LiveId" clId="{1E49CFCF-41C2-4A28-9A6C-2AE4C6DAE613}" dt="2022-03-16T14:01:42.816" v="11150"/>
          <ac:spMkLst>
            <pc:docMk/>
            <pc:sldMk cId="2959395933" sldId="346"/>
            <ac:spMk id="14" creationId="{5CEAA509-EA64-40BD-A771-50421C7C663D}"/>
          </ac:spMkLst>
        </pc:spChg>
      </pc:sldChg>
      <pc:sldChg chg="addSp delSp modSp add mod">
        <pc:chgData name="ludovica@skillselevationfhb.com" userId="d66ab3223affaa58" providerId="LiveId" clId="{1E49CFCF-41C2-4A28-9A6C-2AE4C6DAE613}" dt="2022-03-16T14:11:44.015" v="11209" actId="14100"/>
        <pc:sldMkLst>
          <pc:docMk/>
          <pc:sldMk cId="2778614757" sldId="347"/>
        </pc:sldMkLst>
        <pc:spChg chg="mod">
          <ac:chgData name="ludovica@skillselevationfhb.com" userId="d66ab3223affaa58" providerId="LiveId" clId="{1E49CFCF-41C2-4A28-9A6C-2AE4C6DAE613}" dt="2022-03-16T14:10:59.013" v="11194"/>
          <ac:spMkLst>
            <pc:docMk/>
            <pc:sldMk cId="2778614757" sldId="347"/>
            <ac:spMk id="8" creationId="{246FDE80-66CB-4239-8069-79B0D02148CA}"/>
          </ac:spMkLst>
        </pc:spChg>
        <pc:spChg chg="mod">
          <ac:chgData name="ludovica@skillselevationfhb.com" userId="d66ab3223affaa58" providerId="LiveId" clId="{1E49CFCF-41C2-4A28-9A6C-2AE4C6DAE613}" dt="2022-03-16T14:11:31.885" v="11208" actId="20577"/>
          <ac:spMkLst>
            <pc:docMk/>
            <pc:sldMk cId="2778614757" sldId="347"/>
            <ac:spMk id="9" creationId="{860BECD8-C24B-4AF3-9FE5-50B232840A41}"/>
          </ac:spMkLst>
        </pc:spChg>
        <pc:spChg chg="add mod">
          <ac:chgData name="ludovica@skillselevationfhb.com" userId="d66ab3223affaa58" providerId="LiveId" clId="{1E49CFCF-41C2-4A28-9A6C-2AE4C6DAE613}" dt="2022-03-16T14:11:04.251" v="11196" actId="1076"/>
          <ac:spMkLst>
            <pc:docMk/>
            <pc:sldMk cId="2778614757" sldId="347"/>
            <ac:spMk id="10" creationId="{234FA23D-9E13-4856-831E-31DD055B2FF5}"/>
          </ac:spMkLst>
        </pc:spChg>
        <pc:picChg chg="del mod">
          <ac:chgData name="ludovica@skillselevationfhb.com" userId="d66ab3223affaa58" providerId="LiveId" clId="{1E49CFCF-41C2-4A28-9A6C-2AE4C6DAE613}" dt="2022-03-16T14:10:04.881" v="11185" actId="21"/>
          <ac:picMkLst>
            <pc:docMk/>
            <pc:sldMk cId="2778614757" sldId="347"/>
            <ac:picMk id="3" creationId="{16476699-494A-4532-825A-8FDBB83DEC8B}"/>
          </ac:picMkLst>
        </pc:picChg>
        <pc:picChg chg="add mod">
          <ac:chgData name="ludovica@skillselevationfhb.com" userId="d66ab3223affaa58" providerId="LiveId" clId="{1E49CFCF-41C2-4A28-9A6C-2AE4C6DAE613}" dt="2022-03-16T14:10:07.889" v="11187" actId="1076"/>
          <ac:picMkLst>
            <pc:docMk/>
            <pc:sldMk cId="2778614757" sldId="347"/>
            <ac:picMk id="2050" creationId="{AD197E4F-7FFB-4296-9017-BC5B119A564C}"/>
          </ac:picMkLst>
        </pc:picChg>
        <pc:picChg chg="add mod">
          <ac:chgData name="ludovica@skillselevationfhb.com" userId="d66ab3223affaa58" providerId="LiveId" clId="{1E49CFCF-41C2-4A28-9A6C-2AE4C6DAE613}" dt="2022-03-16T14:11:44.015" v="11209" actId="14100"/>
          <ac:picMkLst>
            <pc:docMk/>
            <pc:sldMk cId="2778614757" sldId="347"/>
            <ac:picMk id="2052" creationId="{7CA1BAF2-4A16-4D6F-83C1-3152866D8B3C}"/>
          </ac:picMkLst>
        </pc:picChg>
      </pc:sldChg>
      <pc:sldChg chg="modSp add mod">
        <pc:chgData name="ludovica@skillselevationfhb.com" userId="d66ab3223affaa58" providerId="LiveId" clId="{1E49CFCF-41C2-4A28-9A6C-2AE4C6DAE613}" dt="2022-03-16T14:29:17.686" v="11424" actId="14100"/>
        <pc:sldMkLst>
          <pc:docMk/>
          <pc:sldMk cId="2996134560" sldId="348"/>
        </pc:sldMkLst>
        <pc:spChg chg="mod">
          <ac:chgData name="ludovica@skillselevationfhb.com" userId="d66ab3223affaa58" providerId="LiveId" clId="{1E49CFCF-41C2-4A28-9A6C-2AE4C6DAE613}" dt="2022-03-16T14:27:05.815" v="11411" actId="14100"/>
          <ac:spMkLst>
            <pc:docMk/>
            <pc:sldMk cId="2996134560" sldId="348"/>
            <ac:spMk id="11" creationId="{D7376DF7-71AB-4A38-981D-99A023FE947E}"/>
          </ac:spMkLst>
        </pc:spChg>
        <pc:spChg chg="mod">
          <ac:chgData name="ludovica@skillselevationfhb.com" userId="d66ab3223affaa58" providerId="LiveId" clId="{1E49CFCF-41C2-4A28-9A6C-2AE4C6DAE613}" dt="2022-03-16T14:29:17.686" v="11424" actId="14100"/>
          <ac:spMkLst>
            <pc:docMk/>
            <pc:sldMk cId="2996134560" sldId="348"/>
            <ac:spMk id="12" creationId="{69AF9B40-BCDB-47D8-A188-64E57F218902}"/>
          </ac:spMkLst>
        </pc:spChg>
      </pc:sldChg>
      <pc:sldChg chg="addSp delSp modSp add mod modAnim">
        <pc:chgData name="ludovica@skillselevationfhb.com" userId="d66ab3223affaa58" providerId="LiveId" clId="{1E49CFCF-41C2-4A28-9A6C-2AE4C6DAE613}" dt="2022-03-16T14:36:45.357" v="11584" actId="1076"/>
        <pc:sldMkLst>
          <pc:docMk/>
          <pc:sldMk cId="2275691795" sldId="349"/>
        </pc:sldMkLst>
        <pc:spChg chg="del mod">
          <ac:chgData name="ludovica@skillselevationfhb.com" userId="d66ab3223affaa58" providerId="LiveId" clId="{1E49CFCF-41C2-4A28-9A6C-2AE4C6DAE613}" dt="2022-03-16T14:30:17.232" v="11444"/>
          <ac:spMkLst>
            <pc:docMk/>
            <pc:sldMk cId="2275691795" sldId="349"/>
            <ac:spMk id="11" creationId="{742B895A-A560-480A-92E5-F6248C31408F}"/>
          </ac:spMkLst>
        </pc:spChg>
        <pc:spChg chg="add del mod">
          <ac:chgData name="ludovica@skillselevationfhb.com" userId="d66ab3223affaa58" providerId="LiveId" clId="{1E49CFCF-41C2-4A28-9A6C-2AE4C6DAE613}" dt="2022-03-16T14:35:01.271" v="11570"/>
          <ac:spMkLst>
            <pc:docMk/>
            <pc:sldMk cId="2275691795" sldId="349"/>
            <ac:spMk id="12" creationId="{D62A8267-76B8-4447-8494-369D106F4468}"/>
          </ac:spMkLst>
        </pc:spChg>
        <pc:spChg chg="add mod">
          <ac:chgData name="ludovica@skillselevationfhb.com" userId="d66ab3223affaa58" providerId="LiveId" clId="{1E49CFCF-41C2-4A28-9A6C-2AE4C6DAE613}" dt="2022-03-16T14:36:45.357" v="11584" actId="1076"/>
          <ac:spMkLst>
            <pc:docMk/>
            <pc:sldMk cId="2275691795" sldId="349"/>
            <ac:spMk id="15" creationId="{F02B70F6-6354-49EB-B4A5-D04613677131}"/>
          </ac:spMkLst>
        </pc:spChg>
        <pc:spChg chg="mod">
          <ac:chgData name="ludovica@skillselevationfhb.com" userId="d66ab3223affaa58" providerId="LiveId" clId="{1E49CFCF-41C2-4A28-9A6C-2AE4C6DAE613}" dt="2022-03-16T14:34:57.791" v="11567" actId="20577"/>
          <ac:spMkLst>
            <pc:docMk/>
            <pc:sldMk cId="2275691795" sldId="349"/>
            <ac:spMk id="18" creationId="{DDCB5C4B-3FE5-4B99-B867-3A575DC4F78E}"/>
          </ac:spMkLst>
        </pc:spChg>
        <pc:picChg chg="add mod">
          <ac:chgData name="ludovica@skillselevationfhb.com" userId="d66ab3223affaa58" providerId="LiveId" clId="{1E49CFCF-41C2-4A28-9A6C-2AE4C6DAE613}" dt="2022-03-16T14:36:02.323" v="11576" actId="1076"/>
          <ac:picMkLst>
            <pc:docMk/>
            <pc:sldMk cId="2275691795" sldId="349"/>
            <ac:picMk id="2" creationId="{1FC592F0-41BF-4E38-90BC-22FB81111FE8}"/>
          </ac:picMkLst>
        </pc:picChg>
        <pc:picChg chg="add mod">
          <ac:chgData name="ludovica@skillselevationfhb.com" userId="d66ab3223affaa58" providerId="LiveId" clId="{1E49CFCF-41C2-4A28-9A6C-2AE4C6DAE613}" dt="2022-03-16T14:36:05.030" v="11577" actId="1076"/>
          <ac:picMkLst>
            <pc:docMk/>
            <pc:sldMk cId="2275691795" sldId="349"/>
            <ac:picMk id="3074" creationId="{F6A96392-2BE2-40ED-92D8-FF43D90D71B6}"/>
          </ac:picMkLst>
        </pc:picChg>
        <pc:picChg chg="del">
          <ac:chgData name="ludovica@skillselevationfhb.com" userId="d66ab3223affaa58" providerId="LiveId" clId="{1E49CFCF-41C2-4A28-9A6C-2AE4C6DAE613}" dt="2022-03-16T14:29:49.444" v="11426" actId="21"/>
          <ac:picMkLst>
            <pc:docMk/>
            <pc:sldMk cId="2275691795" sldId="349"/>
            <ac:picMk id="6146" creationId="{5509BA66-9D7A-44CE-A680-B0D9067A8D39}"/>
          </ac:picMkLst>
        </pc:picChg>
      </pc:sldChg>
      <pc:sldChg chg="addSp delSp modSp add del mod">
        <pc:chgData name="ludovica@skillselevationfhb.com" userId="d66ab3223affaa58" providerId="LiveId" clId="{1E49CFCF-41C2-4A28-9A6C-2AE4C6DAE613}" dt="2022-03-16T14:55:42.886" v="11654" actId="2696"/>
        <pc:sldMkLst>
          <pc:docMk/>
          <pc:sldMk cId="1531653952" sldId="350"/>
        </pc:sldMkLst>
        <pc:spChg chg="add mod">
          <ac:chgData name="ludovica@skillselevationfhb.com" userId="d66ab3223affaa58" providerId="LiveId" clId="{1E49CFCF-41C2-4A28-9A6C-2AE4C6DAE613}" dt="2022-03-16T14:30:49.199" v="11482" actId="1076"/>
          <ac:spMkLst>
            <pc:docMk/>
            <pc:sldMk cId="1531653952" sldId="350"/>
            <ac:spMk id="11" creationId="{C8BBA693-DEBD-4A51-843D-5E57B1F3C9A5}"/>
          </ac:spMkLst>
        </pc:spChg>
        <pc:spChg chg="mod">
          <ac:chgData name="ludovica@skillselevationfhb.com" userId="d66ab3223affaa58" providerId="LiveId" clId="{1E49CFCF-41C2-4A28-9A6C-2AE4C6DAE613}" dt="2022-03-16T14:30:34.630" v="11469" actId="20577"/>
          <ac:spMkLst>
            <pc:docMk/>
            <pc:sldMk cId="1531653952" sldId="350"/>
            <ac:spMk id="18" creationId="{DDCB5C4B-3FE5-4B99-B867-3A575DC4F78E}"/>
          </ac:spMkLst>
        </pc:spChg>
        <pc:spChg chg="del mod">
          <ac:chgData name="ludovica@skillselevationfhb.com" userId="d66ab3223affaa58" providerId="LiveId" clId="{1E49CFCF-41C2-4A28-9A6C-2AE4C6DAE613}" dt="2022-03-16T14:30:36.443" v="11472"/>
          <ac:spMkLst>
            <pc:docMk/>
            <pc:sldMk cId="1531653952" sldId="350"/>
            <ac:spMk id="20" creationId="{7C41DCF4-42D8-41EE-83E6-08E7243A7E16}"/>
          </ac:spMkLst>
        </pc:spChg>
        <pc:picChg chg="del">
          <ac:chgData name="ludovica@skillselevationfhb.com" userId="d66ab3223affaa58" providerId="LiveId" clId="{1E49CFCF-41C2-4A28-9A6C-2AE4C6DAE613}" dt="2022-03-16T14:30:36.434" v="11470" actId="21"/>
          <ac:picMkLst>
            <pc:docMk/>
            <pc:sldMk cId="1531653952" sldId="350"/>
            <ac:picMk id="2050" creationId="{FC5CA8E6-D743-4C7F-A54C-257069F0D498}"/>
          </ac:picMkLst>
        </pc:picChg>
      </pc:sldChg>
      <pc:sldChg chg="modSp add mod">
        <pc:chgData name="ludovica@skillselevationfhb.com" userId="d66ab3223affaa58" providerId="LiveId" clId="{1E49CFCF-41C2-4A28-9A6C-2AE4C6DAE613}" dt="2022-03-16T14:38:53.886" v="11624" actId="1076"/>
        <pc:sldMkLst>
          <pc:docMk/>
          <pc:sldMk cId="1452504728" sldId="351"/>
        </pc:sldMkLst>
        <pc:spChg chg="mod">
          <ac:chgData name="ludovica@skillselevationfhb.com" userId="d66ab3223affaa58" providerId="LiveId" clId="{1E49CFCF-41C2-4A28-9A6C-2AE4C6DAE613}" dt="2022-03-16T14:38:53.886" v="11624" actId="1076"/>
          <ac:spMkLst>
            <pc:docMk/>
            <pc:sldMk cId="1452504728" sldId="351"/>
            <ac:spMk id="12" creationId="{D62A8267-76B8-4447-8494-369D106F4468}"/>
          </ac:spMkLst>
        </pc:spChg>
        <pc:spChg chg="mod">
          <ac:chgData name="ludovica@skillselevationfhb.com" userId="d66ab3223affaa58" providerId="LiveId" clId="{1E49CFCF-41C2-4A28-9A6C-2AE4C6DAE613}" dt="2022-03-16T14:32:26.463" v="11548" actId="20577"/>
          <ac:spMkLst>
            <pc:docMk/>
            <pc:sldMk cId="1452504728" sldId="351"/>
            <ac:spMk id="18" creationId="{DDCB5C4B-3FE5-4B99-B867-3A575DC4F78E}"/>
          </ac:spMkLst>
        </pc:spChg>
      </pc:sldChg>
      <pc:sldChg chg="delSp modSp add mod ord">
        <pc:chgData name="ludovica@skillselevationfhb.com" userId="d66ab3223affaa58" providerId="LiveId" clId="{1E49CFCF-41C2-4A28-9A6C-2AE4C6DAE613}" dt="2022-03-16T14:43:57.583" v="11650"/>
        <pc:sldMkLst>
          <pc:docMk/>
          <pc:sldMk cId="3752660785" sldId="352"/>
        </pc:sldMkLst>
        <pc:spChg chg="del mod">
          <ac:chgData name="ludovica@skillselevationfhb.com" userId="d66ab3223affaa58" providerId="LiveId" clId="{1E49CFCF-41C2-4A28-9A6C-2AE4C6DAE613}" dt="2022-03-16T14:43:57.583" v="11650"/>
          <ac:spMkLst>
            <pc:docMk/>
            <pc:sldMk cId="3752660785" sldId="352"/>
            <ac:spMk id="13" creationId="{7157B436-7DDA-4AB2-8EDB-604D85801456}"/>
          </ac:spMkLst>
        </pc:spChg>
        <pc:spChg chg="mod">
          <ac:chgData name="ludovica@skillselevationfhb.com" userId="d66ab3223affaa58" providerId="LiveId" clId="{1E49CFCF-41C2-4A28-9A6C-2AE4C6DAE613}" dt="2022-03-16T14:43:55.554" v="11647" actId="20577"/>
          <ac:spMkLst>
            <pc:docMk/>
            <pc:sldMk cId="3752660785" sldId="352"/>
            <ac:spMk id="18" creationId="{DDCB5C4B-3FE5-4B99-B867-3A575DC4F78E}"/>
          </ac:spMkLst>
        </pc:spChg>
        <pc:picChg chg="del">
          <ac:chgData name="ludovica@skillselevationfhb.com" userId="d66ab3223affaa58" providerId="LiveId" clId="{1E49CFCF-41C2-4A28-9A6C-2AE4C6DAE613}" dt="2022-03-16T14:43:57.552" v="11648" actId="21"/>
          <ac:picMkLst>
            <pc:docMk/>
            <pc:sldMk cId="3752660785" sldId="352"/>
            <ac:picMk id="8194" creationId="{405F399A-9C20-4D3E-A6A5-9276EE9629EF}"/>
          </ac:picMkLst>
        </pc:picChg>
      </pc:sldChg>
      <pc:sldChg chg="addSp delSp modSp add mod ord">
        <pc:chgData name="ludovica@skillselevationfhb.com" userId="d66ab3223affaa58" providerId="LiveId" clId="{1E49CFCF-41C2-4A28-9A6C-2AE4C6DAE613}" dt="2022-03-16T15:02:35.939" v="12023" actId="14100"/>
        <pc:sldMkLst>
          <pc:docMk/>
          <pc:sldMk cId="3960064492" sldId="353"/>
        </pc:sldMkLst>
        <pc:spChg chg="del mod">
          <ac:chgData name="ludovica@skillselevationfhb.com" userId="d66ab3223affaa58" providerId="LiveId" clId="{1E49CFCF-41C2-4A28-9A6C-2AE4C6DAE613}" dt="2022-03-16T14:55:50.151" v="11658"/>
          <ac:spMkLst>
            <pc:docMk/>
            <pc:sldMk cId="3960064492" sldId="353"/>
            <ac:spMk id="11" creationId="{C8BBA693-DEBD-4A51-843D-5E57B1F3C9A5}"/>
          </ac:spMkLst>
        </pc:spChg>
        <pc:spChg chg="add mod">
          <ac:chgData name="ludovica@skillselevationfhb.com" userId="d66ab3223affaa58" providerId="LiveId" clId="{1E49CFCF-41C2-4A28-9A6C-2AE4C6DAE613}" dt="2022-03-16T15:02:25.901" v="12020" actId="20577"/>
          <ac:spMkLst>
            <pc:docMk/>
            <pc:sldMk cId="3960064492" sldId="353"/>
            <ac:spMk id="12" creationId="{21B9975E-92E3-4C20-9CCD-069B53A8E7A2}"/>
          </ac:spMkLst>
        </pc:spChg>
        <pc:spChg chg="mod">
          <ac:chgData name="ludovica@skillselevationfhb.com" userId="d66ab3223affaa58" providerId="LiveId" clId="{1E49CFCF-41C2-4A28-9A6C-2AE4C6DAE613}" dt="2022-03-16T14:55:46.409" v="11655" actId="20577"/>
          <ac:spMkLst>
            <pc:docMk/>
            <pc:sldMk cId="3960064492" sldId="353"/>
            <ac:spMk id="18" creationId="{DDCB5C4B-3FE5-4B99-B867-3A575DC4F78E}"/>
          </ac:spMkLst>
        </pc:spChg>
        <pc:picChg chg="add mod">
          <ac:chgData name="ludovica@skillselevationfhb.com" userId="d66ab3223affaa58" providerId="LiveId" clId="{1E49CFCF-41C2-4A28-9A6C-2AE4C6DAE613}" dt="2022-03-16T15:02:35.939" v="12023" actId="14100"/>
          <ac:picMkLst>
            <pc:docMk/>
            <pc:sldMk cId="3960064492" sldId="353"/>
            <ac:picMk id="5122" creationId="{81984884-1D11-4DB7-935D-EFF0CC4C2C0A}"/>
          </ac:picMkLst>
        </pc:picChg>
      </pc:sldChg>
      <pc:sldChg chg="delSp modSp add mod">
        <pc:chgData name="ludovica@skillselevationfhb.com" userId="d66ab3223affaa58" providerId="LiveId" clId="{1E49CFCF-41C2-4A28-9A6C-2AE4C6DAE613}" dt="2022-03-16T15:22:37.307" v="12063" actId="20577"/>
        <pc:sldMkLst>
          <pc:docMk/>
          <pc:sldMk cId="825258082" sldId="354"/>
        </pc:sldMkLst>
        <pc:spChg chg="mod">
          <ac:chgData name="ludovica@skillselevationfhb.com" userId="d66ab3223affaa58" providerId="LiveId" clId="{1E49CFCF-41C2-4A28-9A6C-2AE4C6DAE613}" dt="2022-03-16T15:22:37.307" v="12063" actId="20577"/>
          <ac:spMkLst>
            <pc:docMk/>
            <pc:sldMk cId="825258082" sldId="354"/>
            <ac:spMk id="9" creationId="{860BECD8-C24B-4AF3-9FE5-50B232840A41}"/>
          </ac:spMkLst>
        </pc:spChg>
        <pc:spChg chg="mod">
          <ac:chgData name="ludovica@skillselevationfhb.com" userId="d66ab3223affaa58" providerId="LiveId" clId="{1E49CFCF-41C2-4A28-9A6C-2AE4C6DAE613}" dt="2022-03-16T15:20:45.431" v="12032" actId="20577"/>
          <ac:spMkLst>
            <pc:docMk/>
            <pc:sldMk cId="825258082" sldId="354"/>
            <ac:spMk id="10" creationId="{97EAF0DC-B76E-433D-AC33-B79E0A563A13}"/>
          </ac:spMkLst>
        </pc:spChg>
        <pc:picChg chg="del">
          <ac:chgData name="ludovica@skillselevationfhb.com" userId="d66ab3223affaa58" providerId="LiveId" clId="{1E49CFCF-41C2-4A28-9A6C-2AE4C6DAE613}" dt="2022-03-16T15:20:48.768" v="12033" actId="21"/>
          <ac:picMkLst>
            <pc:docMk/>
            <pc:sldMk cId="825258082" sldId="354"/>
            <ac:picMk id="10242" creationId="{78A5A598-A309-42A0-ABB9-8FCA254CCB49}"/>
          </ac:picMkLst>
        </pc:picChg>
      </pc:sldChg>
      <pc:sldChg chg="addSp delSp modSp add mod modAnim">
        <pc:chgData name="ludovica@skillselevationfhb.com" userId="d66ab3223affaa58" providerId="LiveId" clId="{1E49CFCF-41C2-4A28-9A6C-2AE4C6DAE613}" dt="2022-03-16T15:45:15.478" v="12167" actId="1076"/>
        <pc:sldMkLst>
          <pc:docMk/>
          <pc:sldMk cId="116005244" sldId="355"/>
        </pc:sldMkLst>
        <pc:spChg chg="del mod">
          <ac:chgData name="ludovica@skillselevationfhb.com" userId="d66ab3223affaa58" providerId="LiveId" clId="{1E49CFCF-41C2-4A28-9A6C-2AE4C6DAE613}" dt="2022-03-16T15:35:13.769" v="12113" actId="21"/>
          <ac:spMkLst>
            <pc:docMk/>
            <pc:sldMk cId="116005244" sldId="355"/>
            <ac:spMk id="8" creationId="{FA9884F6-F9AE-46A8-B3D9-A05B2DAC9524}"/>
          </ac:spMkLst>
        </pc:spChg>
        <pc:spChg chg="del">
          <ac:chgData name="ludovica@skillselevationfhb.com" userId="d66ab3223affaa58" providerId="LiveId" clId="{1E49CFCF-41C2-4A28-9A6C-2AE4C6DAE613}" dt="2022-03-16T15:45:00.903" v="12160" actId="21"/>
          <ac:spMkLst>
            <pc:docMk/>
            <pc:sldMk cId="116005244" sldId="355"/>
            <ac:spMk id="9" creationId="{860BECD8-C24B-4AF3-9FE5-50B232840A41}"/>
          </ac:spMkLst>
        </pc:spChg>
        <pc:picChg chg="add mod">
          <ac:chgData name="ludovica@skillselevationfhb.com" userId="d66ab3223affaa58" providerId="LiveId" clId="{1E49CFCF-41C2-4A28-9A6C-2AE4C6DAE613}" dt="2022-03-16T15:45:15.478" v="12167" actId="1076"/>
          <ac:picMkLst>
            <pc:docMk/>
            <pc:sldMk cId="116005244" sldId="355"/>
            <ac:picMk id="2" creationId="{3DE0CB68-D48E-4736-A9B2-3997C55BE500}"/>
          </ac:picMkLst>
        </pc:picChg>
        <pc:picChg chg="del">
          <ac:chgData name="ludovica@skillselevationfhb.com" userId="d66ab3223affaa58" providerId="LiveId" clId="{1E49CFCF-41C2-4A28-9A6C-2AE4C6DAE613}" dt="2022-03-16T15:34:54.327" v="12108" actId="478"/>
          <ac:picMkLst>
            <pc:docMk/>
            <pc:sldMk cId="116005244" sldId="355"/>
            <ac:picMk id="2050" creationId="{5758A6FC-0A82-4020-94D5-4C8F88FCDD22}"/>
          </ac:picMkLst>
        </pc:picChg>
        <pc:picChg chg="mod">
          <ac:chgData name="ludovica@skillselevationfhb.com" userId="d66ab3223affaa58" providerId="LiveId" clId="{1E49CFCF-41C2-4A28-9A6C-2AE4C6DAE613}" dt="2022-03-16T15:45:13.586" v="12166" actId="1076"/>
          <ac:picMkLst>
            <pc:docMk/>
            <pc:sldMk cId="116005244" sldId="355"/>
            <ac:picMk id="2052" creationId="{DB64D310-6AF0-4292-B50C-1FDD874852B3}"/>
          </ac:picMkLst>
        </pc:picChg>
      </pc:sldChg>
      <pc:sldChg chg="addSp delSp modSp add mod modAnim">
        <pc:chgData name="ludovica@skillselevationfhb.com" userId="d66ab3223affaa58" providerId="LiveId" clId="{1E49CFCF-41C2-4A28-9A6C-2AE4C6DAE613}" dt="2022-03-16T15:44:53.493" v="12159" actId="1076"/>
        <pc:sldMkLst>
          <pc:docMk/>
          <pc:sldMk cId="157069248" sldId="356"/>
        </pc:sldMkLst>
        <pc:spChg chg="add del mod">
          <ac:chgData name="ludovica@skillselevationfhb.com" userId="d66ab3223affaa58" providerId="LiveId" clId="{1E49CFCF-41C2-4A28-9A6C-2AE4C6DAE613}" dt="2022-03-16T15:43:43.604" v="12148" actId="21"/>
          <ac:spMkLst>
            <pc:docMk/>
            <pc:sldMk cId="157069248" sldId="356"/>
            <ac:spMk id="5" creationId="{EDE7EF44-749B-477B-BB38-2F181720C24F}"/>
          </ac:spMkLst>
        </pc:spChg>
        <pc:spChg chg="del">
          <ac:chgData name="ludovica@skillselevationfhb.com" userId="d66ab3223affaa58" providerId="LiveId" clId="{1E49CFCF-41C2-4A28-9A6C-2AE4C6DAE613}" dt="2022-03-16T15:43:38.964" v="12147" actId="21"/>
          <ac:spMkLst>
            <pc:docMk/>
            <pc:sldMk cId="157069248" sldId="356"/>
            <ac:spMk id="18" creationId="{DDCB5C4B-3FE5-4B99-B867-3A575DC4F78E}"/>
          </ac:spMkLst>
        </pc:spChg>
        <pc:spChg chg="del mod">
          <ac:chgData name="ludovica@skillselevationfhb.com" userId="d66ab3223affaa58" providerId="LiveId" clId="{1E49CFCF-41C2-4A28-9A6C-2AE4C6DAE613}" dt="2022-03-16T15:40:18.708" v="12122"/>
          <ac:spMkLst>
            <pc:docMk/>
            <pc:sldMk cId="157069248" sldId="356"/>
            <ac:spMk id="32" creationId="{0CE7BC70-096B-4E70-9609-5C487768B159}"/>
          </ac:spMkLst>
        </pc:spChg>
        <pc:spChg chg="del">
          <ac:chgData name="ludovica@skillselevationfhb.com" userId="d66ab3223affaa58" providerId="LiveId" clId="{1E49CFCF-41C2-4A28-9A6C-2AE4C6DAE613}" dt="2022-03-16T15:44:44.445" v="12156" actId="21"/>
          <ac:spMkLst>
            <pc:docMk/>
            <pc:sldMk cId="157069248" sldId="356"/>
            <ac:spMk id="37" creationId="{7E396FDC-43D1-46F9-B39C-DB4C6459C74F}"/>
          </ac:spMkLst>
        </pc:spChg>
        <pc:picChg chg="add mod">
          <ac:chgData name="ludovica@skillselevationfhb.com" userId="d66ab3223affaa58" providerId="LiveId" clId="{1E49CFCF-41C2-4A28-9A6C-2AE4C6DAE613}" dt="2022-03-16T15:44:53.493" v="12159" actId="1076"/>
          <ac:picMkLst>
            <pc:docMk/>
            <pc:sldMk cId="157069248" sldId="356"/>
            <ac:picMk id="2" creationId="{E8A5E94D-4793-48A7-9B36-D4828B4F4AF2}"/>
          </ac:picMkLst>
        </pc:picChg>
        <pc:picChg chg="mod">
          <ac:chgData name="ludovica@skillselevationfhb.com" userId="d66ab3223affaa58" providerId="LiveId" clId="{1E49CFCF-41C2-4A28-9A6C-2AE4C6DAE613}" dt="2022-03-16T15:44:48.088" v="12157" actId="1076"/>
          <ac:picMkLst>
            <pc:docMk/>
            <pc:sldMk cId="157069248" sldId="356"/>
            <ac:picMk id="4" creationId="{A5560CA1-284E-4FE7-A3BC-BE806F09F021}"/>
          </ac:picMkLst>
        </pc:picChg>
        <pc:picChg chg="del">
          <ac:chgData name="ludovica@skillselevationfhb.com" userId="d66ab3223affaa58" providerId="LiveId" clId="{1E49CFCF-41C2-4A28-9A6C-2AE4C6DAE613}" dt="2022-03-16T15:40:22.055" v="12125" actId="478"/>
          <ac:picMkLst>
            <pc:docMk/>
            <pc:sldMk cId="157069248" sldId="356"/>
            <ac:picMk id="1032" creationId="{24093F09-7B12-4963-9093-2459F60E7F88}"/>
          </ac:picMkLst>
        </pc:picChg>
        <pc:picChg chg="del">
          <ac:chgData name="ludovica@skillselevationfhb.com" userId="d66ab3223affaa58" providerId="LiveId" clId="{1E49CFCF-41C2-4A28-9A6C-2AE4C6DAE613}" dt="2022-03-16T15:40:20.629" v="12124" actId="478"/>
          <ac:picMkLst>
            <pc:docMk/>
            <pc:sldMk cId="157069248" sldId="356"/>
            <ac:picMk id="1036" creationId="{615B0F0B-238F-4C0D-BC3D-C6D99B29BC89}"/>
          </ac:picMkLst>
        </pc:picChg>
        <pc:picChg chg="del">
          <ac:chgData name="ludovica@skillselevationfhb.com" userId="d66ab3223affaa58" providerId="LiveId" clId="{1E49CFCF-41C2-4A28-9A6C-2AE4C6DAE613}" dt="2022-03-16T15:40:20.037" v="12123" actId="478"/>
          <ac:picMkLst>
            <pc:docMk/>
            <pc:sldMk cId="157069248" sldId="356"/>
            <ac:picMk id="1042" creationId="{26B97664-1BD0-4606-9A2D-4DB5A07A4786}"/>
          </ac:picMkLst>
        </pc:picChg>
        <pc:picChg chg="del">
          <ac:chgData name="ludovica@skillselevationfhb.com" userId="d66ab3223affaa58" providerId="LiveId" clId="{1E49CFCF-41C2-4A28-9A6C-2AE4C6DAE613}" dt="2022-03-16T15:40:18.692" v="12120" actId="478"/>
          <ac:picMkLst>
            <pc:docMk/>
            <pc:sldMk cId="157069248" sldId="356"/>
            <ac:picMk id="1046" creationId="{9DDE9C65-9FCB-4D1E-8DD9-BB032B6FBE43}"/>
          </ac:picMkLst>
        </pc:picChg>
      </pc:sldChg>
    </pc:docChg>
  </pc:docChgLst>
  <pc:docChgLst>
    <pc:chgData name="ludovica@skillselevationfhb.com" userId="d66ab3223affaa58" providerId="LiveId" clId="{B3DEF2B5-656F-42B9-85DF-464D55B01485}"/>
    <pc:docChg chg="undo custSel addSld delSld modSld sldOrd">
      <pc:chgData name="ludovica@skillselevationfhb.com" userId="d66ab3223affaa58" providerId="LiveId" clId="{B3DEF2B5-656F-42B9-85DF-464D55B01485}" dt="2022-03-18T18:28:18.227" v="332" actId="207"/>
      <pc:docMkLst>
        <pc:docMk/>
      </pc:docMkLst>
      <pc:sldChg chg="modSp mod">
        <pc:chgData name="ludovica@skillselevationfhb.com" userId="d66ab3223affaa58" providerId="LiveId" clId="{B3DEF2B5-656F-42B9-85DF-464D55B01485}" dt="2022-03-18T18:26:08.771" v="304" actId="207"/>
        <pc:sldMkLst>
          <pc:docMk/>
          <pc:sldMk cId="2639367128" sldId="293"/>
        </pc:sldMkLst>
        <pc:spChg chg="mod">
          <ac:chgData name="ludovica@skillselevationfhb.com" userId="d66ab3223affaa58" providerId="LiveId" clId="{B3DEF2B5-656F-42B9-85DF-464D55B01485}" dt="2022-03-18T18:24:06.359" v="292" actId="207"/>
          <ac:spMkLst>
            <pc:docMk/>
            <pc:sldMk cId="2639367128" sldId="293"/>
            <ac:spMk id="9" creationId="{860BECD8-C24B-4AF3-9FE5-50B232840A41}"/>
          </ac:spMkLst>
        </pc:spChg>
        <pc:spChg chg="mod">
          <ac:chgData name="ludovica@skillselevationfhb.com" userId="d66ab3223affaa58" providerId="LiveId" clId="{B3DEF2B5-656F-42B9-85DF-464D55B01485}" dt="2022-03-18T18:26:08.771" v="304" actId="207"/>
          <ac:spMkLst>
            <pc:docMk/>
            <pc:sldMk cId="2639367128" sldId="293"/>
            <ac:spMk id="10" creationId="{97EAF0DC-B76E-433D-AC33-B79E0A563A13}"/>
          </ac:spMkLst>
        </pc:spChg>
      </pc:sldChg>
      <pc:sldChg chg="modSp mod">
        <pc:chgData name="ludovica@skillselevationfhb.com" userId="d66ab3223affaa58" providerId="LiveId" clId="{B3DEF2B5-656F-42B9-85DF-464D55B01485}" dt="2022-03-18T18:28:09.435" v="330" actId="207"/>
        <pc:sldMkLst>
          <pc:docMk/>
          <pc:sldMk cId="3797119144" sldId="331"/>
        </pc:sldMkLst>
        <pc:spChg chg="mod">
          <ac:chgData name="ludovica@skillselevationfhb.com" userId="d66ab3223affaa58" providerId="LiveId" clId="{B3DEF2B5-656F-42B9-85DF-464D55B01485}" dt="2022-03-18T18:22:53.790" v="280" actId="207"/>
          <ac:spMkLst>
            <pc:docMk/>
            <pc:sldMk cId="3797119144" sldId="331"/>
            <ac:spMk id="9" creationId="{860BECD8-C24B-4AF3-9FE5-50B232840A41}"/>
          </ac:spMkLst>
        </pc:spChg>
        <pc:spChg chg="mod">
          <ac:chgData name="ludovica@skillselevationfhb.com" userId="d66ab3223affaa58" providerId="LiveId" clId="{B3DEF2B5-656F-42B9-85DF-464D55B01485}" dt="2022-03-18T18:28:09.435" v="330" actId="207"/>
          <ac:spMkLst>
            <pc:docMk/>
            <pc:sldMk cId="3797119144" sldId="331"/>
            <ac:spMk id="10" creationId="{97EAF0DC-B76E-433D-AC33-B79E0A563A13}"/>
          </ac:spMkLst>
        </pc:spChg>
      </pc:sldChg>
      <pc:sldChg chg="modSp mod">
        <pc:chgData name="ludovica@skillselevationfhb.com" userId="d66ab3223affaa58" providerId="LiveId" clId="{B3DEF2B5-656F-42B9-85DF-464D55B01485}" dt="2022-03-18T18:24:54.788" v="301" actId="207"/>
        <pc:sldMkLst>
          <pc:docMk/>
          <pc:sldMk cId="225157032" sldId="332"/>
        </pc:sldMkLst>
        <pc:spChg chg="mod">
          <ac:chgData name="ludovica@skillselevationfhb.com" userId="d66ab3223affaa58" providerId="LiveId" clId="{B3DEF2B5-656F-42B9-85DF-464D55B01485}" dt="2022-03-18T18:24:37.870" v="299" actId="207"/>
          <ac:spMkLst>
            <pc:docMk/>
            <pc:sldMk cId="225157032" sldId="332"/>
            <ac:spMk id="9" creationId="{860BECD8-C24B-4AF3-9FE5-50B232840A41}"/>
          </ac:spMkLst>
        </pc:spChg>
        <pc:spChg chg="mod">
          <ac:chgData name="ludovica@skillselevationfhb.com" userId="d66ab3223affaa58" providerId="LiveId" clId="{B3DEF2B5-656F-42B9-85DF-464D55B01485}" dt="2022-03-18T18:24:54.788" v="301" actId="207"/>
          <ac:spMkLst>
            <pc:docMk/>
            <pc:sldMk cId="225157032" sldId="332"/>
            <ac:spMk id="10" creationId="{97EAF0DC-B76E-433D-AC33-B79E0A563A13}"/>
          </ac:spMkLst>
        </pc:spChg>
      </pc:sldChg>
      <pc:sldChg chg="modSp mod">
        <pc:chgData name="ludovica@skillselevationfhb.com" userId="d66ab3223affaa58" providerId="LiveId" clId="{B3DEF2B5-656F-42B9-85DF-464D55B01485}" dt="2022-03-18T18:26:28.732" v="307" actId="207"/>
        <pc:sldMkLst>
          <pc:docMk/>
          <pc:sldMk cId="2415168068" sldId="333"/>
        </pc:sldMkLst>
        <pc:spChg chg="mod">
          <ac:chgData name="ludovica@skillselevationfhb.com" userId="d66ab3223affaa58" providerId="LiveId" clId="{B3DEF2B5-656F-42B9-85DF-464D55B01485}" dt="2022-03-18T18:26:28.732" v="307" actId="207"/>
          <ac:spMkLst>
            <pc:docMk/>
            <pc:sldMk cId="2415168068" sldId="333"/>
            <ac:spMk id="10" creationId="{97EAF0DC-B76E-433D-AC33-B79E0A563A13}"/>
          </ac:spMkLst>
        </pc:spChg>
      </pc:sldChg>
      <pc:sldChg chg="modSp mod">
        <pc:chgData name="ludovica@skillselevationfhb.com" userId="d66ab3223affaa58" providerId="LiveId" clId="{B3DEF2B5-656F-42B9-85DF-464D55B01485}" dt="2022-03-18T18:26:31.994" v="308" actId="207"/>
        <pc:sldMkLst>
          <pc:docMk/>
          <pc:sldMk cId="1406630650" sldId="334"/>
        </pc:sldMkLst>
        <pc:spChg chg="mod">
          <ac:chgData name="ludovica@skillselevationfhb.com" userId="d66ab3223affaa58" providerId="LiveId" clId="{B3DEF2B5-656F-42B9-85DF-464D55B01485}" dt="2022-03-18T18:22:08.277" v="270" actId="207"/>
          <ac:spMkLst>
            <pc:docMk/>
            <pc:sldMk cId="1406630650" sldId="334"/>
            <ac:spMk id="9" creationId="{860BECD8-C24B-4AF3-9FE5-50B232840A41}"/>
          </ac:spMkLst>
        </pc:spChg>
        <pc:spChg chg="mod">
          <ac:chgData name="ludovica@skillselevationfhb.com" userId="d66ab3223affaa58" providerId="LiveId" clId="{B3DEF2B5-656F-42B9-85DF-464D55B01485}" dt="2022-03-18T18:26:31.994" v="308" actId="207"/>
          <ac:spMkLst>
            <pc:docMk/>
            <pc:sldMk cId="1406630650" sldId="334"/>
            <ac:spMk id="10" creationId="{97EAF0DC-B76E-433D-AC33-B79E0A563A13}"/>
          </ac:spMkLst>
        </pc:spChg>
      </pc:sldChg>
      <pc:sldChg chg="modSp mod">
        <pc:chgData name="ludovica@skillselevationfhb.com" userId="d66ab3223affaa58" providerId="LiveId" clId="{B3DEF2B5-656F-42B9-85DF-464D55B01485}" dt="2022-03-18T18:26:36.371" v="309" actId="207"/>
        <pc:sldMkLst>
          <pc:docMk/>
          <pc:sldMk cId="537462288" sldId="335"/>
        </pc:sldMkLst>
        <pc:spChg chg="mod">
          <ac:chgData name="ludovica@skillselevationfhb.com" userId="d66ab3223affaa58" providerId="LiveId" clId="{B3DEF2B5-656F-42B9-85DF-464D55B01485}" dt="2022-03-18T18:22:11.753" v="271" actId="207"/>
          <ac:spMkLst>
            <pc:docMk/>
            <pc:sldMk cId="537462288" sldId="335"/>
            <ac:spMk id="9" creationId="{860BECD8-C24B-4AF3-9FE5-50B232840A41}"/>
          </ac:spMkLst>
        </pc:spChg>
        <pc:spChg chg="mod">
          <ac:chgData name="ludovica@skillselevationfhb.com" userId="d66ab3223affaa58" providerId="LiveId" clId="{B3DEF2B5-656F-42B9-85DF-464D55B01485}" dt="2022-03-18T18:26:36.371" v="309" actId="207"/>
          <ac:spMkLst>
            <pc:docMk/>
            <pc:sldMk cId="537462288" sldId="335"/>
            <ac:spMk id="10" creationId="{97EAF0DC-B76E-433D-AC33-B79E0A563A13}"/>
          </ac:spMkLst>
        </pc:spChg>
      </pc:sldChg>
      <pc:sldChg chg="modSp mod">
        <pc:chgData name="ludovica@skillselevationfhb.com" userId="d66ab3223affaa58" providerId="LiveId" clId="{B3DEF2B5-656F-42B9-85DF-464D55B01485}" dt="2022-03-18T18:26:42.618" v="310" actId="207"/>
        <pc:sldMkLst>
          <pc:docMk/>
          <pc:sldMk cId="143148361" sldId="336"/>
        </pc:sldMkLst>
        <pc:spChg chg="mod">
          <ac:chgData name="ludovica@skillselevationfhb.com" userId="d66ab3223affaa58" providerId="LiveId" clId="{B3DEF2B5-656F-42B9-85DF-464D55B01485}" dt="2022-03-18T18:22:17.645" v="273" actId="207"/>
          <ac:spMkLst>
            <pc:docMk/>
            <pc:sldMk cId="143148361" sldId="336"/>
            <ac:spMk id="9" creationId="{860BECD8-C24B-4AF3-9FE5-50B232840A41}"/>
          </ac:spMkLst>
        </pc:spChg>
        <pc:spChg chg="mod">
          <ac:chgData name="ludovica@skillselevationfhb.com" userId="d66ab3223affaa58" providerId="LiveId" clId="{B3DEF2B5-656F-42B9-85DF-464D55B01485}" dt="2022-03-18T18:26:42.618" v="310" actId="207"/>
          <ac:spMkLst>
            <pc:docMk/>
            <pc:sldMk cId="143148361" sldId="336"/>
            <ac:spMk id="10" creationId="{97EAF0DC-B76E-433D-AC33-B79E0A563A13}"/>
          </ac:spMkLst>
        </pc:spChg>
      </pc:sldChg>
      <pc:sldChg chg="modSp mod">
        <pc:chgData name="ludovica@skillselevationfhb.com" userId="d66ab3223affaa58" providerId="LiveId" clId="{B3DEF2B5-656F-42B9-85DF-464D55B01485}" dt="2022-03-18T18:26:46.327" v="311" actId="207"/>
        <pc:sldMkLst>
          <pc:docMk/>
          <pc:sldMk cId="4075661247" sldId="337"/>
        </pc:sldMkLst>
        <pc:spChg chg="mod">
          <ac:chgData name="ludovica@skillselevationfhb.com" userId="d66ab3223affaa58" providerId="LiveId" clId="{B3DEF2B5-656F-42B9-85DF-464D55B01485}" dt="2022-03-18T18:22:23.301" v="275" actId="207"/>
          <ac:spMkLst>
            <pc:docMk/>
            <pc:sldMk cId="4075661247" sldId="337"/>
            <ac:spMk id="9" creationId="{860BECD8-C24B-4AF3-9FE5-50B232840A41}"/>
          </ac:spMkLst>
        </pc:spChg>
        <pc:spChg chg="mod">
          <ac:chgData name="ludovica@skillselevationfhb.com" userId="d66ab3223affaa58" providerId="LiveId" clId="{B3DEF2B5-656F-42B9-85DF-464D55B01485}" dt="2022-03-18T18:26:46.327" v="311" actId="207"/>
          <ac:spMkLst>
            <pc:docMk/>
            <pc:sldMk cId="4075661247" sldId="337"/>
            <ac:spMk id="10" creationId="{97EAF0DC-B76E-433D-AC33-B79E0A563A13}"/>
          </ac:spMkLst>
        </pc:spChg>
      </pc:sldChg>
      <pc:sldChg chg="modSp mod">
        <pc:chgData name="ludovica@skillselevationfhb.com" userId="d66ab3223affaa58" providerId="LiveId" clId="{B3DEF2B5-656F-42B9-85DF-464D55B01485}" dt="2022-03-18T18:26:52.921" v="312" actId="207"/>
        <pc:sldMkLst>
          <pc:docMk/>
          <pc:sldMk cId="4220659926" sldId="338"/>
        </pc:sldMkLst>
        <pc:spChg chg="mod">
          <ac:chgData name="ludovica@skillselevationfhb.com" userId="d66ab3223affaa58" providerId="LiveId" clId="{B3DEF2B5-656F-42B9-85DF-464D55B01485}" dt="2022-03-18T18:26:52.921" v="312" actId="207"/>
          <ac:spMkLst>
            <pc:docMk/>
            <pc:sldMk cId="4220659926" sldId="338"/>
            <ac:spMk id="9" creationId="{860BECD8-C24B-4AF3-9FE5-50B232840A41}"/>
          </ac:spMkLst>
        </pc:spChg>
      </pc:sldChg>
      <pc:sldChg chg="modSp mod">
        <pc:chgData name="ludovica@skillselevationfhb.com" userId="d66ab3223affaa58" providerId="LiveId" clId="{B3DEF2B5-656F-42B9-85DF-464D55B01485}" dt="2022-03-18T18:26:57.076" v="313" actId="207"/>
        <pc:sldMkLst>
          <pc:docMk/>
          <pc:sldMk cId="23608156" sldId="339"/>
        </pc:sldMkLst>
        <pc:spChg chg="mod">
          <ac:chgData name="ludovica@skillselevationfhb.com" userId="d66ab3223affaa58" providerId="LiveId" clId="{B3DEF2B5-656F-42B9-85DF-464D55B01485}" dt="2022-03-18T18:22:29.299" v="277" actId="207"/>
          <ac:spMkLst>
            <pc:docMk/>
            <pc:sldMk cId="23608156" sldId="339"/>
            <ac:spMk id="9" creationId="{860BECD8-C24B-4AF3-9FE5-50B232840A41}"/>
          </ac:spMkLst>
        </pc:spChg>
        <pc:spChg chg="mod">
          <ac:chgData name="ludovica@skillselevationfhb.com" userId="d66ab3223affaa58" providerId="LiveId" clId="{B3DEF2B5-656F-42B9-85DF-464D55B01485}" dt="2022-03-18T18:26:57.076" v="313" actId="207"/>
          <ac:spMkLst>
            <pc:docMk/>
            <pc:sldMk cId="23608156" sldId="339"/>
            <ac:spMk id="10" creationId="{97EAF0DC-B76E-433D-AC33-B79E0A563A13}"/>
          </ac:spMkLst>
        </pc:spChg>
      </pc:sldChg>
      <pc:sldChg chg="modSp mod">
        <pc:chgData name="ludovica@skillselevationfhb.com" userId="d66ab3223affaa58" providerId="LiveId" clId="{B3DEF2B5-656F-42B9-85DF-464D55B01485}" dt="2022-03-18T18:27:04.841" v="315" actId="207"/>
        <pc:sldMkLst>
          <pc:docMk/>
          <pc:sldMk cId="1710751673" sldId="340"/>
        </pc:sldMkLst>
        <pc:spChg chg="mod">
          <ac:chgData name="ludovica@skillselevationfhb.com" userId="d66ab3223affaa58" providerId="LiveId" clId="{B3DEF2B5-656F-42B9-85DF-464D55B01485}" dt="2022-03-18T18:22:36.622" v="279" actId="207"/>
          <ac:spMkLst>
            <pc:docMk/>
            <pc:sldMk cId="1710751673" sldId="340"/>
            <ac:spMk id="9" creationId="{860BECD8-C24B-4AF3-9FE5-50B232840A41}"/>
          </ac:spMkLst>
        </pc:spChg>
        <pc:spChg chg="mod">
          <ac:chgData name="ludovica@skillselevationfhb.com" userId="d66ab3223affaa58" providerId="LiveId" clId="{B3DEF2B5-656F-42B9-85DF-464D55B01485}" dt="2022-03-18T18:27:04.841" v="315" actId="207"/>
          <ac:spMkLst>
            <pc:docMk/>
            <pc:sldMk cId="1710751673" sldId="340"/>
            <ac:spMk id="11" creationId="{684E5944-8560-49A5-A474-C7B1F4DEA0CE}"/>
          </ac:spMkLst>
        </pc:spChg>
      </pc:sldChg>
      <pc:sldChg chg="modSp mod">
        <pc:chgData name="ludovica@skillselevationfhb.com" userId="d66ab3223affaa58" providerId="LiveId" clId="{B3DEF2B5-656F-42B9-85DF-464D55B01485}" dt="2022-03-18T18:27:12.799" v="317" actId="207"/>
        <pc:sldMkLst>
          <pc:docMk/>
          <pc:sldMk cId="3388730180" sldId="341"/>
        </pc:sldMkLst>
        <pc:spChg chg="mod">
          <ac:chgData name="ludovica@skillselevationfhb.com" userId="d66ab3223affaa58" providerId="LiveId" clId="{B3DEF2B5-656F-42B9-85DF-464D55B01485}" dt="2022-03-18T18:27:12.799" v="317" actId="207"/>
          <ac:spMkLst>
            <pc:docMk/>
            <pc:sldMk cId="3388730180" sldId="341"/>
            <ac:spMk id="9" creationId="{860BECD8-C24B-4AF3-9FE5-50B232840A41}"/>
          </ac:spMkLst>
        </pc:spChg>
        <pc:spChg chg="mod">
          <ac:chgData name="ludovica@skillselevationfhb.com" userId="d66ab3223affaa58" providerId="LiveId" clId="{B3DEF2B5-656F-42B9-85DF-464D55B01485}" dt="2022-03-18T18:27:09.414" v="316" actId="207"/>
          <ac:spMkLst>
            <pc:docMk/>
            <pc:sldMk cId="3388730180" sldId="341"/>
            <ac:spMk id="10" creationId="{BC1723F7-F201-4A6A-931B-69A2E95D3259}"/>
          </ac:spMkLst>
        </pc:spChg>
      </pc:sldChg>
      <pc:sldChg chg="modSp mod">
        <pc:chgData name="ludovica@skillselevationfhb.com" userId="d66ab3223affaa58" providerId="LiveId" clId="{B3DEF2B5-656F-42B9-85DF-464D55B01485}" dt="2022-03-18T18:24:09.794" v="293" actId="207"/>
        <pc:sldMkLst>
          <pc:docMk/>
          <pc:sldMk cId="2312565470" sldId="343"/>
        </pc:sldMkLst>
        <pc:spChg chg="mod">
          <ac:chgData name="ludovica@skillselevationfhb.com" userId="d66ab3223affaa58" providerId="LiveId" clId="{B3DEF2B5-656F-42B9-85DF-464D55B01485}" dt="2022-03-18T18:24:09.794" v="293" actId="207"/>
          <ac:spMkLst>
            <pc:docMk/>
            <pc:sldMk cId="2312565470" sldId="343"/>
            <ac:spMk id="9" creationId="{860BECD8-C24B-4AF3-9FE5-50B232840A41}"/>
          </ac:spMkLst>
        </pc:spChg>
      </pc:sldChg>
      <pc:sldChg chg="addSp delSp modSp mod">
        <pc:chgData name="ludovica@skillselevationfhb.com" userId="d66ab3223affaa58" providerId="LiveId" clId="{B3DEF2B5-656F-42B9-85DF-464D55B01485}" dt="2022-03-18T18:26:03.527" v="303" actId="207"/>
        <pc:sldMkLst>
          <pc:docMk/>
          <pc:sldMk cId="1345348184" sldId="344"/>
        </pc:sldMkLst>
        <pc:spChg chg="mod">
          <ac:chgData name="ludovica@skillselevationfhb.com" userId="d66ab3223affaa58" providerId="LiveId" clId="{B3DEF2B5-656F-42B9-85DF-464D55B01485}" dt="2022-03-18T18:24:12.573" v="294" actId="207"/>
          <ac:spMkLst>
            <pc:docMk/>
            <pc:sldMk cId="1345348184" sldId="344"/>
            <ac:spMk id="9" creationId="{860BECD8-C24B-4AF3-9FE5-50B232840A41}"/>
          </ac:spMkLst>
        </pc:spChg>
        <pc:spChg chg="mod">
          <ac:chgData name="ludovica@skillselevationfhb.com" userId="d66ab3223affaa58" providerId="LiveId" clId="{B3DEF2B5-656F-42B9-85DF-464D55B01485}" dt="2022-03-18T18:26:03.527" v="303" actId="207"/>
          <ac:spMkLst>
            <pc:docMk/>
            <pc:sldMk cId="1345348184" sldId="344"/>
            <ac:spMk id="10" creationId="{C238790B-57C2-4F83-9B49-DA580860A842}"/>
          </ac:spMkLst>
        </pc:spChg>
        <pc:picChg chg="del mod">
          <ac:chgData name="ludovica@skillselevationfhb.com" userId="d66ab3223affaa58" providerId="LiveId" clId="{B3DEF2B5-656F-42B9-85DF-464D55B01485}" dt="2022-03-18T18:04:20.472" v="118" actId="21"/>
          <ac:picMkLst>
            <pc:docMk/>
            <pc:sldMk cId="1345348184" sldId="344"/>
            <ac:picMk id="4" creationId="{7BAECF7F-E985-4D5A-AB6E-C8DEDF1233B2}"/>
          </ac:picMkLst>
        </pc:picChg>
        <pc:picChg chg="add mod">
          <ac:chgData name="ludovica@skillselevationfhb.com" userId="d66ab3223affaa58" providerId="LiveId" clId="{B3DEF2B5-656F-42B9-85DF-464D55B01485}" dt="2022-03-18T18:05:12.385" v="128" actId="14100"/>
          <ac:picMkLst>
            <pc:docMk/>
            <pc:sldMk cId="1345348184" sldId="344"/>
            <ac:picMk id="12" creationId="{BB0FB8BB-C42D-4F0C-AD15-D78FF80C5A6D}"/>
          </ac:picMkLst>
        </pc:picChg>
      </pc:sldChg>
      <pc:sldChg chg="modSp add del mod ord">
        <pc:chgData name="ludovica@skillselevationfhb.com" userId="d66ab3223affaa58" providerId="LiveId" clId="{B3DEF2B5-656F-42B9-85DF-464D55B01485}" dt="2022-03-18T18:09:39.863" v="162" actId="47"/>
        <pc:sldMkLst>
          <pc:docMk/>
          <pc:sldMk cId="2902193072" sldId="347"/>
        </pc:sldMkLst>
        <pc:spChg chg="mod">
          <ac:chgData name="ludovica@skillselevationfhb.com" userId="d66ab3223affaa58" providerId="LiveId" clId="{B3DEF2B5-656F-42B9-85DF-464D55B01485}" dt="2022-03-18T18:09:37.594" v="161" actId="6549"/>
          <ac:spMkLst>
            <pc:docMk/>
            <pc:sldMk cId="2902193072" sldId="347"/>
            <ac:spMk id="10" creationId="{C238790B-57C2-4F83-9B49-DA580860A842}"/>
          </ac:spMkLst>
        </pc:spChg>
      </pc:sldChg>
      <pc:sldChg chg="addSp delSp modSp mod">
        <pc:chgData name="ludovica@skillselevationfhb.com" userId="d66ab3223affaa58" providerId="LiveId" clId="{B3DEF2B5-656F-42B9-85DF-464D55B01485}" dt="2022-03-18T18:24:47.997" v="300" actId="207"/>
        <pc:sldMkLst>
          <pc:docMk/>
          <pc:sldMk cId="1864268247" sldId="348"/>
        </pc:sldMkLst>
        <pc:spChg chg="mod">
          <ac:chgData name="ludovica@skillselevationfhb.com" userId="d66ab3223affaa58" providerId="LiveId" clId="{B3DEF2B5-656F-42B9-85DF-464D55B01485}" dt="2022-03-18T18:24:32.615" v="298" actId="207"/>
          <ac:spMkLst>
            <pc:docMk/>
            <pc:sldMk cId="1864268247" sldId="348"/>
            <ac:spMk id="8" creationId="{D7F316F7-85BC-4A8D-894E-BAF67657D9D3}"/>
          </ac:spMkLst>
        </pc:spChg>
        <pc:spChg chg="mod">
          <ac:chgData name="ludovica@skillselevationfhb.com" userId="d66ab3223affaa58" providerId="LiveId" clId="{B3DEF2B5-656F-42B9-85DF-464D55B01485}" dt="2022-03-18T18:24:47.997" v="300" actId="207"/>
          <ac:spMkLst>
            <pc:docMk/>
            <pc:sldMk cId="1864268247" sldId="348"/>
            <ac:spMk id="11" creationId="{FCD3615C-3010-4F25-8199-1367DC2ECB8F}"/>
          </ac:spMkLst>
        </pc:spChg>
        <pc:picChg chg="add del mod">
          <ac:chgData name="ludovica@skillselevationfhb.com" userId="d66ab3223affaa58" providerId="LiveId" clId="{B3DEF2B5-656F-42B9-85DF-464D55B01485}" dt="2022-03-18T18:11:46.044" v="173" actId="21"/>
          <ac:picMkLst>
            <pc:docMk/>
            <pc:sldMk cId="1864268247" sldId="348"/>
            <ac:picMk id="7" creationId="{103739FD-BD23-4FBD-B5D1-FA7791432245}"/>
          </ac:picMkLst>
        </pc:picChg>
      </pc:sldChg>
      <pc:sldChg chg="addSp delSp modSp del mod">
        <pc:chgData name="ludovica@skillselevationfhb.com" userId="d66ab3223affaa58" providerId="LiveId" clId="{B3DEF2B5-656F-42B9-85DF-464D55B01485}" dt="2022-03-18T18:07:46.997" v="146" actId="47"/>
        <pc:sldMkLst>
          <pc:docMk/>
          <pc:sldMk cId="1973518863" sldId="351"/>
        </pc:sldMkLst>
        <pc:picChg chg="del">
          <ac:chgData name="ludovica@skillselevationfhb.com" userId="d66ab3223affaa58" providerId="LiveId" clId="{B3DEF2B5-656F-42B9-85DF-464D55B01485}" dt="2022-03-18T17:39:47.330" v="4" actId="478"/>
          <ac:picMkLst>
            <pc:docMk/>
            <pc:sldMk cId="1973518863" sldId="351"/>
            <ac:picMk id="12" creationId="{A283A200-F02D-45AF-BC02-DBACD2DE8D6E}"/>
          </ac:picMkLst>
        </pc:picChg>
        <pc:picChg chg="add mod">
          <ac:chgData name="ludovica@skillselevationfhb.com" userId="d66ab3223affaa58" providerId="LiveId" clId="{B3DEF2B5-656F-42B9-85DF-464D55B01485}" dt="2022-03-18T17:39:55.117" v="7" actId="1076"/>
          <ac:picMkLst>
            <pc:docMk/>
            <pc:sldMk cId="1973518863" sldId="351"/>
            <ac:picMk id="1026" creationId="{1CF112FC-FB33-4559-B977-64C5A1F78256}"/>
          </ac:picMkLst>
        </pc:picChg>
      </pc:sldChg>
      <pc:sldChg chg="modSp mod ord">
        <pc:chgData name="ludovica@skillselevationfhb.com" userId="d66ab3223affaa58" providerId="LiveId" clId="{B3DEF2B5-656F-42B9-85DF-464D55B01485}" dt="2022-03-18T18:26:21.917" v="306" actId="207"/>
        <pc:sldMkLst>
          <pc:docMk/>
          <pc:sldMk cId="1802520395" sldId="352"/>
        </pc:sldMkLst>
        <pc:spChg chg="mod">
          <ac:chgData name="ludovica@skillselevationfhb.com" userId="d66ab3223affaa58" providerId="LiveId" clId="{B3DEF2B5-656F-42B9-85DF-464D55B01485}" dt="2022-03-18T18:24:29.772" v="297" actId="207"/>
          <ac:spMkLst>
            <pc:docMk/>
            <pc:sldMk cId="1802520395" sldId="352"/>
            <ac:spMk id="7" creationId="{B03EAD52-B81E-4B6A-81C8-D398812EE85C}"/>
          </ac:spMkLst>
        </pc:spChg>
        <pc:spChg chg="mod">
          <ac:chgData name="ludovica@skillselevationfhb.com" userId="d66ab3223affaa58" providerId="LiveId" clId="{B3DEF2B5-656F-42B9-85DF-464D55B01485}" dt="2022-03-18T18:26:21.917" v="306" actId="207"/>
          <ac:spMkLst>
            <pc:docMk/>
            <pc:sldMk cId="1802520395" sldId="352"/>
            <ac:spMk id="11" creationId="{FCD3615C-3010-4F25-8199-1367DC2ECB8F}"/>
          </ac:spMkLst>
        </pc:spChg>
      </pc:sldChg>
      <pc:sldChg chg="modSp del mod">
        <pc:chgData name="ludovica@skillselevationfhb.com" userId="d66ab3223affaa58" providerId="LiveId" clId="{B3DEF2B5-656F-42B9-85DF-464D55B01485}" dt="2022-03-18T18:06:18.461" v="136" actId="47"/>
        <pc:sldMkLst>
          <pc:docMk/>
          <pc:sldMk cId="1016752301" sldId="353"/>
        </pc:sldMkLst>
        <pc:spChg chg="mod">
          <ac:chgData name="ludovica@skillselevationfhb.com" userId="d66ab3223affaa58" providerId="LiveId" clId="{B3DEF2B5-656F-42B9-85DF-464D55B01485}" dt="2022-03-18T17:40:56.408" v="9" actId="20577"/>
          <ac:spMkLst>
            <pc:docMk/>
            <pc:sldMk cId="1016752301" sldId="353"/>
            <ac:spMk id="11" creationId="{FCD3615C-3010-4F25-8199-1367DC2ECB8F}"/>
          </ac:spMkLst>
        </pc:spChg>
      </pc:sldChg>
      <pc:sldChg chg="addSp modSp mod">
        <pc:chgData name="ludovica@skillselevationfhb.com" userId="d66ab3223affaa58" providerId="LiveId" clId="{B3DEF2B5-656F-42B9-85DF-464D55B01485}" dt="2022-03-18T18:20:07.802" v="241" actId="207"/>
        <pc:sldMkLst>
          <pc:docMk/>
          <pc:sldMk cId="3344075822" sldId="354"/>
        </pc:sldMkLst>
        <pc:spChg chg="add mod">
          <ac:chgData name="ludovica@skillselevationfhb.com" userId="d66ab3223affaa58" providerId="LiveId" clId="{B3DEF2B5-656F-42B9-85DF-464D55B01485}" dt="2022-03-18T18:20:07.802" v="241" actId="207"/>
          <ac:spMkLst>
            <pc:docMk/>
            <pc:sldMk cId="3344075822" sldId="354"/>
            <ac:spMk id="6" creationId="{193B2999-E8CA-45C9-968C-E4234623E632}"/>
          </ac:spMkLst>
        </pc:spChg>
        <pc:picChg chg="mod">
          <ac:chgData name="ludovica@skillselevationfhb.com" userId="d66ab3223affaa58" providerId="LiveId" clId="{B3DEF2B5-656F-42B9-85DF-464D55B01485}" dt="2022-03-18T18:13:09.226" v="182" actId="14100"/>
          <ac:picMkLst>
            <pc:docMk/>
            <pc:sldMk cId="3344075822" sldId="354"/>
            <ac:picMk id="3074" creationId="{18590F10-B6CC-4DCF-A5CE-D126D6BF3603}"/>
          </ac:picMkLst>
        </pc:picChg>
      </pc:sldChg>
      <pc:sldChg chg="addSp modSp mod">
        <pc:chgData name="ludovica@skillselevationfhb.com" userId="d66ab3223affaa58" providerId="LiveId" clId="{B3DEF2B5-656F-42B9-85DF-464D55B01485}" dt="2022-03-18T18:20:24.967" v="247" actId="1076"/>
        <pc:sldMkLst>
          <pc:docMk/>
          <pc:sldMk cId="2985464823" sldId="355"/>
        </pc:sldMkLst>
        <pc:spChg chg="add mod">
          <ac:chgData name="ludovica@skillselevationfhb.com" userId="d66ab3223affaa58" providerId="LiveId" clId="{B3DEF2B5-656F-42B9-85DF-464D55B01485}" dt="2022-03-18T18:20:24.967" v="247" actId="1076"/>
          <ac:spMkLst>
            <pc:docMk/>
            <pc:sldMk cId="2985464823" sldId="355"/>
            <ac:spMk id="6" creationId="{C5156624-10DE-456D-96B2-FBF94FDEF432}"/>
          </ac:spMkLst>
        </pc:spChg>
        <pc:picChg chg="mod">
          <ac:chgData name="ludovica@skillselevationfhb.com" userId="d66ab3223affaa58" providerId="LiveId" clId="{B3DEF2B5-656F-42B9-85DF-464D55B01485}" dt="2022-03-18T18:20:22.768" v="246" actId="1076"/>
          <ac:picMkLst>
            <pc:docMk/>
            <pc:sldMk cId="2985464823" sldId="355"/>
            <ac:picMk id="6146" creationId="{620DB43A-1971-4B16-8CA4-5CB313C614D7}"/>
          </ac:picMkLst>
        </pc:picChg>
      </pc:sldChg>
      <pc:sldChg chg="addSp modSp mod">
        <pc:chgData name="ludovica@skillselevationfhb.com" userId="d66ab3223affaa58" providerId="LiveId" clId="{B3DEF2B5-656F-42B9-85DF-464D55B01485}" dt="2022-03-18T18:21:00.644" v="268" actId="20577"/>
        <pc:sldMkLst>
          <pc:docMk/>
          <pc:sldMk cId="4199173355" sldId="356"/>
        </pc:sldMkLst>
        <pc:spChg chg="add mod">
          <ac:chgData name="ludovica@skillselevationfhb.com" userId="d66ab3223affaa58" providerId="LiveId" clId="{B3DEF2B5-656F-42B9-85DF-464D55B01485}" dt="2022-03-18T18:21:00.644" v="268" actId="20577"/>
          <ac:spMkLst>
            <pc:docMk/>
            <pc:sldMk cId="4199173355" sldId="356"/>
            <ac:spMk id="6" creationId="{08583CAA-6CD8-4715-BAA3-0D3C45921639}"/>
          </ac:spMkLst>
        </pc:spChg>
        <pc:picChg chg="mod">
          <ac:chgData name="ludovica@skillselevationfhb.com" userId="d66ab3223affaa58" providerId="LiveId" clId="{B3DEF2B5-656F-42B9-85DF-464D55B01485}" dt="2022-03-18T18:20:49.480" v="254" actId="1076"/>
          <ac:picMkLst>
            <pc:docMk/>
            <pc:sldMk cId="4199173355" sldId="356"/>
            <ac:picMk id="2052" creationId="{1A8C0B88-6819-4429-A39C-035C84820FBE}"/>
          </ac:picMkLst>
        </pc:picChg>
      </pc:sldChg>
      <pc:sldChg chg="modSp mod">
        <pc:chgData name="ludovica@skillselevationfhb.com" userId="d66ab3223affaa58" providerId="LiveId" clId="{B3DEF2B5-656F-42B9-85DF-464D55B01485}" dt="2022-03-18T18:27:01.983" v="314" actId="207"/>
        <pc:sldMkLst>
          <pc:docMk/>
          <pc:sldMk cId="3457602332" sldId="357"/>
        </pc:sldMkLst>
        <pc:spChg chg="mod">
          <ac:chgData name="ludovica@skillselevationfhb.com" userId="d66ab3223affaa58" providerId="LiveId" clId="{B3DEF2B5-656F-42B9-85DF-464D55B01485}" dt="2022-03-18T18:22:32.854" v="278" actId="207"/>
          <ac:spMkLst>
            <pc:docMk/>
            <pc:sldMk cId="3457602332" sldId="357"/>
            <ac:spMk id="9" creationId="{860BECD8-C24B-4AF3-9FE5-50B232840A41}"/>
          </ac:spMkLst>
        </pc:spChg>
        <pc:spChg chg="mod">
          <ac:chgData name="ludovica@skillselevationfhb.com" userId="d66ab3223affaa58" providerId="LiveId" clId="{B3DEF2B5-656F-42B9-85DF-464D55B01485}" dt="2022-03-18T18:27:01.983" v="314" actId="207"/>
          <ac:spMkLst>
            <pc:docMk/>
            <pc:sldMk cId="3457602332" sldId="357"/>
            <ac:spMk id="10" creationId="{97EAF0DC-B76E-433D-AC33-B79E0A563A13}"/>
          </ac:spMkLst>
        </pc:spChg>
      </pc:sldChg>
      <pc:sldChg chg="modSp mod">
        <pc:chgData name="ludovica@skillselevationfhb.com" userId="d66ab3223affaa58" providerId="LiveId" clId="{B3DEF2B5-656F-42B9-85DF-464D55B01485}" dt="2022-03-18T18:28:05.378" v="329" actId="207"/>
        <pc:sldMkLst>
          <pc:docMk/>
          <pc:sldMk cId="3140209682" sldId="358"/>
        </pc:sldMkLst>
        <pc:spChg chg="mod">
          <ac:chgData name="ludovica@skillselevationfhb.com" userId="d66ab3223affaa58" providerId="LiveId" clId="{B3DEF2B5-656F-42B9-85DF-464D55B01485}" dt="2022-03-18T18:28:05.378" v="329" actId="207"/>
          <ac:spMkLst>
            <pc:docMk/>
            <pc:sldMk cId="3140209682" sldId="358"/>
            <ac:spMk id="10" creationId="{97EAF0DC-B76E-433D-AC33-B79E0A563A13}"/>
          </ac:spMkLst>
        </pc:spChg>
      </pc:sldChg>
      <pc:sldChg chg="modSp mod">
        <pc:chgData name="ludovica@skillselevationfhb.com" userId="d66ab3223affaa58" providerId="LiveId" clId="{B3DEF2B5-656F-42B9-85DF-464D55B01485}" dt="2022-03-18T18:28:01.437" v="328" actId="207"/>
        <pc:sldMkLst>
          <pc:docMk/>
          <pc:sldMk cId="955612725" sldId="365"/>
        </pc:sldMkLst>
        <pc:spChg chg="mod">
          <ac:chgData name="ludovica@skillselevationfhb.com" userId="d66ab3223affaa58" providerId="LiveId" clId="{B3DEF2B5-656F-42B9-85DF-464D55B01485}" dt="2022-03-18T18:23:10.065" v="284" actId="207"/>
          <ac:spMkLst>
            <pc:docMk/>
            <pc:sldMk cId="955612725" sldId="365"/>
            <ac:spMk id="9" creationId="{860BECD8-C24B-4AF3-9FE5-50B232840A41}"/>
          </ac:spMkLst>
        </pc:spChg>
        <pc:spChg chg="mod">
          <ac:chgData name="ludovica@skillselevationfhb.com" userId="d66ab3223affaa58" providerId="LiveId" clId="{B3DEF2B5-656F-42B9-85DF-464D55B01485}" dt="2022-03-18T18:28:01.437" v="328" actId="207"/>
          <ac:spMkLst>
            <pc:docMk/>
            <pc:sldMk cId="955612725" sldId="365"/>
            <ac:spMk id="10" creationId="{97EAF0DC-B76E-433D-AC33-B79E0A563A13}"/>
          </ac:spMkLst>
        </pc:spChg>
      </pc:sldChg>
      <pc:sldChg chg="modSp mod">
        <pc:chgData name="ludovica@skillselevationfhb.com" userId="d66ab3223affaa58" providerId="LiveId" clId="{B3DEF2B5-656F-42B9-85DF-464D55B01485}" dt="2022-03-18T18:27:54.314" v="327" actId="207"/>
        <pc:sldMkLst>
          <pc:docMk/>
          <pc:sldMk cId="3459933770" sldId="366"/>
        </pc:sldMkLst>
        <pc:spChg chg="mod">
          <ac:chgData name="ludovica@skillselevationfhb.com" userId="d66ab3223affaa58" providerId="LiveId" clId="{B3DEF2B5-656F-42B9-85DF-464D55B01485}" dt="2022-03-18T18:23:12.691" v="285" actId="207"/>
          <ac:spMkLst>
            <pc:docMk/>
            <pc:sldMk cId="3459933770" sldId="366"/>
            <ac:spMk id="9" creationId="{860BECD8-C24B-4AF3-9FE5-50B232840A41}"/>
          </ac:spMkLst>
        </pc:spChg>
        <pc:spChg chg="mod">
          <ac:chgData name="ludovica@skillselevationfhb.com" userId="d66ab3223affaa58" providerId="LiveId" clId="{B3DEF2B5-656F-42B9-85DF-464D55B01485}" dt="2022-03-18T18:27:54.314" v="327" actId="207"/>
          <ac:spMkLst>
            <pc:docMk/>
            <pc:sldMk cId="3459933770" sldId="366"/>
            <ac:spMk id="11" creationId="{2ABBDD92-0F02-47B2-B271-364B65F76626}"/>
          </ac:spMkLst>
        </pc:spChg>
      </pc:sldChg>
      <pc:sldChg chg="modSp mod">
        <pc:chgData name="ludovica@skillselevationfhb.com" userId="d66ab3223affaa58" providerId="LiveId" clId="{B3DEF2B5-656F-42B9-85DF-464D55B01485}" dt="2022-03-18T18:27:51.403" v="326" actId="207"/>
        <pc:sldMkLst>
          <pc:docMk/>
          <pc:sldMk cId="3586672497" sldId="367"/>
        </pc:sldMkLst>
        <pc:spChg chg="mod">
          <ac:chgData name="ludovica@skillselevationfhb.com" userId="d66ab3223affaa58" providerId="LiveId" clId="{B3DEF2B5-656F-42B9-85DF-464D55B01485}" dt="2022-03-18T18:23:15.869" v="286" actId="207"/>
          <ac:spMkLst>
            <pc:docMk/>
            <pc:sldMk cId="3586672497" sldId="367"/>
            <ac:spMk id="9" creationId="{860BECD8-C24B-4AF3-9FE5-50B232840A41}"/>
          </ac:spMkLst>
        </pc:spChg>
        <pc:spChg chg="mod">
          <ac:chgData name="ludovica@skillselevationfhb.com" userId="d66ab3223affaa58" providerId="LiveId" clId="{B3DEF2B5-656F-42B9-85DF-464D55B01485}" dt="2022-03-18T18:27:51.403" v="326" actId="207"/>
          <ac:spMkLst>
            <pc:docMk/>
            <pc:sldMk cId="3586672497" sldId="367"/>
            <ac:spMk id="11" creationId="{2ABBDD92-0F02-47B2-B271-364B65F76626}"/>
          </ac:spMkLst>
        </pc:spChg>
      </pc:sldChg>
      <pc:sldChg chg="modSp mod">
        <pc:chgData name="ludovica@skillselevationfhb.com" userId="d66ab3223affaa58" providerId="LiveId" clId="{B3DEF2B5-656F-42B9-85DF-464D55B01485}" dt="2022-03-18T18:27:47.622" v="325" actId="207"/>
        <pc:sldMkLst>
          <pc:docMk/>
          <pc:sldMk cId="2952973409" sldId="368"/>
        </pc:sldMkLst>
        <pc:spChg chg="mod">
          <ac:chgData name="ludovica@skillselevationfhb.com" userId="d66ab3223affaa58" providerId="LiveId" clId="{B3DEF2B5-656F-42B9-85DF-464D55B01485}" dt="2022-03-18T18:23:26.329" v="288" actId="207"/>
          <ac:spMkLst>
            <pc:docMk/>
            <pc:sldMk cId="2952973409" sldId="368"/>
            <ac:spMk id="9" creationId="{860BECD8-C24B-4AF3-9FE5-50B232840A41}"/>
          </ac:spMkLst>
        </pc:spChg>
        <pc:spChg chg="mod">
          <ac:chgData name="ludovica@skillselevationfhb.com" userId="d66ab3223affaa58" providerId="LiveId" clId="{B3DEF2B5-656F-42B9-85DF-464D55B01485}" dt="2022-03-18T18:27:47.622" v="325" actId="207"/>
          <ac:spMkLst>
            <pc:docMk/>
            <pc:sldMk cId="2952973409" sldId="368"/>
            <ac:spMk id="11" creationId="{2ABBDD92-0F02-47B2-B271-364B65F76626}"/>
          </ac:spMkLst>
        </pc:spChg>
      </pc:sldChg>
      <pc:sldChg chg="modSp mod">
        <pc:chgData name="ludovica@skillselevationfhb.com" userId="d66ab3223affaa58" providerId="LiveId" clId="{B3DEF2B5-656F-42B9-85DF-464D55B01485}" dt="2022-03-18T18:27:44.384" v="324" actId="207"/>
        <pc:sldMkLst>
          <pc:docMk/>
          <pc:sldMk cId="3385760552" sldId="369"/>
        </pc:sldMkLst>
        <pc:spChg chg="mod">
          <ac:chgData name="ludovica@skillselevationfhb.com" userId="d66ab3223affaa58" providerId="LiveId" clId="{B3DEF2B5-656F-42B9-85DF-464D55B01485}" dt="2022-03-18T18:23:50.823" v="289" actId="207"/>
          <ac:spMkLst>
            <pc:docMk/>
            <pc:sldMk cId="3385760552" sldId="369"/>
            <ac:spMk id="9" creationId="{860BECD8-C24B-4AF3-9FE5-50B232840A41}"/>
          </ac:spMkLst>
        </pc:spChg>
        <pc:spChg chg="mod">
          <ac:chgData name="ludovica@skillselevationfhb.com" userId="d66ab3223affaa58" providerId="LiveId" clId="{B3DEF2B5-656F-42B9-85DF-464D55B01485}" dt="2022-03-18T18:27:44.384" v="324" actId="207"/>
          <ac:spMkLst>
            <pc:docMk/>
            <pc:sldMk cId="3385760552" sldId="369"/>
            <ac:spMk id="11" creationId="{2ABBDD92-0F02-47B2-B271-364B65F76626}"/>
          </ac:spMkLst>
        </pc:spChg>
      </pc:sldChg>
      <pc:sldChg chg="modSp mod">
        <pc:chgData name="ludovica@skillselevationfhb.com" userId="d66ab3223affaa58" providerId="LiveId" clId="{B3DEF2B5-656F-42B9-85DF-464D55B01485}" dt="2022-03-18T18:28:18.227" v="332" actId="207"/>
        <pc:sldMkLst>
          <pc:docMk/>
          <pc:sldMk cId="237273025" sldId="370"/>
        </pc:sldMkLst>
        <pc:spChg chg="mod">
          <ac:chgData name="ludovica@skillselevationfhb.com" userId="d66ab3223affaa58" providerId="LiveId" clId="{B3DEF2B5-656F-42B9-85DF-464D55B01485}" dt="2022-03-18T18:28:18.227" v="332" actId="207"/>
          <ac:spMkLst>
            <pc:docMk/>
            <pc:sldMk cId="237273025" sldId="370"/>
            <ac:spMk id="11" creationId="{2ABBDD92-0F02-47B2-B271-364B65F76626}"/>
          </ac:spMkLst>
        </pc:spChg>
      </pc:sldChg>
      <pc:sldChg chg="modSp mod">
        <pc:chgData name="ludovica@skillselevationfhb.com" userId="d66ab3223affaa58" providerId="LiveId" clId="{B3DEF2B5-656F-42B9-85DF-464D55B01485}" dt="2022-03-18T18:28:15.409" v="331" actId="207"/>
        <pc:sldMkLst>
          <pc:docMk/>
          <pc:sldMk cId="31787249" sldId="371"/>
        </pc:sldMkLst>
        <pc:spChg chg="mod">
          <ac:chgData name="ludovica@skillselevationfhb.com" userId="d66ab3223affaa58" providerId="LiveId" clId="{B3DEF2B5-656F-42B9-85DF-464D55B01485}" dt="2022-03-18T18:23:54.992" v="290" actId="207"/>
          <ac:spMkLst>
            <pc:docMk/>
            <pc:sldMk cId="31787249" sldId="371"/>
            <ac:spMk id="9" creationId="{860BECD8-C24B-4AF3-9FE5-50B232840A41}"/>
          </ac:spMkLst>
        </pc:spChg>
        <pc:spChg chg="mod">
          <ac:chgData name="ludovica@skillselevationfhb.com" userId="d66ab3223affaa58" providerId="LiveId" clId="{B3DEF2B5-656F-42B9-85DF-464D55B01485}" dt="2022-03-18T18:28:15.409" v="331" actId="207"/>
          <ac:spMkLst>
            <pc:docMk/>
            <pc:sldMk cId="31787249" sldId="371"/>
            <ac:spMk id="11" creationId="{2ABBDD92-0F02-47B2-B271-364B65F76626}"/>
          </ac:spMkLst>
        </pc:spChg>
      </pc:sldChg>
      <pc:sldChg chg="addSp modSp mod">
        <pc:chgData name="ludovica@skillselevationfhb.com" userId="d66ab3223affaa58" providerId="LiveId" clId="{B3DEF2B5-656F-42B9-85DF-464D55B01485}" dt="2022-03-18T18:20:41.717" v="252" actId="1076"/>
        <pc:sldMkLst>
          <pc:docMk/>
          <pc:sldMk cId="703461296" sldId="372"/>
        </pc:sldMkLst>
        <pc:spChg chg="add mod">
          <ac:chgData name="ludovica@skillselevationfhb.com" userId="d66ab3223affaa58" providerId="LiveId" clId="{B3DEF2B5-656F-42B9-85DF-464D55B01485}" dt="2022-03-18T18:20:41.717" v="252" actId="1076"/>
          <ac:spMkLst>
            <pc:docMk/>
            <pc:sldMk cId="703461296" sldId="372"/>
            <ac:spMk id="6" creationId="{F3E8C855-0B15-440D-B3DA-F8AD5A6528D7}"/>
          </ac:spMkLst>
        </pc:spChg>
        <pc:picChg chg="mod">
          <ac:chgData name="ludovica@skillselevationfhb.com" userId="d66ab3223affaa58" providerId="LiveId" clId="{B3DEF2B5-656F-42B9-85DF-464D55B01485}" dt="2022-03-18T18:19:23.315" v="220" actId="1076"/>
          <ac:picMkLst>
            <pc:docMk/>
            <pc:sldMk cId="703461296" sldId="372"/>
            <ac:picMk id="16386" creationId="{8CB76113-DDF7-4FB9-83EA-E209BC4B2004}"/>
          </ac:picMkLst>
        </pc:picChg>
      </pc:sldChg>
      <pc:sldChg chg="add del">
        <pc:chgData name="ludovica@skillselevationfhb.com" userId="d66ab3223affaa58" providerId="LiveId" clId="{B3DEF2B5-656F-42B9-85DF-464D55B01485}" dt="2022-03-18T18:07:44.560" v="145" actId="47"/>
        <pc:sldMkLst>
          <pc:docMk/>
          <pc:sldMk cId="3084782753" sldId="373"/>
        </pc:sldMkLst>
      </pc:sldChg>
      <pc:sldChg chg="addSp delSp modSp add mod ord">
        <pc:chgData name="ludovica@skillselevationfhb.com" userId="d66ab3223affaa58" providerId="LiveId" clId="{B3DEF2B5-656F-42B9-85DF-464D55B01485}" dt="2022-03-18T18:26:17.570" v="305" actId="207"/>
        <pc:sldMkLst>
          <pc:docMk/>
          <pc:sldMk cId="272893477" sldId="374"/>
        </pc:sldMkLst>
        <pc:spChg chg="mod">
          <ac:chgData name="ludovica@skillselevationfhb.com" userId="d66ab3223affaa58" providerId="LiveId" clId="{B3DEF2B5-656F-42B9-85DF-464D55B01485}" dt="2022-03-18T18:24:15.897" v="295" actId="207"/>
          <ac:spMkLst>
            <pc:docMk/>
            <pc:sldMk cId="272893477" sldId="374"/>
            <ac:spMk id="7" creationId="{B03EAD52-B81E-4B6A-81C8-D398812EE85C}"/>
          </ac:spMkLst>
        </pc:spChg>
        <pc:spChg chg="mod">
          <ac:chgData name="ludovica@skillselevationfhb.com" userId="d66ab3223affaa58" providerId="LiveId" clId="{B3DEF2B5-656F-42B9-85DF-464D55B01485}" dt="2022-03-18T18:26:17.570" v="305" actId="207"/>
          <ac:spMkLst>
            <pc:docMk/>
            <pc:sldMk cId="272893477" sldId="374"/>
            <ac:spMk id="11" creationId="{FCD3615C-3010-4F25-8199-1367DC2ECB8F}"/>
          </ac:spMkLst>
        </pc:spChg>
        <pc:picChg chg="del">
          <ac:chgData name="ludovica@skillselevationfhb.com" userId="d66ab3223affaa58" providerId="LiveId" clId="{B3DEF2B5-656F-42B9-85DF-464D55B01485}" dt="2022-03-18T17:47:42.543" v="11" actId="478"/>
          <ac:picMkLst>
            <pc:docMk/>
            <pc:sldMk cId="272893477" sldId="374"/>
            <ac:picMk id="8" creationId="{B7DB706C-1129-4CCF-A0B4-DB811ED13FB9}"/>
          </ac:picMkLst>
        </pc:picChg>
        <pc:picChg chg="add mod">
          <ac:chgData name="ludovica@skillselevationfhb.com" userId="d66ab3223affaa58" providerId="LiveId" clId="{B3DEF2B5-656F-42B9-85DF-464D55B01485}" dt="2022-03-18T18:09:50.720" v="165" actId="1076"/>
          <ac:picMkLst>
            <pc:docMk/>
            <pc:sldMk cId="272893477" sldId="374"/>
            <ac:picMk id="9" creationId="{0067B6F9-2609-4765-8C51-5722F3AFD951}"/>
          </ac:picMkLst>
        </pc:picChg>
        <pc:picChg chg="add del mod">
          <ac:chgData name="ludovica@skillselevationfhb.com" userId="d66ab3223affaa58" providerId="LiveId" clId="{B3DEF2B5-656F-42B9-85DF-464D55B01485}" dt="2022-03-18T17:48:06.333" v="39"/>
          <ac:picMkLst>
            <pc:docMk/>
            <pc:sldMk cId="272893477" sldId="374"/>
            <ac:picMk id="10" creationId="{F9632B9A-9D0B-4AB9-A532-7178F8260A48}"/>
          </ac:picMkLst>
        </pc:picChg>
      </pc:sldChg>
      <pc:sldChg chg="addSp delSp modSp add del mod ord">
        <pc:chgData name="ludovica@skillselevationfhb.com" userId="d66ab3223affaa58" providerId="LiveId" clId="{B3DEF2B5-656F-42B9-85DF-464D55B01485}" dt="2022-03-18T18:06:12.285" v="135" actId="47"/>
        <pc:sldMkLst>
          <pc:docMk/>
          <pc:sldMk cId="3672386047" sldId="375"/>
        </pc:sldMkLst>
        <pc:spChg chg="mod">
          <ac:chgData name="ludovica@skillselevationfhb.com" userId="d66ab3223affaa58" providerId="LiveId" clId="{B3DEF2B5-656F-42B9-85DF-464D55B01485}" dt="2022-03-18T18:03:03.945" v="104" actId="1076"/>
          <ac:spMkLst>
            <pc:docMk/>
            <pc:sldMk cId="3672386047" sldId="375"/>
            <ac:spMk id="10" creationId="{C238790B-57C2-4F83-9B49-DA580860A842}"/>
          </ac:spMkLst>
        </pc:spChg>
        <pc:picChg chg="del">
          <ac:chgData name="ludovica@skillselevationfhb.com" userId="d66ab3223affaa58" providerId="LiveId" clId="{B3DEF2B5-656F-42B9-85DF-464D55B01485}" dt="2022-03-18T17:50:20.722" v="62" actId="478"/>
          <ac:picMkLst>
            <pc:docMk/>
            <pc:sldMk cId="3672386047" sldId="375"/>
            <ac:picMk id="4" creationId="{7BAECF7F-E985-4D5A-AB6E-C8DEDF1233B2}"/>
          </ac:picMkLst>
        </pc:picChg>
        <pc:picChg chg="add mod">
          <ac:chgData name="ludovica@skillselevationfhb.com" userId="d66ab3223affaa58" providerId="LiveId" clId="{B3DEF2B5-656F-42B9-85DF-464D55B01485}" dt="2022-03-18T18:03:10.883" v="106" actId="1076"/>
          <ac:picMkLst>
            <pc:docMk/>
            <pc:sldMk cId="3672386047" sldId="375"/>
            <ac:picMk id="2050" creationId="{84988FB0-1847-43D3-80BC-1BEEA167F1D2}"/>
          </ac:picMkLst>
        </pc:picChg>
      </pc:sldChg>
      <pc:sldChg chg="delSp add del mod ord">
        <pc:chgData name="ludovica@skillselevationfhb.com" userId="d66ab3223affaa58" providerId="LiveId" clId="{B3DEF2B5-656F-42B9-85DF-464D55B01485}" dt="2022-03-18T18:10:27.533" v="172" actId="47"/>
        <pc:sldMkLst>
          <pc:docMk/>
          <pc:sldMk cId="1447795226" sldId="376"/>
        </pc:sldMkLst>
        <pc:picChg chg="del">
          <ac:chgData name="ludovica@skillselevationfhb.com" userId="d66ab3223affaa58" providerId="LiveId" clId="{B3DEF2B5-656F-42B9-85DF-464D55B01485}" dt="2022-03-18T18:10:21.152" v="169" actId="21"/>
          <ac:picMkLst>
            <pc:docMk/>
            <pc:sldMk cId="1447795226" sldId="376"/>
            <ac:picMk id="4" creationId="{7BAECF7F-E985-4D5A-AB6E-C8DEDF1233B2}"/>
          </ac:picMkLst>
        </pc:picChg>
      </pc:sldChg>
      <pc:sldChg chg="modSp add mod">
        <pc:chgData name="ludovica@skillselevationfhb.com" userId="d66ab3223affaa58" providerId="LiveId" clId="{B3DEF2B5-656F-42B9-85DF-464D55B01485}" dt="2022-03-18T18:24:58.459" v="302" actId="207"/>
        <pc:sldMkLst>
          <pc:docMk/>
          <pc:sldMk cId="1981899750" sldId="377"/>
        </pc:sldMkLst>
        <pc:spChg chg="mod">
          <ac:chgData name="ludovica@skillselevationfhb.com" userId="d66ab3223affaa58" providerId="LiveId" clId="{B3DEF2B5-656F-42B9-85DF-464D55B01485}" dt="2022-03-18T18:24:26.114" v="296" actId="207"/>
          <ac:spMkLst>
            <pc:docMk/>
            <pc:sldMk cId="1981899750" sldId="377"/>
            <ac:spMk id="7" creationId="{B03EAD52-B81E-4B6A-81C8-D398812EE85C}"/>
          </ac:spMkLst>
        </pc:spChg>
        <pc:spChg chg="mod">
          <ac:chgData name="ludovica@skillselevationfhb.com" userId="d66ab3223affaa58" providerId="LiveId" clId="{B3DEF2B5-656F-42B9-85DF-464D55B01485}" dt="2022-03-18T18:24:58.459" v="302" actId="207"/>
          <ac:spMkLst>
            <pc:docMk/>
            <pc:sldMk cId="1981899750" sldId="377"/>
            <ac:spMk id="11" creationId="{FCD3615C-3010-4F25-8199-1367DC2ECB8F}"/>
          </ac:spMkLst>
        </pc:spChg>
        <pc:picChg chg="mod">
          <ac:chgData name="ludovica@skillselevationfhb.com" userId="d66ab3223affaa58" providerId="LiveId" clId="{B3DEF2B5-656F-42B9-85DF-464D55B01485}" dt="2022-03-18T18:09:52.855" v="166" actId="1076"/>
          <ac:picMkLst>
            <pc:docMk/>
            <pc:sldMk cId="1981899750" sldId="377"/>
            <ac:picMk id="9" creationId="{0067B6F9-2609-4765-8C51-5722F3AFD951}"/>
          </ac:picMkLst>
        </pc:picChg>
      </pc:sldChg>
    </pc:docChg>
  </pc:docChgLst>
  <pc:docChgLst>
    <pc:chgData name="ludovica@skillselevationfhb.com" userId="d66ab3223affaa58" providerId="LiveId" clId="{635FB5E7-31A4-4527-839D-F997D3C16968}"/>
    <pc:docChg chg="undo custSel addSld delSld modSld sldOrd">
      <pc:chgData name="ludovica@skillselevationfhb.com" userId="d66ab3223affaa58" providerId="LiveId" clId="{635FB5E7-31A4-4527-839D-F997D3C16968}" dt="2022-03-17T15:06:17.221" v="2781" actId="1076"/>
      <pc:docMkLst>
        <pc:docMk/>
      </pc:docMkLst>
      <pc:sldChg chg="addSp modSp mod">
        <pc:chgData name="ludovica@skillselevationfhb.com" userId="d66ab3223affaa58" providerId="LiveId" clId="{635FB5E7-31A4-4527-839D-F997D3C16968}" dt="2022-03-17T11:24:06.264" v="581" actId="207"/>
        <pc:sldMkLst>
          <pc:docMk/>
          <pc:sldMk cId="1011973995" sldId="264"/>
        </pc:sldMkLst>
        <pc:spChg chg="mod">
          <ac:chgData name="ludovica@skillselevationfhb.com" userId="d66ab3223affaa58" providerId="LiveId" clId="{635FB5E7-31A4-4527-839D-F997D3C16968}" dt="2022-03-17T10:41:00.035" v="37" actId="1076"/>
          <ac:spMkLst>
            <pc:docMk/>
            <pc:sldMk cId="1011973995" sldId="264"/>
            <ac:spMk id="11" creationId="{5D728A5F-1AEE-4BD4-B839-251601704A06}"/>
          </ac:spMkLst>
        </pc:spChg>
        <pc:spChg chg="add mod">
          <ac:chgData name="ludovica@skillselevationfhb.com" userId="d66ab3223affaa58" providerId="LiveId" clId="{635FB5E7-31A4-4527-839D-F997D3C16968}" dt="2022-03-17T10:43:03.818" v="55" actId="1076"/>
          <ac:spMkLst>
            <pc:docMk/>
            <pc:sldMk cId="1011973995" sldId="264"/>
            <ac:spMk id="12" creationId="{33BF15AC-4C26-48F2-B070-7464E626D859}"/>
          </ac:spMkLst>
        </pc:spChg>
        <pc:spChg chg="mod">
          <ac:chgData name="ludovica@skillselevationfhb.com" userId="d66ab3223affaa58" providerId="LiveId" clId="{635FB5E7-31A4-4527-839D-F997D3C16968}" dt="2022-03-17T11:24:06.264" v="581" actId="207"/>
          <ac:spMkLst>
            <pc:docMk/>
            <pc:sldMk cId="1011973995" sldId="264"/>
            <ac:spMk id="13" creationId="{0B2F7796-DB8C-4E3A-A0F6-4F8A8145AEF5}"/>
          </ac:spMkLst>
        </pc:spChg>
        <pc:spChg chg="mod">
          <ac:chgData name="ludovica@skillselevationfhb.com" userId="d66ab3223affaa58" providerId="LiveId" clId="{635FB5E7-31A4-4527-839D-F997D3C16968}" dt="2022-03-17T10:40:57.451" v="36" actId="20577"/>
          <ac:spMkLst>
            <pc:docMk/>
            <pc:sldMk cId="1011973995" sldId="264"/>
            <ac:spMk id="14" creationId="{0E21429E-2746-46D2-AA7C-D3EBF3087088}"/>
          </ac:spMkLst>
        </pc:spChg>
        <pc:spChg chg="add mod">
          <ac:chgData name="ludovica@skillselevationfhb.com" userId="d66ab3223affaa58" providerId="LiveId" clId="{635FB5E7-31A4-4527-839D-F997D3C16968}" dt="2022-03-17T10:43:17.055" v="57" actId="1076"/>
          <ac:spMkLst>
            <pc:docMk/>
            <pc:sldMk cId="1011973995" sldId="264"/>
            <ac:spMk id="15" creationId="{DD538499-B8D2-436C-B777-FEE0854643D3}"/>
          </ac:spMkLst>
        </pc:spChg>
        <pc:spChg chg="add mod">
          <ac:chgData name="ludovica@skillselevationfhb.com" userId="d66ab3223affaa58" providerId="LiveId" clId="{635FB5E7-31A4-4527-839D-F997D3C16968}" dt="2022-03-17T10:43:28.255" v="59" actId="1076"/>
          <ac:spMkLst>
            <pc:docMk/>
            <pc:sldMk cId="1011973995" sldId="264"/>
            <ac:spMk id="16" creationId="{7FA10760-F236-4953-B41D-ADFD1B08D4CB}"/>
          </ac:spMkLst>
        </pc:spChg>
        <pc:spChg chg="add mod">
          <ac:chgData name="ludovica@skillselevationfhb.com" userId="d66ab3223affaa58" providerId="LiveId" clId="{635FB5E7-31A4-4527-839D-F997D3C16968}" dt="2022-03-17T10:43:38.663" v="60" actId="1076"/>
          <ac:spMkLst>
            <pc:docMk/>
            <pc:sldMk cId="1011973995" sldId="264"/>
            <ac:spMk id="17" creationId="{0EACDBDC-FFFB-41B1-BD8F-CBA027466C80}"/>
          </ac:spMkLst>
        </pc:spChg>
        <pc:spChg chg="add mod">
          <ac:chgData name="ludovica@skillselevationfhb.com" userId="d66ab3223affaa58" providerId="LiveId" clId="{635FB5E7-31A4-4527-839D-F997D3C16968}" dt="2022-03-17T10:42:40.304" v="49" actId="1076"/>
          <ac:spMkLst>
            <pc:docMk/>
            <pc:sldMk cId="1011973995" sldId="264"/>
            <ac:spMk id="18" creationId="{1335C046-C031-4C45-8CEA-A44A5AF1AC5A}"/>
          </ac:spMkLst>
        </pc:spChg>
        <pc:spChg chg="add mod">
          <ac:chgData name="ludovica@skillselevationfhb.com" userId="d66ab3223affaa58" providerId="LiveId" clId="{635FB5E7-31A4-4527-839D-F997D3C16968}" dt="2022-03-17T10:43:14.887" v="56" actId="1076"/>
          <ac:spMkLst>
            <pc:docMk/>
            <pc:sldMk cId="1011973995" sldId="264"/>
            <ac:spMk id="19" creationId="{B5266224-54FD-41B5-B2F8-00A65C13D3EB}"/>
          </ac:spMkLst>
        </pc:spChg>
      </pc:sldChg>
      <pc:sldChg chg="del">
        <pc:chgData name="ludovica@skillselevationfhb.com" userId="d66ab3223affaa58" providerId="LiveId" clId="{635FB5E7-31A4-4527-839D-F997D3C16968}" dt="2022-03-17T10:43:57.252" v="62" actId="47"/>
        <pc:sldMkLst>
          <pc:docMk/>
          <pc:sldMk cId="1852344420" sldId="268"/>
        </pc:sldMkLst>
      </pc:sldChg>
      <pc:sldChg chg="del">
        <pc:chgData name="ludovica@skillselevationfhb.com" userId="d66ab3223affaa58" providerId="LiveId" clId="{635FB5E7-31A4-4527-839D-F997D3C16968}" dt="2022-03-17T10:44:06.586" v="70" actId="47"/>
        <pc:sldMkLst>
          <pc:docMk/>
          <pc:sldMk cId="3442589205" sldId="281"/>
        </pc:sldMkLst>
      </pc:sldChg>
      <pc:sldChg chg="delSp modSp del mod">
        <pc:chgData name="ludovica@skillselevationfhb.com" userId="d66ab3223affaa58" providerId="LiveId" clId="{635FB5E7-31A4-4527-839D-F997D3C16968}" dt="2022-03-17T10:44:34.603" v="115" actId="47"/>
        <pc:sldMkLst>
          <pc:docMk/>
          <pc:sldMk cId="1702633953" sldId="283"/>
        </pc:sldMkLst>
        <pc:spChg chg="del mod">
          <ac:chgData name="ludovica@skillselevationfhb.com" userId="d66ab3223affaa58" providerId="LiveId" clId="{635FB5E7-31A4-4527-839D-F997D3C16968}" dt="2022-03-17T10:44:33.412" v="114"/>
          <ac:spMkLst>
            <pc:docMk/>
            <pc:sldMk cId="1702633953" sldId="283"/>
            <ac:spMk id="12" creationId="{09E8F986-3277-4D04-94CC-78AA44F53E84}"/>
          </ac:spMkLst>
        </pc:spChg>
      </pc:sldChg>
      <pc:sldChg chg="del">
        <pc:chgData name="ludovica@skillselevationfhb.com" userId="d66ab3223affaa58" providerId="LiveId" clId="{635FB5E7-31A4-4527-839D-F997D3C16968}" dt="2022-03-17T10:44:16.459" v="99" actId="47"/>
        <pc:sldMkLst>
          <pc:docMk/>
          <pc:sldMk cId="825119717" sldId="284"/>
        </pc:sldMkLst>
      </pc:sldChg>
      <pc:sldChg chg="del">
        <pc:chgData name="ludovica@skillselevationfhb.com" userId="d66ab3223affaa58" providerId="LiveId" clId="{635FB5E7-31A4-4527-839D-F997D3C16968}" dt="2022-03-17T10:44:22.515" v="110" actId="47"/>
        <pc:sldMkLst>
          <pc:docMk/>
          <pc:sldMk cId="527609177" sldId="285"/>
        </pc:sldMkLst>
      </pc:sldChg>
      <pc:sldChg chg="del">
        <pc:chgData name="ludovica@skillselevationfhb.com" userId="d66ab3223affaa58" providerId="LiveId" clId="{635FB5E7-31A4-4527-839D-F997D3C16968}" dt="2022-03-17T10:44:03.359" v="66" actId="47"/>
        <pc:sldMkLst>
          <pc:docMk/>
          <pc:sldMk cId="2717932038" sldId="287"/>
        </pc:sldMkLst>
      </pc:sldChg>
      <pc:sldChg chg="del">
        <pc:chgData name="ludovica@skillselevationfhb.com" userId="d66ab3223affaa58" providerId="LiveId" clId="{635FB5E7-31A4-4527-839D-F997D3C16968}" dt="2022-03-17T10:44:04.906" v="68" actId="47"/>
        <pc:sldMkLst>
          <pc:docMk/>
          <pc:sldMk cId="2188453500" sldId="288"/>
        </pc:sldMkLst>
      </pc:sldChg>
      <pc:sldChg chg="del">
        <pc:chgData name="ludovica@skillselevationfhb.com" userId="d66ab3223affaa58" providerId="LiveId" clId="{635FB5E7-31A4-4527-839D-F997D3C16968}" dt="2022-03-17T10:43:58.967" v="63" actId="47"/>
        <pc:sldMkLst>
          <pc:docMk/>
          <pc:sldMk cId="3200133726" sldId="290"/>
        </pc:sldMkLst>
      </pc:sldChg>
      <pc:sldChg chg="del">
        <pc:chgData name="ludovica@skillselevationfhb.com" userId="d66ab3223affaa58" providerId="LiveId" clId="{635FB5E7-31A4-4527-839D-F997D3C16968}" dt="2022-03-17T10:44:14.179" v="92" actId="47"/>
        <pc:sldMkLst>
          <pc:docMk/>
          <pc:sldMk cId="2872872344" sldId="292"/>
        </pc:sldMkLst>
      </pc:sldChg>
      <pc:sldChg chg="modSp mod">
        <pc:chgData name="ludovica@skillselevationfhb.com" userId="d66ab3223affaa58" providerId="LiveId" clId="{635FB5E7-31A4-4527-839D-F997D3C16968}" dt="2022-03-17T11:23:59.949" v="579" actId="207"/>
        <pc:sldMkLst>
          <pc:docMk/>
          <pc:sldMk cId="2639367128" sldId="293"/>
        </pc:sldMkLst>
        <pc:spChg chg="mod">
          <ac:chgData name="ludovica@skillselevationfhb.com" userId="d66ab3223affaa58" providerId="LiveId" clId="{635FB5E7-31A4-4527-839D-F997D3C16968}" dt="2022-03-17T11:23:57.789" v="578" actId="207"/>
          <ac:spMkLst>
            <pc:docMk/>
            <pc:sldMk cId="2639367128" sldId="293"/>
            <ac:spMk id="9" creationId="{860BECD8-C24B-4AF3-9FE5-50B232840A41}"/>
          </ac:spMkLst>
        </pc:spChg>
        <pc:spChg chg="mod">
          <ac:chgData name="ludovica@skillselevationfhb.com" userId="d66ab3223affaa58" providerId="LiveId" clId="{635FB5E7-31A4-4527-839D-F997D3C16968}" dt="2022-03-17T11:23:59.949" v="579" actId="207"/>
          <ac:spMkLst>
            <pc:docMk/>
            <pc:sldMk cId="2639367128" sldId="293"/>
            <ac:spMk id="10" creationId="{97EAF0DC-B76E-433D-AC33-B79E0A563A13}"/>
          </ac:spMkLst>
        </pc:spChg>
      </pc:sldChg>
      <pc:sldChg chg="del">
        <pc:chgData name="ludovica@skillselevationfhb.com" userId="d66ab3223affaa58" providerId="LiveId" clId="{635FB5E7-31A4-4527-839D-F997D3C16968}" dt="2022-03-17T10:44:07.193" v="72" actId="47"/>
        <pc:sldMkLst>
          <pc:docMk/>
          <pc:sldMk cId="2562550798" sldId="296"/>
        </pc:sldMkLst>
      </pc:sldChg>
      <pc:sldChg chg="del">
        <pc:chgData name="ludovica@skillselevationfhb.com" userId="d66ab3223affaa58" providerId="LiveId" clId="{635FB5E7-31A4-4527-839D-F997D3C16968}" dt="2022-03-17T10:44:07.439" v="73" actId="47"/>
        <pc:sldMkLst>
          <pc:docMk/>
          <pc:sldMk cId="690900086" sldId="297"/>
        </pc:sldMkLst>
      </pc:sldChg>
      <pc:sldChg chg="del">
        <pc:chgData name="ludovica@skillselevationfhb.com" userId="d66ab3223affaa58" providerId="LiveId" clId="{635FB5E7-31A4-4527-839D-F997D3C16968}" dt="2022-03-17T10:44:09.085" v="78" actId="47"/>
        <pc:sldMkLst>
          <pc:docMk/>
          <pc:sldMk cId="2666844596" sldId="299"/>
        </pc:sldMkLst>
      </pc:sldChg>
      <pc:sldChg chg="del">
        <pc:chgData name="ludovica@skillselevationfhb.com" userId="d66ab3223affaa58" providerId="LiveId" clId="{635FB5E7-31A4-4527-839D-F997D3C16968}" dt="2022-03-17T10:44:09.804" v="82" actId="47"/>
        <pc:sldMkLst>
          <pc:docMk/>
          <pc:sldMk cId="2572924544" sldId="300"/>
        </pc:sldMkLst>
      </pc:sldChg>
      <pc:sldChg chg="del">
        <pc:chgData name="ludovica@skillselevationfhb.com" userId="d66ab3223affaa58" providerId="LiveId" clId="{635FB5E7-31A4-4527-839D-F997D3C16968}" dt="2022-03-17T10:44:03.745" v="67" actId="47"/>
        <pc:sldMkLst>
          <pc:docMk/>
          <pc:sldMk cId="2724518307" sldId="301"/>
        </pc:sldMkLst>
      </pc:sldChg>
      <pc:sldChg chg="del">
        <pc:chgData name="ludovica@skillselevationfhb.com" userId="d66ab3223affaa58" providerId="LiveId" clId="{635FB5E7-31A4-4527-839D-F997D3C16968}" dt="2022-03-17T10:44:09.648" v="81" actId="47"/>
        <pc:sldMkLst>
          <pc:docMk/>
          <pc:sldMk cId="1756228213" sldId="302"/>
        </pc:sldMkLst>
      </pc:sldChg>
      <pc:sldChg chg="del">
        <pc:chgData name="ludovica@skillselevationfhb.com" userId="d66ab3223affaa58" providerId="LiveId" clId="{635FB5E7-31A4-4527-839D-F997D3C16968}" dt="2022-03-17T10:44:09.311" v="79" actId="47"/>
        <pc:sldMkLst>
          <pc:docMk/>
          <pc:sldMk cId="4168998206" sldId="303"/>
        </pc:sldMkLst>
      </pc:sldChg>
      <pc:sldChg chg="del">
        <pc:chgData name="ludovica@skillselevationfhb.com" userId="d66ab3223affaa58" providerId="LiveId" clId="{635FB5E7-31A4-4527-839D-F997D3C16968}" dt="2022-03-17T10:44:09.471" v="80" actId="47"/>
        <pc:sldMkLst>
          <pc:docMk/>
          <pc:sldMk cId="2298584114" sldId="304"/>
        </pc:sldMkLst>
      </pc:sldChg>
      <pc:sldChg chg="del">
        <pc:chgData name="ludovica@skillselevationfhb.com" userId="d66ab3223affaa58" providerId="LiveId" clId="{635FB5E7-31A4-4527-839D-F997D3C16968}" dt="2022-03-17T10:44:09.959" v="83" actId="47"/>
        <pc:sldMkLst>
          <pc:docMk/>
          <pc:sldMk cId="4022419551" sldId="305"/>
        </pc:sldMkLst>
      </pc:sldChg>
      <pc:sldChg chg="del">
        <pc:chgData name="ludovica@skillselevationfhb.com" userId="d66ab3223affaa58" providerId="LiveId" clId="{635FB5E7-31A4-4527-839D-F997D3C16968}" dt="2022-03-17T10:44:10.286" v="85" actId="47"/>
        <pc:sldMkLst>
          <pc:docMk/>
          <pc:sldMk cId="665567337" sldId="307"/>
        </pc:sldMkLst>
      </pc:sldChg>
      <pc:sldChg chg="del">
        <pc:chgData name="ludovica@skillselevationfhb.com" userId="d66ab3223affaa58" providerId="LiveId" clId="{635FB5E7-31A4-4527-839D-F997D3C16968}" dt="2022-03-17T10:44:15.383" v="94" actId="47"/>
        <pc:sldMkLst>
          <pc:docMk/>
          <pc:sldMk cId="2667701311" sldId="308"/>
        </pc:sldMkLst>
      </pc:sldChg>
      <pc:sldChg chg="del">
        <pc:chgData name="ludovica@skillselevationfhb.com" userId="d66ab3223affaa58" providerId="LiveId" clId="{635FB5E7-31A4-4527-839D-F997D3C16968}" dt="2022-03-17T10:44:15.647" v="95" actId="47"/>
        <pc:sldMkLst>
          <pc:docMk/>
          <pc:sldMk cId="1541848610" sldId="309"/>
        </pc:sldMkLst>
      </pc:sldChg>
      <pc:sldChg chg="del">
        <pc:chgData name="ludovica@skillselevationfhb.com" userId="d66ab3223affaa58" providerId="LiveId" clId="{635FB5E7-31A4-4527-839D-F997D3C16968}" dt="2022-03-17T10:44:15.907" v="96" actId="47"/>
        <pc:sldMkLst>
          <pc:docMk/>
          <pc:sldMk cId="434372411" sldId="310"/>
        </pc:sldMkLst>
      </pc:sldChg>
      <pc:sldChg chg="del">
        <pc:chgData name="ludovica@skillselevationfhb.com" userId="d66ab3223affaa58" providerId="LiveId" clId="{635FB5E7-31A4-4527-839D-F997D3C16968}" dt="2022-03-17T10:44:16.269" v="98" actId="47"/>
        <pc:sldMkLst>
          <pc:docMk/>
          <pc:sldMk cId="759113309" sldId="311"/>
        </pc:sldMkLst>
      </pc:sldChg>
      <pc:sldChg chg="del">
        <pc:chgData name="ludovica@skillselevationfhb.com" userId="d66ab3223affaa58" providerId="LiveId" clId="{635FB5E7-31A4-4527-839D-F997D3C16968}" dt="2022-03-17T10:44:16.083" v="97" actId="47"/>
        <pc:sldMkLst>
          <pc:docMk/>
          <pc:sldMk cId="3878969500" sldId="312"/>
        </pc:sldMkLst>
      </pc:sldChg>
      <pc:sldChg chg="del">
        <pc:chgData name="ludovica@skillselevationfhb.com" userId="d66ab3223affaa58" providerId="LiveId" clId="{635FB5E7-31A4-4527-839D-F997D3C16968}" dt="2022-03-17T10:44:22.935" v="111" actId="47"/>
        <pc:sldMkLst>
          <pc:docMk/>
          <pc:sldMk cId="3531240170" sldId="313"/>
        </pc:sldMkLst>
      </pc:sldChg>
      <pc:sldChg chg="del">
        <pc:chgData name="ludovica@skillselevationfhb.com" userId="d66ab3223affaa58" providerId="LiveId" clId="{635FB5E7-31A4-4527-839D-F997D3C16968}" dt="2022-03-17T10:44:22.097" v="109" actId="47"/>
        <pc:sldMkLst>
          <pc:docMk/>
          <pc:sldMk cId="3353130433" sldId="317"/>
        </pc:sldMkLst>
      </pc:sldChg>
      <pc:sldChg chg="del">
        <pc:chgData name="ludovica@skillselevationfhb.com" userId="d66ab3223affaa58" providerId="LiveId" clId="{635FB5E7-31A4-4527-839D-F997D3C16968}" dt="2022-03-17T10:44:15.088" v="93" actId="47"/>
        <pc:sldMkLst>
          <pc:docMk/>
          <pc:sldMk cId="2423087567" sldId="318"/>
        </pc:sldMkLst>
      </pc:sldChg>
      <pc:sldChg chg="del">
        <pc:chgData name="ludovica@skillselevationfhb.com" userId="d66ab3223affaa58" providerId="LiveId" clId="{635FB5E7-31A4-4527-839D-F997D3C16968}" dt="2022-03-17T10:44:16.759" v="100" actId="47"/>
        <pc:sldMkLst>
          <pc:docMk/>
          <pc:sldMk cId="2939621057" sldId="319"/>
        </pc:sldMkLst>
      </pc:sldChg>
      <pc:sldChg chg="del">
        <pc:chgData name="ludovica@skillselevationfhb.com" userId="d66ab3223affaa58" providerId="LiveId" clId="{635FB5E7-31A4-4527-839D-F997D3C16968}" dt="2022-03-17T10:44:20.199" v="104" actId="47"/>
        <pc:sldMkLst>
          <pc:docMk/>
          <pc:sldMk cId="3195671251" sldId="320"/>
        </pc:sldMkLst>
      </pc:sldChg>
      <pc:sldChg chg="del">
        <pc:chgData name="ludovica@skillselevationfhb.com" userId="d66ab3223affaa58" providerId="LiveId" clId="{635FB5E7-31A4-4527-839D-F997D3C16968}" dt="2022-03-17T10:44:21.682" v="108" actId="47"/>
        <pc:sldMkLst>
          <pc:docMk/>
          <pc:sldMk cId="293874914" sldId="321"/>
        </pc:sldMkLst>
      </pc:sldChg>
      <pc:sldChg chg="del">
        <pc:chgData name="ludovica@skillselevationfhb.com" userId="d66ab3223affaa58" providerId="LiveId" clId="{635FB5E7-31A4-4527-839D-F997D3C16968}" dt="2022-03-17T10:44:21.332" v="107" actId="47"/>
        <pc:sldMkLst>
          <pc:docMk/>
          <pc:sldMk cId="535463766" sldId="322"/>
        </pc:sldMkLst>
      </pc:sldChg>
      <pc:sldChg chg="del">
        <pc:chgData name="ludovica@skillselevationfhb.com" userId="d66ab3223affaa58" providerId="LiveId" clId="{635FB5E7-31A4-4527-839D-F997D3C16968}" dt="2022-03-17T10:44:17.377" v="102" actId="47"/>
        <pc:sldMkLst>
          <pc:docMk/>
          <pc:sldMk cId="2775540463" sldId="323"/>
        </pc:sldMkLst>
      </pc:sldChg>
      <pc:sldChg chg="del">
        <pc:chgData name="ludovica@skillselevationfhb.com" userId="d66ab3223affaa58" providerId="LiveId" clId="{635FB5E7-31A4-4527-839D-F997D3C16968}" dt="2022-03-17T10:44:17.108" v="101" actId="47"/>
        <pc:sldMkLst>
          <pc:docMk/>
          <pc:sldMk cId="3653973734" sldId="324"/>
        </pc:sldMkLst>
      </pc:sldChg>
      <pc:sldChg chg="del">
        <pc:chgData name="ludovica@skillselevationfhb.com" userId="d66ab3223affaa58" providerId="LiveId" clId="{635FB5E7-31A4-4527-839D-F997D3C16968}" dt="2022-03-17T10:44:20.543" v="105" actId="47"/>
        <pc:sldMkLst>
          <pc:docMk/>
          <pc:sldMk cId="2930595632" sldId="325"/>
        </pc:sldMkLst>
      </pc:sldChg>
      <pc:sldChg chg="del">
        <pc:chgData name="ludovica@skillselevationfhb.com" userId="d66ab3223affaa58" providerId="LiveId" clId="{635FB5E7-31A4-4527-839D-F997D3C16968}" dt="2022-03-17T10:44:20.924" v="106" actId="47"/>
        <pc:sldMkLst>
          <pc:docMk/>
          <pc:sldMk cId="755046246" sldId="326"/>
        </pc:sldMkLst>
      </pc:sldChg>
      <pc:sldChg chg="del">
        <pc:chgData name="ludovica@skillselevationfhb.com" userId="d66ab3223affaa58" providerId="LiveId" clId="{635FB5E7-31A4-4527-839D-F997D3C16968}" dt="2022-03-17T10:44:11.228" v="87" actId="47"/>
        <pc:sldMkLst>
          <pc:docMk/>
          <pc:sldMk cId="1416177311" sldId="327"/>
        </pc:sldMkLst>
      </pc:sldChg>
      <pc:sldChg chg="del">
        <pc:chgData name="ludovica@skillselevationfhb.com" userId="d66ab3223affaa58" providerId="LiveId" clId="{635FB5E7-31A4-4527-839D-F997D3C16968}" dt="2022-03-17T10:44:11.603" v="89" actId="47"/>
        <pc:sldMkLst>
          <pc:docMk/>
          <pc:sldMk cId="3748459981" sldId="328"/>
        </pc:sldMkLst>
      </pc:sldChg>
      <pc:sldChg chg="del">
        <pc:chgData name="ludovica@skillselevationfhb.com" userId="d66ab3223affaa58" providerId="LiveId" clId="{635FB5E7-31A4-4527-839D-F997D3C16968}" dt="2022-03-17T10:44:19.781" v="103" actId="47"/>
        <pc:sldMkLst>
          <pc:docMk/>
          <pc:sldMk cId="2493457562" sldId="329"/>
        </pc:sldMkLst>
      </pc:sldChg>
      <pc:sldChg chg="del">
        <pc:chgData name="ludovica@skillselevationfhb.com" userId="d66ab3223affaa58" providerId="LiveId" clId="{635FB5E7-31A4-4527-839D-F997D3C16968}" dt="2022-03-17T10:44:13.800" v="91" actId="47"/>
        <pc:sldMkLst>
          <pc:docMk/>
          <pc:sldMk cId="1417230531" sldId="330"/>
        </pc:sldMkLst>
      </pc:sldChg>
      <pc:sldChg chg="addSp delSp modSp mod">
        <pc:chgData name="ludovica@skillselevationfhb.com" userId="d66ab3223affaa58" providerId="LiveId" clId="{635FB5E7-31A4-4527-839D-F997D3C16968}" dt="2022-03-17T13:50:00.119" v="2689" actId="21"/>
        <pc:sldMkLst>
          <pc:docMk/>
          <pc:sldMk cId="3797119144" sldId="331"/>
        </pc:sldMkLst>
        <pc:spChg chg="mod">
          <ac:chgData name="ludovica@skillselevationfhb.com" userId="d66ab3223affaa58" providerId="LiveId" clId="{635FB5E7-31A4-4527-839D-F997D3C16968}" dt="2022-03-17T12:15:10.317" v="1291" actId="14100"/>
          <ac:spMkLst>
            <pc:docMk/>
            <pc:sldMk cId="3797119144" sldId="331"/>
            <ac:spMk id="9" creationId="{860BECD8-C24B-4AF3-9FE5-50B232840A41}"/>
          </ac:spMkLst>
        </pc:spChg>
        <pc:spChg chg="mod">
          <ac:chgData name="ludovica@skillselevationfhb.com" userId="d66ab3223affaa58" providerId="LiveId" clId="{635FB5E7-31A4-4527-839D-F997D3C16968}" dt="2022-03-17T12:16:49.274" v="1310" actId="14100"/>
          <ac:spMkLst>
            <pc:docMk/>
            <pc:sldMk cId="3797119144" sldId="331"/>
            <ac:spMk id="10" creationId="{97EAF0DC-B76E-433D-AC33-B79E0A563A13}"/>
          </ac:spMkLst>
        </pc:spChg>
        <pc:spChg chg="add del mod">
          <ac:chgData name="ludovica@skillselevationfhb.com" userId="d66ab3223affaa58" providerId="LiveId" clId="{635FB5E7-31A4-4527-839D-F997D3C16968}" dt="2022-03-17T13:50:00.119" v="2689" actId="21"/>
          <ac:spMkLst>
            <pc:docMk/>
            <pc:sldMk cId="3797119144" sldId="331"/>
            <ac:spMk id="12" creationId="{1DCE9C88-AEB5-4AD8-AAC3-2D420635FC11}"/>
          </ac:spMkLst>
        </pc:spChg>
        <pc:picChg chg="del">
          <ac:chgData name="ludovica@skillselevationfhb.com" userId="d66ab3223affaa58" providerId="LiveId" clId="{635FB5E7-31A4-4527-839D-F997D3C16968}" dt="2022-03-17T12:15:43.196" v="1292" actId="21"/>
          <ac:picMkLst>
            <pc:docMk/>
            <pc:sldMk cId="3797119144" sldId="331"/>
            <ac:picMk id="11" creationId="{9AACD9D9-FBD2-478B-8A33-FAB7AEC54A78}"/>
          </ac:picMkLst>
        </pc:picChg>
        <pc:picChg chg="add del mod">
          <ac:chgData name="ludovica@skillselevationfhb.com" userId="d66ab3223affaa58" providerId="LiveId" clId="{635FB5E7-31A4-4527-839D-F997D3C16968}" dt="2022-03-17T12:16:30.521" v="1307" actId="21"/>
          <ac:picMkLst>
            <pc:docMk/>
            <pc:sldMk cId="3797119144" sldId="331"/>
            <ac:picMk id="13" creationId="{D6B150F8-8D25-4B24-8A8C-E1819F26F4DF}"/>
          </ac:picMkLst>
        </pc:picChg>
        <pc:picChg chg="add mod">
          <ac:chgData name="ludovica@skillselevationfhb.com" userId="d66ab3223affaa58" providerId="LiveId" clId="{635FB5E7-31A4-4527-839D-F997D3C16968}" dt="2022-03-17T12:16:32.622" v="1308" actId="1076"/>
          <ac:picMkLst>
            <pc:docMk/>
            <pc:sldMk cId="3797119144" sldId="331"/>
            <ac:picMk id="14" creationId="{36831D19-DDD1-4765-8166-54822ECEB17B}"/>
          </ac:picMkLst>
        </pc:picChg>
      </pc:sldChg>
      <pc:sldChg chg="modSp mod ord">
        <pc:chgData name="ludovica@skillselevationfhb.com" userId="d66ab3223affaa58" providerId="LiveId" clId="{635FB5E7-31A4-4527-839D-F997D3C16968}" dt="2022-03-17T15:03:58.388" v="2749" actId="2711"/>
        <pc:sldMkLst>
          <pc:docMk/>
          <pc:sldMk cId="225157032" sldId="332"/>
        </pc:sldMkLst>
        <pc:spChg chg="mod">
          <ac:chgData name="ludovica@skillselevationfhb.com" userId="d66ab3223affaa58" providerId="LiveId" clId="{635FB5E7-31A4-4527-839D-F997D3C16968}" dt="2022-03-17T15:00:02.693" v="2745" actId="255"/>
          <ac:spMkLst>
            <pc:docMk/>
            <pc:sldMk cId="225157032" sldId="332"/>
            <ac:spMk id="9" creationId="{860BECD8-C24B-4AF3-9FE5-50B232840A41}"/>
          </ac:spMkLst>
        </pc:spChg>
        <pc:spChg chg="mod">
          <ac:chgData name="ludovica@skillselevationfhb.com" userId="d66ab3223affaa58" providerId="LiveId" clId="{635FB5E7-31A4-4527-839D-F997D3C16968}" dt="2022-03-17T15:03:58.388" v="2749" actId="2711"/>
          <ac:spMkLst>
            <pc:docMk/>
            <pc:sldMk cId="225157032" sldId="332"/>
            <ac:spMk id="10" creationId="{97EAF0DC-B76E-433D-AC33-B79E0A563A13}"/>
          </ac:spMkLst>
        </pc:spChg>
      </pc:sldChg>
      <pc:sldChg chg="delSp modSp mod">
        <pc:chgData name="ludovica@skillselevationfhb.com" userId="d66ab3223affaa58" providerId="LiveId" clId="{635FB5E7-31A4-4527-839D-F997D3C16968}" dt="2022-03-17T13:31:11.011" v="2672" actId="20577"/>
        <pc:sldMkLst>
          <pc:docMk/>
          <pc:sldMk cId="2415168068" sldId="333"/>
        </pc:sldMkLst>
        <pc:spChg chg="del mod">
          <ac:chgData name="ludovica@skillselevationfhb.com" userId="d66ab3223affaa58" providerId="LiveId" clId="{635FB5E7-31A4-4527-839D-F997D3C16968}" dt="2022-03-17T11:42:08.441" v="723" actId="21"/>
          <ac:spMkLst>
            <pc:docMk/>
            <pc:sldMk cId="2415168068" sldId="333"/>
            <ac:spMk id="9" creationId="{860BECD8-C24B-4AF3-9FE5-50B232840A41}"/>
          </ac:spMkLst>
        </pc:spChg>
        <pc:spChg chg="mod">
          <ac:chgData name="ludovica@skillselevationfhb.com" userId="d66ab3223affaa58" providerId="LiveId" clId="{635FB5E7-31A4-4527-839D-F997D3C16968}" dt="2022-03-17T13:31:11.011" v="2672" actId="20577"/>
          <ac:spMkLst>
            <pc:docMk/>
            <pc:sldMk cId="2415168068" sldId="333"/>
            <ac:spMk id="10" creationId="{97EAF0DC-B76E-433D-AC33-B79E0A563A13}"/>
          </ac:spMkLst>
        </pc:spChg>
      </pc:sldChg>
      <pc:sldChg chg="modSp mod">
        <pc:chgData name="ludovica@skillselevationfhb.com" userId="d66ab3223affaa58" providerId="LiveId" clId="{635FB5E7-31A4-4527-839D-F997D3C16968}" dt="2022-03-17T11:42:41.724" v="730" actId="1076"/>
        <pc:sldMkLst>
          <pc:docMk/>
          <pc:sldMk cId="1406630650" sldId="334"/>
        </pc:sldMkLst>
        <pc:spChg chg="mod">
          <ac:chgData name="ludovica@skillselevationfhb.com" userId="d66ab3223affaa58" providerId="LiveId" clId="{635FB5E7-31A4-4527-839D-F997D3C16968}" dt="2022-03-17T11:42:41.724" v="730" actId="1076"/>
          <ac:spMkLst>
            <pc:docMk/>
            <pc:sldMk cId="1406630650" sldId="334"/>
            <ac:spMk id="9" creationId="{860BECD8-C24B-4AF3-9FE5-50B232840A41}"/>
          </ac:spMkLst>
        </pc:spChg>
        <pc:spChg chg="mod">
          <ac:chgData name="ludovica@skillselevationfhb.com" userId="d66ab3223affaa58" providerId="LiveId" clId="{635FB5E7-31A4-4527-839D-F997D3C16968}" dt="2022-03-17T11:42:35.887" v="728" actId="207"/>
          <ac:spMkLst>
            <pc:docMk/>
            <pc:sldMk cId="1406630650" sldId="334"/>
            <ac:spMk id="10" creationId="{97EAF0DC-B76E-433D-AC33-B79E0A563A13}"/>
          </ac:spMkLst>
        </pc:spChg>
      </pc:sldChg>
      <pc:sldChg chg="modSp mod">
        <pc:chgData name="ludovica@skillselevationfhb.com" userId="d66ab3223affaa58" providerId="LiveId" clId="{635FB5E7-31A4-4527-839D-F997D3C16968}" dt="2022-03-17T11:43:15.944" v="736" actId="403"/>
        <pc:sldMkLst>
          <pc:docMk/>
          <pc:sldMk cId="537462288" sldId="335"/>
        </pc:sldMkLst>
        <pc:spChg chg="mod">
          <ac:chgData name="ludovica@skillselevationfhb.com" userId="d66ab3223affaa58" providerId="LiveId" clId="{635FB5E7-31A4-4527-839D-F997D3C16968}" dt="2022-03-17T11:42:53.475" v="731" actId="207"/>
          <ac:spMkLst>
            <pc:docMk/>
            <pc:sldMk cId="537462288" sldId="335"/>
            <ac:spMk id="9" creationId="{860BECD8-C24B-4AF3-9FE5-50B232840A41}"/>
          </ac:spMkLst>
        </pc:spChg>
        <pc:spChg chg="mod">
          <ac:chgData name="ludovica@skillselevationfhb.com" userId="d66ab3223affaa58" providerId="LiveId" clId="{635FB5E7-31A4-4527-839D-F997D3C16968}" dt="2022-03-17T11:43:15.944" v="736" actId="403"/>
          <ac:spMkLst>
            <pc:docMk/>
            <pc:sldMk cId="537462288" sldId="335"/>
            <ac:spMk id="10" creationId="{97EAF0DC-B76E-433D-AC33-B79E0A563A13}"/>
          </ac:spMkLst>
        </pc:spChg>
      </pc:sldChg>
      <pc:sldChg chg="modSp mod">
        <pc:chgData name="ludovica@skillselevationfhb.com" userId="d66ab3223affaa58" providerId="LiveId" clId="{635FB5E7-31A4-4527-839D-F997D3C16968}" dt="2022-03-17T11:43:35.301" v="740" actId="207"/>
        <pc:sldMkLst>
          <pc:docMk/>
          <pc:sldMk cId="143148361" sldId="336"/>
        </pc:sldMkLst>
        <pc:spChg chg="mod">
          <ac:chgData name="ludovica@skillselevationfhb.com" userId="d66ab3223affaa58" providerId="LiveId" clId="{635FB5E7-31A4-4527-839D-F997D3C16968}" dt="2022-03-17T11:43:29.861" v="738" actId="207"/>
          <ac:spMkLst>
            <pc:docMk/>
            <pc:sldMk cId="143148361" sldId="336"/>
            <ac:spMk id="9" creationId="{860BECD8-C24B-4AF3-9FE5-50B232840A41}"/>
          </ac:spMkLst>
        </pc:spChg>
        <pc:spChg chg="mod">
          <ac:chgData name="ludovica@skillselevationfhb.com" userId="d66ab3223affaa58" providerId="LiveId" clId="{635FB5E7-31A4-4527-839D-F997D3C16968}" dt="2022-03-17T11:43:35.301" v="740" actId="207"/>
          <ac:spMkLst>
            <pc:docMk/>
            <pc:sldMk cId="143148361" sldId="336"/>
            <ac:spMk id="10" creationId="{97EAF0DC-B76E-433D-AC33-B79E0A563A13}"/>
          </ac:spMkLst>
        </pc:spChg>
      </pc:sldChg>
      <pc:sldChg chg="modSp mod">
        <pc:chgData name="ludovica@skillselevationfhb.com" userId="d66ab3223affaa58" providerId="LiveId" clId="{635FB5E7-31A4-4527-839D-F997D3C16968}" dt="2022-03-17T11:43:46.222" v="743" actId="207"/>
        <pc:sldMkLst>
          <pc:docMk/>
          <pc:sldMk cId="4075661247" sldId="337"/>
        </pc:sldMkLst>
        <pc:spChg chg="mod">
          <ac:chgData name="ludovica@skillselevationfhb.com" userId="d66ab3223affaa58" providerId="LiveId" clId="{635FB5E7-31A4-4527-839D-F997D3C16968}" dt="2022-03-17T11:43:44.114" v="742" actId="207"/>
          <ac:spMkLst>
            <pc:docMk/>
            <pc:sldMk cId="4075661247" sldId="337"/>
            <ac:spMk id="9" creationId="{860BECD8-C24B-4AF3-9FE5-50B232840A41}"/>
          </ac:spMkLst>
        </pc:spChg>
        <pc:spChg chg="mod">
          <ac:chgData name="ludovica@skillselevationfhb.com" userId="d66ab3223affaa58" providerId="LiveId" clId="{635FB5E7-31A4-4527-839D-F997D3C16968}" dt="2022-03-17T11:43:46.222" v="743" actId="207"/>
          <ac:spMkLst>
            <pc:docMk/>
            <pc:sldMk cId="4075661247" sldId="337"/>
            <ac:spMk id="10" creationId="{97EAF0DC-B76E-433D-AC33-B79E0A563A13}"/>
          </ac:spMkLst>
        </pc:spChg>
      </pc:sldChg>
      <pc:sldChg chg="modSp mod">
        <pc:chgData name="ludovica@skillselevationfhb.com" userId="d66ab3223affaa58" providerId="LiveId" clId="{635FB5E7-31A4-4527-839D-F997D3C16968}" dt="2022-03-17T11:44:01.959" v="748" actId="207"/>
        <pc:sldMkLst>
          <pc:docMk/>
          <pc:sldMk cId="4220659926" sldId="338"/>
        </pc:sldMkLst>
        <pc:spChg chg="mod">
          <ac:chgData name="ludovica@skillselevationfhb.com" userId="d66ab3223affaa58" providerId="LiveId" clId="{635FB5E7-31A4-4527-839D-F997D3C16968}" dt="2022-03-17T11:43:57.390" v="747" actId="207"/>
          <ac:spMkLst>
            <pc:docMk/>
            <pc:sldMk cId="4220659926" sldId="338"/>
            <ac:spMk id="9" creationId="{860BECD8-C24B-4AF3-9FE5-50B232840A41}"/>
          </ac:spMkLst>
        </pc:spChg>
        <pc:spChg chg="mod">
          <ac:chgData name="ludovica@skillselevationfhb.com" userId="d66ab3223affaa58" providerId="LiveId" clId="{635FB5E7-31A4-4527-839D-F997D3C16968}" dt="2022-03-17T11:44:01.959" v="748" actId="207"/>
          <ac:spMkLst>
            <pc:docMk/>
            <pc:sldMk cId="4220659926" sldId="338"/>
            <ac:spMk id="10" creationId="{97EAF0DC-B76E-433D-AC33-B79E0A563A13}"/>
          </ac:spMkLst>
        </pc:spChg>
      </pc:sldChg>
      <pc:sldChg chg="modSp mod">
        <pc:chgData name="ludovica@skillselevationfhb.com" userId="d66ab3223affaa58" providerId="LiveId" clId="{635FB5E7-31A4-4527-839D-F997D3C16968}" dt="2022-03-17T11:53:15.277" v="1001" actId="207"/>
        <pc:sldMkLst>
          <pc:docMk/>
          <pc:sldMk cId="23608156" sldId="339"/>
        </pc:sldMkLst>
        <pc:spChg chg="mod">
          <ac:chgData name="ludovica@skillselevationfhb.com" userId="d66ab3223affaa58" providerId="LiveId" clId="{635FB5E7-31A4-4527-839D-F997D3C16968}" dt="2022-03-17T11:53:15.277" v="1001" actId="207"/>
          <ac:spMkLst>
            <pc:docMk/>
            <pc:sldMk cId="23608156" sldId="339"/>
            <ac:spMk id="9" creationId="{860BECD8-C24B-4AF3-9FE5-50B232840A41}"/>
          </ac:spMkLst>
        </pc:spChg>
        <pc:spChg chg="mod">
          <ac:chgData name="ludovica@skillselevationfhb.com" userId="d66ab3223affaa58" providerId="LiveId" clId="{635FB5E7-31A4-4527-839D-F997D3C16968}" dt="2022-03-17T11:44:58.958" v="763" actId="20577"/>
          <ac:spMkLst>
            <pc:docMk/>
            <pc:sldMk cId="23608156" sldId="339"/>
            <ac:spMk id="10" creationId="{97EAF0DC-B76E-433D-AC33-B79E0A563A13}"/>
          </ac:spMkLst>
        </pc:spChg>
      </pc:sldChg>
      <pc:sldChg chg="modSp mod">
        <pc:chgData name="ludovica@skillselevationfhb.com" userId="d66ab3223affaa58" providerId="LiveId" clId="{635FB5E7-31A4-4527-839D-F997D3C16968}" dt="2022-03-17T11:53:49.279" v="1030" actId="255"/>
        <pc:sldMkLst>
          <pc:docMk/>
          <pc:sldMk cId="1710751673" sldId="340"/>
        </pc:sldMkLst>
        <pc:spChg chg="mod">
          <ac:chgData name="ludovica@skillselevationfhb.com" userId="d66ab3223affaa58" providerId="LiveId" clId="{635FB5E7-31A4-4527-839D-F997D3C16968}" dt="2022-03-17T11:53:30.738" v="1022" actId="20577"/>
          <ac:spMkLst>
            <pc:docMk/>
            <pc:sldMk cId="1710751673" sldId="340"/>
            <ac:spMk id="9" creationId="{860BECD8-C24B-4AF3-9FE5-50B232840A41}"/>
          </ac:spMkLst>
        </pc:spChg>
        <pc:spChg chg="mod">
          <ac:chgData name="ludovica@skillselevationfhb.com" userId="d66ab3223affaa58" providerId="LiveId" clId="{635FB5E7-31A4-4527-839D-F997D3C16968}" dt="2022-03-17T11:53:49.279" v="1030" actId="255"/>
          <ac:spMkLst>
            <pc:docMk/>
            <pc:sldMk cId="1710751673" sldId="340"/>
            <ac:spMk id="11" creationId="{684E5944-8560-49A5-A474-C7B1F4DEA0CE}"/>
          </ac:spMkLst>
        </pc:spChg>
      </pc:sldChg>
      <pc:sldChg chg="modSp mod">
        <pc:chgData name="ludovica@skillselevationfhb.com" userId="d66ab3223affaa58" providerId="LiveId" clId="{635FB5E7-31A4-4527-839D-F997D3C16968}" dt="2022-03-17T11:54:13.439" v="1033" actId="1076"/>
        <pc:sldMkLst>
          <pc:docMk/>
          <pc:sldMk cId="3388730180" sldId="341"/>
        </pc:sldMkLst>
        <pc:spChg chg="mod">
          <ac:chgData name="ludovica@skillselevationfhb.com" userId="d66ab3223affaa58" providerId="LiveId" clId="{635FB5E7-31A4-4527-839D-F997D3C16968}" dt="2022-03-17T11:54:11.171" v="1032" actId="1076"/>
          <ac:spMkLst>
            <pc:docMk/>
            <pc:sldMk cId="3388730180" sldId="341"/>
            <ac:spMk id="9" creationId="{860BECD8-C24B-4AF3-9FE5-50B232840A41}"/>
          </ac:spMkLst>
        </pc:spChg>
        <pc:spChg chg="mod">
          <ac:chgData name="ludovica@skillselevationfhb.com" userId="d66ab3223affaa58" providerId="LiveId" clId="{635FB5E7-31A4-4527-839D-F997D3C16968}" dt="2022-03-17T11:54:13.439" v="1033" actId="1076"/>
          <ac:spMkLst>
            <pc:docMk/>
            <pc:sldMk cId="3388730180" sldId="341"/>
            <ac:spMk id="10" creationId="{BC1723F7-F201-4A6A-931B-69A2E95D3259}"/>
          </ac:spMkLst>
        </pc:spChg>
      </pc:sldChg>
      <pc:sldChg chg="modSp mod">
        <pc:chgData name="ludovica@skillselevationfhb.com" userId="d66ab3223affaa58" providerId="LiveId" clId="{635FB5E7-31A4-4527-839D-F997D3C16968}" dt="2022-03-17T13:56:33.516" v="2726" actId="1076"/>
        <pc:sldMkLst>
          <pc:docMk/>
          <pc:sldMk cId="447875443" sldId="342"/>
        </pc:sldMkLst>
        <pc:spChg chg="mod">
          <ac:chgData name="ludovica@skillselevationfhb.com" userId="d66ab3223affaa58" providerId="LiveId" clId="{635FB5E7-31A4-4527-839D-F997D3C16968}" dt="2022-03-17T13:56:33.516" v="2726" actId="1076"/>
          <ac:spMkLst>
            <pc:docMk/>
            <pc:sldMk cId="447875443" sldId="342"/>
            <ac:spMk id="10" creationId="{97EAF0DC-B76E-433D-AC33-B79E0A563A13}"/>
          </ac:spMkLst>
        </pc:spChg>
      </pc:sldChg>
      <pc:sldChg chg="del">
        <pc:chgData name="ludovica@skillselevationfhb.com" userId="d66ab3223affaa58" providerId="LiveId" clId="{635FB5E7-31A4-4527-839D-F997D3C16968}" dt="2022-03-17T10:44:10.562" v="86" actId="47"/>
        <pc:sldMkLst>
          <pc:docMk/>
          <pc:sldMk cId="1112053590" sldId="343"/>
        </pc:sldMkLst>
      </pc:sldChg>
      <pc:sldChg chg="addSp delSp modSp add mod">
        <pc:chgData name="ludovica@skillselevationfhb.com" userId="d66ab3223affaa58" providerId="LiveId" clId="{635FB5E7-31A4-4527-839D-F997D3C16968}" dt="2022-03-17T11:29:53.301" v="641" actId="20577"/>
        <pc:sldMkLst>
          <pc:docMk/>
          <pc:sldMk cId="2312565470" sldId="343"/>
        </pc:sldMkLst>
        <pc:spChg chg="mod">
          <ac:chgData name="ludovica@skillselevationfhb.com" userId="d66ab3223affaa58" providerId="LiveId" clId="{635FB5E7-31A4-4527-839D-F997D3C16968}" dt="2022-03-17T11:29:53.301" v="641" actId="20577"/>
          <ac:spMkLst>
            <pc:docMk/>
            <pc:sldMk cId="2312565470" sldId="343"/>
            <ac:spMk id="9" creationId="{860BECD8-C24B-4AF3-9FE5-50B232840A41}"/>
          </ac:spMkLst>
        </pc:spChg>
        <pc:spChg chg="del mod">
          <ac:chgData name="ludovica@skillselevationfhb.com" userId="d66ab3223affaa58" providerId="LiveId" clId="{635FB5E7-31A4-4527-839D-F997D3C16968}" dt="2022-03-17T10:46:39.686" v="119"/>
          <ac:spMkLst>
            <pc:docMk/>
            <pc:sldMk cId="2312565470" sldId="343"/>
            <ac:spMk id="10" creationId="{97EAF0DC-B76E-433D-AC33-B79E0A563A13}"/>
          </ac:spMkLst>
        </pc:spChg>
        <pc:spChg chg="add mod">
          <ac:chgData name="ludovica@skillselevationfhb.com" userId="d66ab3223affaa58" providerId="LiveId" clId="{635FB5E7-31A4-4527-839D-F997D3C16968}" dt="2022-03-17T11:10:45.616" v="336" actId="1076"/>
          <ac:spMkLst>
            <pc:docMk/>
            <pc:sldMk cId="2312565470" sldId="343"/>
            <ac:spMk id="11" creationId="{FCD3615C-3010-4F25-8199-1367DC2ECB8F}"/>
          </ac:spMkLst>
        </pc:spChg>
        <pc:picChg chg="del">
          <ac:chgData name="ludovica@skillselevationfhb.com" userId="d66ab3223affaa58" providerId="LiveId" clId="{635FB5E7-31A4-4527-839D-F997D3C16968}" dt="2022-03-17T10:47:10.940" v="126" actId="21"/>
          <ac:picMkLst>
            <pc:docMk/>
            <pc:sldMk cId="2312565470" sldId="343"/>
            <ac:picMk id="3" creationId="{16476699-494A-4532-825A-8FDBB83DEC8B}"/>
          </ac:picMkLst>
        </pc:picChg>
        <pc:picChg chg="add del mod">
          <ac:chgData name="ludovica@skillselevationfhb.com" userId="d66ab3223affaa58" providerId="LiveId" clId="{635FB5E7-31A4-4527-839D-F997D3C16968}" dt="2022-03-17T10:48:31.631" v="137" actId="21"/>
          <ac:picMkLst>
            <pc:docMk/>
            <pc:sldMk cId="2312565470" sldId="343"/>
            <ac:picMk id="12" creationId="{16402264-0991-4F81-A8B8-2AED20E69CA1}"/>
          </ac:picMkLst>
        </pc:picChg>
        <pc:picChg chg="add mod">
          <ac:chgData name="ludovica@skillselevationfhb.com" userId="d66ab3223affaa58" providerId="LiveId" clId="{635FB5E7-31A4-4527-839D-F997D3C16968}" dt="2022-03-17T10:54:50.170" v="253" actId="1076"/>
          <ac:picMkLst>
            <pc:docMk/>
            <pc:sldMk cId="2312565470" sldId="343"/>
            <ac:picMk id="1026" creationId="{514086DC-44EF-41BF-8BB3-F3428F61F0E6}"/>
          </ac:picMkLst>
        </pc:picChg>
      </pc:sldChg>
      <pc:sldChg chg="del">
        <pc:chgData name="ludovica@skillselevationfhb.com" userId="d66ab3223affaa58" providerId="LiveId" clId="{635FB5E7-31A4-4527-839D-F997D3C16968}" dt="2022-03-17T10:43:50.998" v="61" actId="47"/>
        <pc:sldMkLst>
          <pc:docMk/>
          <pc:sldMk cId="1135150348" sldId="344"/>
        </pc:sldMkLst>
      </pc:sldChg>
      <pc:sldChg chg="addSp delSp modSp add mod">
        <pc:chgData name="ludovica@skillselevationfhb.com" userId="d66ab3223affaa58" providerId="LiveId" clId="{635FB5E7-31A4-4527-839D-F997D3C16968}" dt="2022-03-17T11:29:56.724" v="645" actId="20577"/>
        <pc:sldMkLst>
          <pc:docMk/>
          <pc:sldMk cId="1345348184" sldId="344"/>
        </pc:sldMkLst>
        <pc:spChg chg="mod">
          <ac:chgData name="ludovica@skillselevationfhb.com" userId="d66ab3223affaa58" providerId="LiveId" clId="{635FB5E7-31A4-4527-839D-F997D3C16968}" dt="2022-03-17T11:29:56.724" v="645" actId="20577"/>
          <ac:spMkLst>
            <pc:docMk/>
            <pc:sldMk cId="1345348184" sldId="344"/>
            <ac:spMk id="9" creationId="{860BECD8-C24B-4AF3-9FE5-50B232840A41}"/>
          </ac:spMkLst>
        </pc:spChg>
        <pc:spChg chg="add mod">
          <ac:chgData name="ludovica@skillselevationfhb.com" userId="d66ab3223affaa58" providerId="LiveId" clId="{635FB5E7-31A4-4527-839D-F997D3C16968}" dt="2022-03-17T11:16:15.477" v="461" actId="1076"/>
          <ac:spMkLst>
            <pc:docMk/>
            <pc:sldMk cId="1345348184" sldId="344"/>
            <ac:spMk id="10" creationId="{C238790B-57C2-4F83-9B49-DA580860A842}"/>
          </ac:spMkLst>
        </pc:spChg>
        <pc:spChg chg="mod">
          <ac:chgData name="ludovica@skillselevationfhb.com" userId="d66ab3223affaa58" providerId="LiveId" clId="{635FB5E7-31A4-4527-839D-F997D3C16968}" dt="2022-03-17T10:55:03.070" v="254" actId="20577"/>
          <ac:spMkLst>
            <pc:docMk/>
            <pc:sldMk cId="1345348184" sldId="344"/>
            <ac:spMk id="11" creationId="{FCD3615C-3010-4F25-8199-1367DC2ECB8F}"/>
          </ac:spMkLst>
        </pc:spChg>
        <pc:picChg chg="add mod">
          <ac:chgData name="ludovica@skillselevationfhb.com" userId="d66ab3223affaa58" providerId="LiveId" clId="{635FB5E7-31A4-4527-839D-F997D3C16968}" dt="2022-03-17T10:58:29.027" v="272" actId="1076"/>
          <ac:picMkLst>
            <pc:docMk/>
            <pc:sldMk cId="1345348184" sldId="344"/>
            <ac:picMk id="4" creationId="{7BAECF7F-E985-4D5A-AB6E-C8DEDF1233B2}"/>
          </ac:picMkLst>
        </pc:picChg>
        <pc:picChg chg="del">
          <ac:chgData name="ludovica@skillselevationfhb.com" userId="d66ab3223affaa58" providerId="LiveId" clId="{635FB5E7-31A4-4527-839D-F997D3C16968}" dt="2022-03-17T10:56:04.802" v="258" actId="21"/>
          <ac:picMkLst>
            <pc:docMk/>
            <pc:sldMk cId="1345348184" sldId="344"/>
            <ac:picMk id="12" creationId="{16402264-0991-4F81-A8B8-2AED20E69CA1}"/>
          </ac:picMkLst>
        </pc:picChg>
        <pc:picChg chg="add del mod">
          <ac:chgData name="ludovica@skillselevationfhb.com" userId="d66ab3223affaa58" providerId="LiveId" clId="{635FB5E7-31A4-4527-839D-F997D3C16968}" dt="2022-03-17T10:58:23.006" v="269" actId="478"/>
          <ac:picMkLst>
            <pc:docMk/>
            <pc:sldMk cId="1345348184" sldId="344"/>
            <ac:picMk id="2050" creationId="{FEBF83E7-BD6B-467F-83C0-B8F0647AE17D}"/>
          </ac:picMkLst>
        </pc:picChg>
      </pc:sldChg>
      <pc:sldChg chg="modSp add del mod">
        <pc:chgData name="ludovica@skillselevationfhb.com" userId="d66ab3223affaa58" providerId="LiveId" clId="{635FB5E7-31A4-4527-839D-F997D3C16968}" dt="2022-03-17T11:22:55.689" v="555" actId="47"/>
        <pc:sldMkLst>
          <pc:docMk/>
          <pc:sldMk cId="1068762011" sldId="345"/>
        </pc:sldMkLst>
        <pc:spChg chg="mod">
          <ac:chgData name="ludovica@skillselevationfhb.com" userId="d66ab3223affaa58" providerId="LiveId" clId="{635FB5E7-31A4-4527-839D-F997D3C16968}" dt="2022-03-17T10:51:10.956" v="157"/>
          <ac:spMkLst>
            <pc:docMk/>
            <pc:sldMk cId="1068762011" sldId="345"/>
            <ac:spMk id="11" creationId="{FCD3615C-3010-4F25-8199-1367DC2ECB8F}"/>
          </ac:spMkLst>
        </pc:spChg>
      </pc:sldChg>
      <pc:sldChg chg="del">
        <pc:chgData name="ludovica@skillselevationfhb.com" userId="d66ab3223affaa58" providerId="LiveId" clId="{635FB5E7-31A4-4527-839D-F997D3C16968}" dt="2022-03-17T10:44:06.855" v="71" actId="47"/>
        <pc:sldMkLst>
          <pc:docMk/>
          <pc:sldMk cId="2975945912" sldId="345"/>
        </pc:sldMkLst>
      </pc:sldChg>
      <pc:sldChg chg="modSp add del mod">
        <pc:chgData name="ludovica@skillselevationfhb.com" userId="d66ab3223affaa58" providerId="LiveId" clId="{635FB5E7-31A4-4527-839D-F997D3C16968}" dt="2022-03-17T11:22:53.724" v="554" actId="47"/>
        <pc:sldMkLst>
          <pc:docMk/>
          <pc:sldMk cId="2870890128" sldId="346"/>
        </pc:sldMkLst>
        <pc:spChg chg="mod">
          <ac:chgData name="ludovica@skillselevationfhb.com" userId="d66ab3223affaa58" providerId="LiveId" clId="{635FB5E7-31A4-4527-839D-F997D3C16968}" dt="2022-03-17T11:02:00.251" v="283"/>
          <ac:spMkLst>
            <pc:docMk/>
            <pc:sldMk cId="2870890128" sldId="346"/>
            <ac:spMk id="11" creationId="{FCD3615C-3010-4F25-8199-1367DC2ECB8F}"/>
          </ac:spMkLst>
        </pc:spChg>
      </pc:sldChg>
      <pc:sldChg chg="del">
        <pc:chgData name="ludovica@skillselevationfhb.com" userId="d66ab3223affaa58" providerId="LiveId" clId="{635FB5E7-31A4-4527-839D-F997D3C16968}" dt="2022-03-17T10:44:01.844" v="64" actId="47"/>
        <pc:sldMkLst>
          <pc:docMk/>
          <pc:sldMk cId="2959395933" sldId="346"/>
        </pc:sldMkLst>
      </pc:sldChg>
      <pc:sldChg chg="del">
        <pc:chgData name="ludovica@skillselevationfhb.com" userId="d66ab3223affaa58" providerId="LiveId" clId="{635FB5E7-31A4-4527-839D-F997D3C16968}" dt="2022-03-17T10:44:02.931" v="65" actId="47"/>
        <pc:sldMkLst>
          <pc:docMk/>
          <pc:sldMk cId="2778614757" sldId="347"/>
        </pc:sldMkLst>
      </pc:sldChg>
      <pc:sldChg chg="addSp delSp modSp add mod">
        <pc:chgData name="ludovica@skillselevationfhb.com" userId="d66ab3223affaa58" providerId="LiveId" clId="{635FB5E7-31A4-4527-839D-F997D3C16968}" dt="2022-03-17T11:23:41.810" v="574" actId="207"/>
        <pc:sldMkLst>
          <pc:docMk/>
          <pc:sldMk cId="2902193072" sldId="347"/>
        </pc:sldMkLst>
        <pc:spChg chg="mod">
          <ac:chgData name="ludovica@skillselevationfhb.com" userId="d66ab3223affaa58" providerId="LiveId" clId="{635FB5E7-31A4-4527-839D-F997D3C16968}" dt="2022-03-17T11:23:41.810" v="574" actId="207"/>
          <ac:spMkLst>
            <pc:docMk/>
            <pc:sldMk cId="2902193072" sldId="347"/>
            <ac:spMk id="9" creationId="{860BECD8-C24B-4AF3-9FE5-50B232840A41}"/>
          </ac:spMkLst>
        </pc:spChg>
        <pc:spChg chg="mod">
          <ac:chgData name="ludovica@skillselevationfhb.com" userId="d66ab3223affaa58" providerId="LiveId" clId="{635FB5E7-31A4-4527-839D-F997D3C16968}" dt="2022-03-17T11:21:32.837" v="544" actId="20577"/>
          <ac:spMkLst>
            <pc:docMk/>
            <pc:sldMk cId="2902193072" sldId="347"/>
            <ac:spMk id="10" creationId="{C238790B-57C2-4F83-9B49-DA580860A842}"/>
          </ac:spMkLst>
        </pc:spChg>
        <pc:picChg chg="del">
          <ac:chgData name="ludovica@skillselevationfhb.com" userId="d66ab3223affaa58" providerId="LiveId" clId="{635FB5E7-31A4-4527-839D-F997D3C16968}" dt="2022-03-17T10:59:52.631" v="280" actId="478"/>
          <ac:picMkLst>
            <pc:docMk/>
            <pc:sldMk cId="2902193072" sldId="347"/>
            <ac:picMk id="4" creationId="{7BAECF7F-E985-4D5A-AB6E-C8DEDF1233B2}"/>
          </ac:picMkLst>
        </pc:picChg>
        <pc:picChg chg="add mod">
          <ac:chgData name="ludovica@skillselevationfhb.com" userId="d66ab3223affaa58" providerId="LiveId" clId="{635FB5E7-31A4-4527-839D-F997D3C16968}" dt="2022-03-17T11:22:22.193" v="549" actId="1076"/>
          <ac:picMkLst>
            <pc:docMk/>
            <pc:sldMk cId="2902193072" sldId="347"/>
            <ac:picMk id="12" creationId="{A6C13176-5F19-4380-9EFA-02F15CBA222E}"/>
          </ac:picMkLst>
        </pc:picChg>
      </pc:sldChg>
      <pc:sldChg chg="addSp delSp modSp add mod ord">
        <pc:chgData name="ludovica@skillselevationfhb.com" userId="d66ab3223affaa58" providerId="LiveId" clId="{635FB5E7-31A4-4527-839D-F997D3C16968}" dt="2022-03-17T14:59:36" v="2744" actId="20577"/>
        <pc:sldMkLst>
          <pc:docMk/>
          <pc:sldMk cId="1864268247" sldId="348"/>
        </pc:sldMkLst>
        <pc:spChg chg="add mod">
          <ac:chgData name="ludovica@skillselevationfhb.com" userId="d66ab3223affaa58" providerId="LiveId" clId="{635FB5E7-31A4-4527-839D-F997D3C16968}" dt="2022-03-17T11:32:26.384" v="670" actId="1076"/>
          <ac:spMkLst>
            <pc:docMk/>
            <pc:sldMk cId="1864268247" sldId="348"/>
            <ac:spMk id="8" creationId="{D7F316F7-85BC-4A8D-894E-BAF67657D9D3}"/>
          </ac:spMkLst>
        </pc:spChg>
        <pc:spChg chg="del">
          <ac:chgData name="ludovica@skillselevationfhb.com" userId="d66ab3223affaa58" providerId="LiveId" clId="{635FB5E7-31A4-4527-839D-F997D3C16968}" dt="2022-03-17T11:23:04.448" v="562" actId="21"/>
          <ac:spMkLst>
            <pc:docMk/>
            <pc:sldMk cId="1864268247" sldId="348"/>
            <ac:spMk id="9" creationId="{860BECD8-C24B-4AF3-9FE5-50B232840A41}"/>
          </ac:spMkLst>
        </pc:spChg>
        <pc:spChg chg="mod">
          <ac:chgData name="ludovica@skillselevationfhb.com" userId="d66ab3223affaa58" providerId="LiveId" clId="{635FB5E7-31A4-4527-839D-F997D3C16968}" dt="2022-03-17T14:59:36" v="2744" actId="20577"/>
          <ac:spMkLst>
            <pc:docMk/>
            <pc:sldMk cId="1864268247" sldId="348"/>
            <ac:spMk id="11" creationId="{FCD3615C-3010-4F25-8199-1367DC2ECB8F}"/>
          </ac:spMkLst>
        </pc:spChg>
        <pc:picChg chg="del">
          <ac:chgData name="ludovica@skillselevationfhb.com" userId="d66ab3223affaa58" providerId="LiveId" clId="{635FB5E7-31A4-4527-839D-F997D3C16968}" dt="2022-03-17T11:22:39.878" v="550" actId="21"/>
          <ac:picMkLst>
            <pc:docMk/>
            <pc:sldMk cId="1864268247" sldId="348"/>
            <ac:picMk id="12" creationId="{16402264-0991-4F81-A8B8-2AED20E69CA1}"/>
          </ac:picMkLst>
        </pc:picChg>
      </pc:sldChg>
      <pc:sldChg chg="del">
        <pc:chgData name="ludovica@skillselevationfhb.com" userId="d66ab3223affaa58" providerId="LiveId" clId="{635FB5E7-31A4-4527-839D-F997D3C16968}" dt="2022-03-17T10:44:06.371" v="69" actId="47"/>
        <pc:sldMkLst>
          <pc:docMk/>
          <pc:sldMk cId="2996134560" sldId="348"/>
        </pc:sldMkLst>
      </pc:sldChg>
      <pc:sldChg chg="add del ord">
        <pc:chgData name="ludovica@skillselevationfhb.com" userId="d66ab3223affaa58" providerId="LiveId" clId="{635FB5E7-31A4-4527-839D-F997D3C16968}" dt="2022-03-17T11:22:51.903" v="553" actId="47"/>
        <pc:sldMkLst>
          <pc:docMk/>
          <pc:sldMk cId="649174680" sldId="349"/>
        </pc:sldMkLst>
      </pc:sldChg>
      <pc:sldChg chg="del">
        <pc:chgData name="ludovica@skillselevationfhb.com" userId="d66ab3223affaa58" providerId="LiveId" clId="{635FB5E7-31A4-4527-839D-F997D3C16968}" dt="2022-03-17T10:44:07.605" v="74" actId="47"/>
        <pc:sldMkLst>
          <pc:docMk/>
          <pc:sldMk cId="2275691795" sldId="349"/>
        </pc:sldMkLst>
      </pc:sldChg>
      <pc:sldChg chg="addSp delSp modSp add del mod ord">
        <pc:chgData name="ludovica@skillselevationfhb.com" userId="d66ab3223affaa58" providerId="LiveId" clId="{635FB5E7-31A4-4527-839D-F997D3C16968}" dt="2022-03-17T12:53:51.984" v="2502" actId="47"/>
        <pc:sldMkLst>
          <pc:docMk/>
          <pc:sldMk cId="2793144954" sldId="350"/>
        </pc:sldMkLst>
        <pc:spChg chg="mod">
          <ac:chgData name="ludovica@skillselevationfhb.com" userId="d66ab3223affaa58" providerId="LiveId" clId="{635FB5E7-31A4-4527-839D-F997D3C16968}" dt="2022-03-17T11:30:00.642" v="649" actId="20577"/>
          <ac:spMkLst>
            <pc:docMk/>
            <pc:sldMk cId="2793144954" sldId="350"/>
            <ac:spMk id="9" creationId="{860BECD8-C24B-4AF3-9FE5-50B232840A41}"/>
          </ac:spMkLst>
        </pc:spChg>
        <pc:spChg chg="mod">
          <ac:chgData name="ludovica@skillselevationfhb.com" userId="d66ab3223affaa58" providerId="LiveId" clId="{635FB5E7-31A4-4527-839D-F997D3C16968}" dt="2022-03-17T11:21:46.855" v="547" actId="255"/>
          <ac:spMkLst>
            <pc:docMk/>
            <pc:sldMk cId="2793144954" sldId="350"/>
            <ac:spMk id="10" creationId="{C238790B-57C2-4F83-9B49-DA580860A842}"/>
          </ac:spMkLst>
        </pc:spChg>
        <pc:picChg chg="add del mod">
          <ac:chgData name="ludovica@skillselevationfhb.com" userId="d66ab3223affaa58" providerId="LiveId" clId="{635FB5E7-31A4-4527-839D-F997D3C16968}" dt="2022-03-17T11:14:23.178" v="453" actId="21"/>
          <ac:picMkLst>
            <pc:docMk/>
            <pc:sldMk cId="2793144954" sldId="350"/>
            <ac:picMk id="8" creationId="{87CC88D2-2B57-4BAF-8256-2665C0D2E63C}"/>
          </ac:picMkLst>
        </pc:picChg>
        <pc:picChg chg="add del mod">
          <ac:chgData name="ludovica@skillselevationfhb.com" userId="d66ab3223affaa58" providerId="LiveId" clId="{635FB5E7-31A4-4527-839D-F997D3C16968}" dt="2022-03-17T11:19:32.278" v="515" actId="478"/>
          <ac:picMkLst>
            <pc:docMk/>
            <pc:sldMk cId="2793144954" sldId="350"/>
            <ac:picMk id="12" creationId="{A283A200-F02D-45AF-BC02-DBACD2DE8D6E}"/>
          </ac:picMkLst>
        </pc:picChg>
        <pc:picChg chg="add mod">
          <ac:chgData name="ludovica@skillselevationfhb.com" userId="d66ab3223affaa58" providerId="LiveId" clId="{635FB5E7-31A4-4527-839D-F997D3C16968}" dt="2022-03-17T11:20:12.651" v="525" actId="1076"/>
          <ac:picMkLst>
            <pc:docMk/>
            <pc:sldMk cId="2793144954" sldId="350"/>
            <ac:picMk id="3074" creationId="{902378A7-75D4-4B3A-9FA7-453B61442A0B}"/>
          </ac:picMkLst>
        </pc:picChg>
      </pc:sldChg>
      <pc:sldChg chg="del">
        <pc:chgData name="ludovica@skillselevationfhb.com" userId="d66ab3223affaa58" providerId="LiveId" clId="{635FB5E7-31A4-4527-839D-F997D3C16968}" dt="2022-03-17T10:44:08.258" v="76" actId="47"/>
        <pc:sldMkLst>
          <pc:docMk/>
          <pc:sldMk cId="1452504728" sldId="351"/>
        </pc:sldMkLst>
      </pc:sldChg>
      <pc:sldChg chg="modSp add mod">
        <pc:chgData name="ludovica@skillselevationfhb.com" userId="d66ab3223affaa58" providerId="LiveId" clId="{635FB5E7-31A4-4527-839D-F997D3C16968}" dt="2022-03-17T12:53:49.380" v="2501" actId="1076"/>
        <pc:sldMkLst>
          <pc:docMk/>
          <pc:sldMk cId="1973518863" sldId="351"/>
        </pc:sldMkLst>
        <pc:spChg chg="mod">
          <ac:chgData name="ludovica@skillselevationfhb.com" userId="d66ab3223affaa58" providerId="LiveId" clId="{635FB5E7-31A4-4527-839D-F997D3C16968}" dt="2022-03-17T11:23:33.909" v="571" actId="207"/>
          <ac:spMkLst>
            <pc:docMk/>
            <pc:sldMk cId="1973518863" sldId="351"/>
            <ac:spMk id="9" creationId="{860BECD8-C24B-4AF3-9FE5-50B232840A41}"/>
          </ac:spMkLst>
        </pc:spChg>
        <pc:spChg chg="mod">
          <ac:chgData name="ludovica@skillselevationfhb.com" userId="d66ab3223affaa58" providerId="LiveId" clId="{635FB5E7-31A4-4527-839D-F997D3C16968}" dt="2022-03-17T12:53:49.380" v="2501" actId="1076"/>
          <ac:spMkLst>
            <pc:docMk/>
            <pc:sldMk cId="1973518863" sldId="351"/>
            <ac:spMk id="10" creationId="{C238790B-57C2-4F83-9B49-DA580860A842}"/>
          </ac:spMkLst>
        </pc:spChg>
        <pc:picChg chg="mod">
          <ac:chgData name="ludovica@skillselevationfhb.com" userId="d66ab3223affaa58" providerId="LiveId" clId="{635FB5E7-31A4-4527-839D-F997D3C16968}" dt="2022-03-17T11:20:59.510" v="532" actId="1076"/>
          <ac:picMkLst>
            <pc:docMk/>
            <pc:sldMk cId="1973518863" sldId="351"/>
            <ac:picMk id="12" creationId="{A283A200-F02D-45AF-BC02-DBACD2DE8D6E}"/>
          </ac:picMkLst>
        </pc:picChg>
      </pc:sldChg>
      <pc:sldChg chg="addSp delSp modSp add mod ord">
        <pc:chgData name="ludovica@skillselevationfhb.com" userId="d66ab3223affaa58" providerId="LiveId" clId="{635FB5E7-31A4-4527-839D-F997D3C16968}" dt="2022-03-17T14:59:07.280" v="2743" actId="1076"/>
        <pc:sldMkLst>
          <pc:docMk/>
          <pc:sldMk cId="1802520395" sldId="352"/>
        </pc:sldMkLst>
        <pc:spChg chg="add mod">
          <ac:chgData name="ludovica@skillselevationfhb.com" userId="d66ab3223affaa58" providerId="LiveId" clId="{635FB5E7-31A4-4527-839D-F997D3C16968}" dt="2022-03-17T11:25:49.936" v="597"/>
          <ac:spMkLst>
            <pc:docMk/>
            <pc:sldMk cId="1802520395" sldId="352"/>
            <ac:spMk id="7" creationId="{B03EAD52-B81E-4B6A-81C8-D398812EE85C}"/>
          </ac:spMkLst>
        </pc:spChg>
        <pc:spChg chg="mod">
          <ac:chgData name="ludovica@skillselevationfhb.com" userId="d66ab3223affaa58" providerId="LiveId" clId="{635FB5E7-31A4-4527-839D-F997D3C16968}" dt="2022-03-17T14:59:00.770" v="2740" actId="403"/>
          <ac:spMkLst>
            <pc:docMk/>
            <pc:sldMk cId="1802520395" sldId="352"/>
            <ac:spMk id="11" creationId="{FCD3615C-3010-4F25-8199-1367DC2ECB8F}"/>
          </ac:spMkLst>
        </pc:spChg>
        <pc:picChg chg="add mod">
          <ac:chgData name="ludovica@skillselevationfhb.com" userId="d66ab3223affaa58" providerId="LiveId" clId="{635FB5E7-31A4-4527-839D-F997D3C16968}" dt="2022-03-17T14:59:07.280" v="2743" actId="1076"/>
          <ac:picMkLst>
            <pc:docMk/>
            <pc:sldMk cId="1802520395" sldId="352"/>
            <ac:picMk id="1026" creationId="{435D1535-9DB3-4E1C-A4F1-003224BF5D88}"/>
          </ac:picMkLst>
        </pc:picChg>
        <pc:picChg chg="add del mod">
          <ac:chgData name="ludovica@skillselevationfhb.com" userId="d66ab3223affaa58" providerId="LiveId" clId="{635FB5E7-31A4-4527-839D-F997D3C16968}" dt="2022-03-17T14:58:56.567" v="2738" actId="21"/>
          <ac:picMkLst>
            <pc:docMk/>
            <pc:sldMk cId="1802520395" sldId="352"/>
            <ac:picMk id="4098" creationId="{8B884799-8401-476A-A1C7-2ED4EC3862CE}"/>
          </ac:picMkLst>
        </pc:picChg>
      </pc:sldChg>
      <pc:sldChg chg="del">
        <pc:chgData name="ludovica@skillselevationfhb.com" userId="d66ab3223affaa58" providerId="LiveId" clId="{635FB5E7-31A4-4527-839D-F997D3C16968}" dt="2022-03-17T10:44:08.688" v="77" actId="47"/>
        <pc:sldMkLst>
          <pc:docMk/>
          <pc:sldMk cId="3752660785" sldId="352"/>
        </pc:sldMkLst>
      </pc:sldChg>
      <pc:sldChg chg="addSp delSp modSp add mod ord">
        <pc:chgData name="ludovica@skillselevationfhb.com" userId="d66ab3223affaa58" providerId="LiveId" clId="{635FB5E7-31A4-4527-839D-F997D3C16968}" dt="2022-03-17T11:30:10.673" v="653" actId="1076"/>
        <pc:sldMkLst>
          <pc:docMk/>
          <pc:sldMk cId="1016752301" sldId="353"/>
        </pc:sldMkLst>
        <pc:spChg chg="mod">
          <ac:chgData name="ludovica@skillselevationfhb.com" userId="d66ab3223affaa58" providerId="LiveId" clId="{635FB5E7-31A4-4527-839D-F997D3C16968}" dt="2022-03-17T11:28:03.944" v="635" actId="20577"/>
          <ac:spMkLst>
            <pc:docMk/>
            <pc:sldMk cId="1016752301" sldId="353"/>
            <ac:spMk id="7" creationId="{B03EAD52-B81E-4B6A-81C8-D398812EE85C}"/>
          </ac:spMkLst>
        </pc:spChg>
        <pc:spChg chg="mod">
          <ac:chgData name="ludovica@skillselevationfhb.com" userId="d66ab3223affaa58" providerId="LiveId" clId="{635FB5E7-31A4-4527-839D-F997D3C16968}" dt="2022-03-17T11:30:06.058" v="652" actId="1076"/>
          <ac:spMkLst>
            <pc:docMk/>
            <pc:sldMk cId="1016752301" sldId="353"/>
            <ac:spMk id="11" creationId="{FCD3615C-3010-4F25-8199-1367DC2ECB8F}"/>
          </ac:spMkLst>
        </pc:spChg>
        <pc:picChg chg="add mod">
          <ac:chgData name="ludovica@skillselevationfhb.com" userId="d66ab3223affaa58" providerId="LiveId" clId="{635FB5E7-31A4-4527-839D-F997D3C16968}" dt="2022-03-17T11:30:10.673" v="653" actId="1076"/>
          <ac:picMkLst>
            <pc:docMk/>
            <pc:sldMk cId="1016752301" sldId="353"/>
            <ac:picMk id="8" creationId="{B7DB706C-1129-4CCF-A0B4-DB811ED13FB9}"/>
          </ac:picMkLst>
        </pc:picChg>
        <pc:picChg chg="del">
          <ac:chgData name="ludovica@skillselevationfhb.com" userId="d66ab3223affaa58" providerId="LiveId" clId="{635FB5E7-31A4-4527-839D-F997D3C16968}" dt="2022-03-17T11:27:09.040" v="602" actId="21"/>
          <ac:picMkLst>
            <pc:docMk/>
            <pc:sldMk cId="1016752301" sldId="353"/>
            <ac:picMk id="4098" creationId="{8B884799-8401-476A-A1C7-2ED4EC3862CE}"/>
          </ac:picMkLst>
        </pc:picChg>
      </pc:sldChg>
      <pc:sldChg chg="del">
        <pc:chgData name="ludovica@skillselevationfhb.com" userId="d66ab3223affaa58" providerId="LiveId" clId="{635FB5E7-31A4-4527-839D-F997D3C16968}" dt="2022-03-17T10:44:07.934" v="75" actId="47"/>
        <pc:sldMkLst>
          <pc:docMk/>
          <pc:sldMk cId="3960064492" sldId="353"/>
        </pc:sldMkLst>
      </pc:sldChg>
      <pc:sldChg chg="del">
        <pc:chgData name="ludovica@skillselevationfhb.com" userId="d66ab3223affaa58" providerId="LiveId" clId="{635FB5E7-31A4-4527-839D-F997D3C16968}" dt="2022-03-17T10:44:10.142" v="84" actId="47"/>
        <pc:sldMkLst>
          <pc:docMk/>
          <pc:sldMk cId="825258082" sldId="354"/>
        </pc:sldMkLst>
      </pc:sldChg>
      <pc:sldChg chg="addSp delSp modSp add mod ord">
        <pc:chgData name="ludovica@skillselevationfhb.com" userId="d66ab3223affaa58" providerId="LiveId" clId="{635FB5E7-31A4-4527-839D-F997D3C16968}" dt="2022-03-17T15:04:51.065" v="2767" actId="1076"/>
        <pc:sldMkLst>
          <pc:docMk/>
          <pc:sldMk cId="3344075822" sldId="354"/>
        </pc:sldMkLst>
        <pc:spChg chg="del mod">
          <ac:chgData name="ludovica@skillselevationfhb.com" userId="d66ab3223affaa58" providerId="LiveId" clId="{635FB5E7-31A4-4527-839D-F997D3C16968}" dt="2022-03-17T11:37:25.617" v="700" actId="21"/>
          <ac:spMkLst>
            <pc:docMk/>
            <pc:sldMk cId="3344075822" sldId="354"/>
            <ac:spMk id="9" creationId="{860BECD8-C24B-4AF3-9FE5-50B232840A41}"/>
          </ac:spMkLst>
        </pc:spChg>
        <pc:spChg chg="del">
          <ac:chgData name="ludovica@skillselevationfhb.com" userId="d66ab3223affaa58" providerId="LiveId" clId="{635FB5E7-31A4-4527-839D-F997D3C16968}" dt="2022-03-17T11:35:04.066" v="680" actId="21"/>
          <ac:spMkLst>
            <pc:docMk/>
            <pc:sldMk cId="3344075822" sldId="354"/>
            <ac:spMk id="10" creationId="{97EAF0DC-B76E-433D-AC33-B79E0A563A13}"/>
          </ac:spMkLst>
        </pc:spChg>
        <pc:picChg chg="add del mod">
          <ac:chgData name="ludovica@skillselevationfhb.com" userId="d66ab3223affaa58" providerId="LiveId" clId="{635FB5E7-31A4-4527-839D-F997D3C16968}" dt="2022-03-17T13:32:09.185" v="2682" actId="21"/>
          <ac:picMkLst>
            <pc:docMk/>
            <pc:sldMk cId="3344075822" sldId="354"/>
            <ac:picMk id="8" creationId="{51BF9F9F-E85C-4C7B-BF88-4FFD91B86E26}"/>
          </ac:picMkLst>
        </pc:picChg>
        <pc:picChg chg="add del mod">
          <ac:chgData name="ludovica@skillselevationfhb.com" userId="d66ab3223affaa58" providerId="LiveId" clId="{635FB5E7-31A4-4527-839D-F997D3C16968}" dt="2022-03-17T13:32:06.906" v="2681" actId="21"/>
          <ac:picMkLst>
            <pc:docMk/>
            <pc:sldMk cId="3344075822" sldId="354"/>
            <ac:picMk id="11" creationId="{4EFF2970-3C61-4046-A49D-23599E6C97EB}"/>
          </ac:picMkLst>
        </pc:picChg>
        <pc:picChg chg="add del mod">
          <ac:chgData name="ludovica@skillselevationfhb.com" userId="d66ab3223affaa58" providerId="LiveId" clId="{635FB5E7-31A4-4527-839D-F997D3C16968}" dt="2022-03-17T13:32:12.049" v="2683" actId="21"/>
          <ac:picMkLst>
            <pc:docMk/>
            <pc:sldMk cId="3344075822" sldId="354"/>
            <ac:picMk id="12" creationId="{AE1F580C-1026-48E1-ADB5-02A7120CC443}"/>
          </ac:picMkLst>
        </pc:picChg>
        <pc:picChg chg="add mod">
          <ac:chgData name="ludovica@skillselevationfhb.com" userId="d66ab3223affaa58" providerId="LiveId" clId="{635FB5E7-31A4-4527-839D-F997D3C16968}" dt="2022-03-17T15:04:51.065" v="2767" actId="1076"/>
          <ac:picMkLst>
            <pc:docMk/>
            <pc:sldMk cId="3344075822" sldId="354"/>
            <ac:picMk id="3074" creationId="{18590F10-B6CC-4DCF-A5CE-D126D6BF3603}"/>
          </ac:picMkLst>
        </pc:picChg>
        <pc:picChg chg="add del mod">
          <ac:chgData name="ludovica@skillselevationfhb.com" userId="d66ab3223affaa58" providerId="LiveId" clId="{635FB5E7-31A4-4527-839D-F997D3C16968}" dt="2022-03-17T15:04:48.851" v="2766" actId="21"/>
          <ac:picMkLst>
            <pc:docMk/>
            <pc:sldMk cId="3344075822" sldId="354"/>
            <ac:picMk id="5122" creationId="{2D3ED64C-2F01-42C0-9047-CE8A19BE94B8}"/>
          </ac:picMkLst>
        </pc:picChg>
      </pc:sldChg>
      <pc:sldChg chg="del">
        <pc:chgData name="ludovica@skillselevationfhb.com" userId="d66ab3223affaa58" providerId="LiveId" clId="{635FB5E7-31A4-4527-839D-F997D3C16968}" dt="2022-03-17T10:44:12.178" v="90" actId="47"/>
        <pc:sldMkLst>
          <pc:docMk/>
          <pc:sldMk cId="116005244" sldId="355"/>
        </pc:sldMkLst>
      </pc:sldChg>
      <pc:sldChg chg="addSp delSp modSp add mod ord">
        <pc:chgData name="ludovica@skillselevationfhb.com" userId="d66ab3223affaa58" providerId="LiveId" clId="{635FB5E7-31A4-4527-839D-F997D3C16968}" dt="2022-03-17T13:31:47.197" v="2680" actId="1076"/>
        <pc:sldMkLst>
          <pc:docMk/>
          <pc:sldMk cId="2985464823" sldId="355"/>
        </pc:sldMkLst>
        <pc:spChg chg="del">
          <ac:chgData name="ludovica@skillselevationfhb.com" userId="d66ab3223affaa58" providerId="LiveId" clId="{635FB5E7-31A4-4527-839D-F997D3C16968}" dt="2022-03-17T11:37:32.352" v="702" actId="21"/>
          <ac:spMkLst>
            <pc:docMk/>
            <pc:sldMk cId="2985464823" sldId="355"/>
            <ac:spMk id="9" creationId="{860BECD8-C24B-4AF3-9FE5-50B232840A41}"/>
          </ac:spMkLst>
        </pc:spChg>
        <pc:picChg chg="del">
          <ac:chgData name="ludovica@skillselevationfhb.com" userId="d66ab3223affaa58" providerId="LiveId" clId="{635FB5E7-31A4-4527-839D-F997D3C16968}" dt="2022-03-17T11:37:15.800" v="696" actId="478"/>
          <ac:picMkLst>
            <pc:docMk/>
            <pc:sldMk cId="2985464823" sldId="355"/>
            <ac:picMk id="5122" creationId="{2D3ED64C-2F01-42C0-9047-CE8A19BE94B8}"/>
          </ac:picMkLst>
        </pc:picChg>
        <pc:picChg chg="add mod">
          <ac:chgData name="ludovica@skillselevationfhb.com" userId="d66ab3223affaa58" providerId="LiveId" clId="{635FB5E7-31A4-4527-839D-F997D3C16968}" dt="2022-03-17T13:31:47.197" v="2680" actId="1076"/>
          <ac:picMkLst>
            <pc:docMk/>
            <pc:sldMk cId="2985464823" sldId="355"/>
            <ac:picMk id="6146" creationId="{620DB43A-1971-4B16-8CA4-5CB313C614D7}"/>
          </ac:picMkLst>
        </pc:picChg>
      </pc:sldChg>
      <pc:sldChg chg="del">
        <pc:chgData name="ludovica@skillselevationfhb.com" userId="d66ab3223affaa58" providerId="LiveId" clId="{635FB5E7-31A4-4527-839D-F997D3C16968}" dt="2022-03-17T10:44:11.449" v="88" actId="47"/>
        <pc:sldMkLst>
          <pc:docMk/>
          <pc:sldMk cId="157069248" sldId="356"/>
        </pc:sldMkLst>
      </pc:sldChg>
      <pc:sldChg chg="addSp delSp modSp add ord">
        <pc:chgData name="ludovica@skillselevationfhb.com" userId="d66ab3223affaa58" providerId="LiveId" clId="{635FB5E7-31A4-4527-839D-F997D3C16968}" dt="2022-03-17T15:04:06.149" v="2753" actId="1076"/>
        <pc:sldMkLst>
          <pc:docMk/>
          <pc:sldMk cId="4199173355" sldId="356"/>
        </pc:sldMkLst>
        <pc:picChg chg="add del mod">
          <ac:chgData name="ludovica@skillselevationfhb.com" userId="d66ab3223affaa58" providerId="LiveId" clId="{635FB5E7-31A4-4527-839D-F997D3C16968}" dt="2022-03-17T11:40:29.618" v="716" actId="478"/>
          <ac:picMkLst>
            <pc:docMk/>
            <pc:sldMk cId="4199173355" sldId="356"/>
            <ac:picMk id="8" creationId="{D7B013D0-C20C-40BF-8CF4-FACF0E63AB6D}"/>
          </ac:picMkLst>
        </pc:picChg>
        <pc:picChg chg="add del mod">
          <ac:chgData name="ludovica@skillselevationfhb.com" userId="d66ab3223affaa58" providerId="LiveId" clId="{635FB5E7-31A4-4527-839D-F997D3C16968}" dt="2022-03-17T11:40:29.618" v="716" actId="478"/>
          <ac:picMkLst>
            <pc:docMk/>
            <pc:sldMk cId="4199173355" sldId="356"/>
            <ac:picMk id="9" creationId="{C4E38D8B-728D-4316-82F0-CEA2097B8856}"/>
          </ac:picMkLst>
        </pc:picChg>
        <pc:picChg chg="add del">
          <ac:chgData name="ludovica@skillselevationfhb.com" userId="d66ab3223affaa58" providerId="LiveId" clId="{635FB5E7-31A4-4527-839D-F997D3C16968}" dt="2022-03-17T15:03:57.924" v="2748"/>
          <ac:picMkLst>
            <pc:docMk/>
            <pc:sldMk cId="4199173355" sldId="356"/>
            <ac:picMk id="2050" creationId="{3255901A-6879-483A-99AB-DEAF65DF13B7}"/>
          </ac:picMkLst>
        </pc:picChg>
        <pc:picChg chg="add mod">
          <ac:chgData name="ludovica@skillselevationfhb.com" userId="d66ab3223affaa58" providerId="LiveId" clId="{635FB5E7-31A4-4527-839D-F997D3C16968}" dt="2022-03-17T15:04:06.149" v="2753" actId="1076"/>
          <ac:picMkLst>
            <pc:docMk/>
            <pc:sldMk cId="4199173355" sldId="356"/>
            <ac:picMk id="2052" creationId="{1A8C0B88-6819-4429-A39C-035C84820FBE}"/>
          </ac:picMkLst>
        </pc:picChg>
        <pc:picChg chg="del">
          <ac:chgData name="ludovica@skillselevationfhb.com" userId="d66ab3223affaa58" providerId="LiveId" clId="{635FB5E7-31A4-4527-839D-F997D3C16968}" dt="2022-03-17T11:39:15.957" v="708" actId="478"/>
          <ac:picMkLst>
            <pc:docMk/>
            <pc:sldMk cId="4199173355" sldId="356"/>
            <ac:picMk id="6146" creationId="{620DB43A-1971-4B16-8CA4-5CB313C614D7}"/>
          </ac:picMkLst>
        </pc:picChg>
        <pc:picChg chg="add del mod">
          <ac:chgData name="ludovica@skillselevationfhb.com" userId="d66ab3223affaa58" providerId="LiveId" clId="{635FB5E7-31A4-4527-839D-F997D3C16968}" dt="2022-03-17T11:40:24.522" v="713" actId="21"/>
          <ac:picMkLst>
            <pc:docMk/>
            <pc:sldMk cId="4199173355" sldId="356"/>
            <ac:picMk id="7170" creationId="{4893D328-4D75-4980-AA16-A2EDA31C3A42}"/>
          </ac:picMkLst>
        </pc:picChg>
        <pc:picChg chg="add del">
          <ac:chgData name="ludovica@skillselevationfhb.com" userId="d66ab3223affaa58" providerId="LiveId" clId="{635FB5E7-31A4-4527-839D-F997D3C16968}" dt="2022-03-17T11:40:24.522" v="713" actId="21"/>
          <ac:picMkLst>
            <pc:docMk/>
            <pc:sldMk cId="4199173355" sldId="356"/>
            <ac:picMk id="7172" creationId="{4FBA8C47-9642-4829-A360-1135967E9AB0}"/>
          </ac:picMkLst>
        </pc:picChg>
        <pc:picChg chg="add del mod">
          <ac:chgData name="ludovica@skillselevationfhb.com" userId="d66ab3223affaa58" providerId="LiveId" clId="{635FB5E7-31A4-4527-839D-F997D3C16968}" dt="2022-03-17T15:04:01.096" v="2750" actId="478"/>
          <ac:picMkLst>
            <pc:docMk/>
            <pc:sldMk cId="4199173355" sldId="356"/>
            <ac:picMk id="7174" creationId="{684B22E7-C0E5-4FC4-B678-3E316A85DFF4}"/>
          </ac:picMkLst>
        </pc:picChg>
      </pc:sldChg>
      <pc:sldChg chg="modSp add mod">
        <pc:chgData name="ludovica@skillselevationfhb.com" userId="d66ab3223affaa58" providerId="LiveId" clId="{635FB5E7-31A4-4527-839D-F997D3C16968}" dt="2022-03-17T11:45:23.797" v="771" actId="207"/>
        <pc:sldMkLst>
          <pc:docMk/>
          <pc:sldMk cId="3457602332" sldId="357"/>
        </pc:sldMkLst>
        <pc:spChg chg="mod">
          <ac:chgData name="ludovica@skillselevationfhb.com" userId="d66ab3223affaa58" providerId="LiveId" clId="{635FB5E7-31A4-4527-839D-F997D3C16968}" dt="2022-03-17T11:45:23.797" v="771" actId="207"/>
          <ac:spMkLst>
            <pc:docMk/>
            <pc:sldMk cId="3457602332" sldId="357"/>
            <ac:spMk id="9" creationId="{860BECD8-C24B-4AF3-9FE5-50B232840A41}"/>
          </ac:spMkLst>
        </pc:spChg>
        <pc:spChg chg="mod">
          <ac:chgData name="ludovica@skillselevationfhb.com" userId="d66ab3223affaa58" providerId="LiveId" clId="{635FB5E7-31A4-4527-839D-F997D3C16968}" dt="2022-03-17T11:45:14.853" v="769" actId="115"/>
          <ac:spMkLst>
            <pc:docMk/>
            <pc:sldMk cId="3457602332" sldId="357"/>
            <ac:spMk id="10" creationId="{97EAF0DC-B76E-433D-AC33-B79E0A563A13}"/>
          </ac:spMkLst>
        </pc:spChg>
      </pc:sldChg>
      <pc:sldChg chg="add del">
        <pc:chgData name="ludovica@skillselevationfhb.com" userId="d66ab3223affaa58" providerId="LiveId" clId="{635FB5E7-31A4-4527-839D-F997D3C16968}" dt="2022-03-17T11:53:05.107" v="1000" actId="47"/>
        <pc:sldMkLst>
          <pc:docMk/>
          <pc:sldMk cId="1159700957" sldId="358"/>
        </pc:sldMkLst>
      </pc:sldChg>
      <pc:sldChg chg="delSp modSp add mod ord">
        <pc:chgData name="ludovica@skillselevationfhb.com" userId="d66ab3223affaa58" providerId="LiveId" clId="{635FB5E7-31A4-4527-839D-F997D3C16968}" dt="2022-03-17T12:56:26.883" v="2514"/>
        <pc:sldMkLst>
          <pc:docMk/>
          <pc:sldMk cId="3140209682" sldId="358"/>
        </pc:sldMkLst>
        <pc:spChg chg="del mod">
          <ac:chgData name="ludovica@skillselevationfhb.com" userId="d66ab3223affaa58" providerId="LiveId" clId="{635FB5E7-31A4-4527-839D-F997D3C16968}" dt="2022-03-17T12:20:06.722" v="1512" actId="21"/>
          <ac:spMkLst>
            <pc:docMk/>
            <pc:sldMk cId="3140209682" sldId="358"/>
            <ac:spMk id="9" creationId="{860BECD8-C24B-4AF3-9FE5-50B232840A41}"/>
          </ac:spMkLst>
        </pc:spChg>
        <pc:spChg chg="mod">
          <ac:chgData name="ludovica@skillselevationfhb.com" userId="d66ab3223affaa58" providerId="LiveId" clId="{635FB5E7-31A4-4527-839D-F997D3C16968}" dt="2022-03-17T12:20:34.273" v="1520" actId="1076"/>
          <ac:spMkLst>
            <pc:docMk/>
            <pc:sldMk cId="3140209682" sldId="358"/>
            <ac:spMk id="10" creationId="{97EAF0DC-B76E-433D-AC33-B79E0A563A13}"/>
          </ac:spMkLst>
        </pc:spChg>
        <pc:picChg chg="del">
          <ac:chgData name="ludovica@skillselevationfhb.com" userId="d66ab3223affaa58" providerId="LiveId" clId="{635FB5E7-31A4-4527-839D-F997D3C16968}" dt="2022-03-17T12:17:07.690" v="1312" actId="478"/>
          <ac:picMkLst>
            <pc:docMk/>
            <pc:sldMk cId="3140209682" sldId="358"/>
            <ac:picMk id="11" creationId="{9AACD9D9-FBD2-478B-8A33-FAB7AEC54A78}"/>
          </ac:picMkLst>
        </pc:picChg>
      </pc:sldChg>
      <pc:sldChg chg="delSp add del mod">
        <pc:chgData name="ludovica@skillselevationfhb.com" userId="d66ab3223affaa58" providerId="LiveId" clId="{635FB5E7-31A4-4527-839D-F997D3C16968}" dt="2022-03-17T12:21:10.184" v="1522" actId="47"/>
        <pc:sldMkLst>
          <pc:docMk/>
          <pc:sldMk cId="3090979433" sldId="359"/>
        </pc:sldMkLst>
        <pc:picChg chg="del">
          <ac:chgData name="ludovica@skillselevationfhb.com" userId="d66ab3223affaa58" providerId="LiveId" clId="{635FB5E7-31A4-4527-839D-F997D3C16968}" dt="2022-03-17T12:21:06.950" v="1521" actId="478"/>
          <ac:picMkLst>
            <pc:docMk/>
            <pc:sldMk cId="3090979433" sldId="359"/>
            <ac:picMk id="11" creationId="{9AACD9D9-FBD2-478B-8A33-FAB7AEC54A78}"/>
          </ac:picMkLst>
        </pc:picChg>
      </pc:sldChg>
      <pc:sldChg chg="delSp modSp add del mod">
        <pc:chgData name="ludovica@skillselevationfhb.com" userId="d66ab3223affaa58" providerId="LiveId" clId="{635FB5E7-31A4-4527-839D-F997D3C16968}" dt="2022-03-17T12:21:12.664" v="1523" actId="47"/>
        <pc:sldMkLst>
          <pc:docMk/>
          <pc:sldMk cId="1541724930" sldId="360"/>
        </pc:sldMkLst>
        <pc:spChg chg="mod">
          <ac:chgData name="ludovica@skillselevationfhb.com" userId="d66ab3223affaa58" providerId="LiveId" clId="{635FB5E7-31A4-4527-839D-F997D3C16968}" dt="2022-03-17T11:59:20.050" v="1048" actId="20577"/>
          <ac:spMkLst>
            <pc:docMk/>
            <pc:sldMk cId="1541724930" sldId="360"/>
            <ac:spMk id="10" creationId="{97EAF0DC-B76E-433D-AC33-B79E0A563A13}"/>
          </ac:spMkLst>
        </pc:spChg>
        <pc:picChg chg="del">
          <ac:chgData name="ludovica@skillselevationfhb.com" userId="d66ab3223affaa58" providerId="LiveId" clId="{635FB5E7-31A4-4527-839D-F997D3C16968}" dt="2022-03-17T11:59:15.437" v="1046" actId="21"/>
          <ac:picMkLst>
            <pc:docMk/>
            <pc:sldMk cId="1541724930" sldId="360"/>
            <ac:picMk id="11" creationId="{9AACD9D9-FBD2-478B-8A33-FAB7AEC54A78}"/>
          </ac:picMkLst>
        </pc:picChg>
      </pc:sldChg>
      <pc:sldChg chg="modSp add del mod">
        <pc:chgData name="ludovica@skillselevationfhb.com" userId="d66ab3223affaa58" providerId="LiveId" clId="{635FB5E7-31A4-4527-839D-F997D3C16968}" dt="2022-03-17T12:22:28.174" v="1537" actId="47"/>
        <pc:sldMkLst>
          <pc:docMk/>
          <pc:sldMk cId="954257141" sldId="361"/>
        </pc:sldMkLst>
        <pc:spChg chg="mod">
          <ac:chgData name="ludovica@skillselevationfhb.com" userId="d66ab3223affaa58" providerId="LiveId" clId="{635FB5E7-31A4-4527-839D-F997D3C16968}" dt="2022-03-17T12:00:27.734" v="1050"/>
          <ac:spMkLst>
            <pc:docMk/>
            <pc:sldMk cId="954257141" sldId="361"/>
            <ac:spMk id="10" creationId="{97EAF0DC-B76E-433D-AC33-B79E0A563A13}"/>
          </ac:spMkLst>
        </pc:spChg>
      </pc:sldChg>
      <pc:sldChg chg="add del">
        <pc:chgData name="ludovica@skillselevationfhb.com" userId="d66ab3223affaa58" providerId="LiveId" clId="{635FB5E7-31A4-4527-839D-F997D3C16968}" dt="2022-03-17T12:06:20.998" v="1155" actId="2696"/>
        <pc:sldMkLst>
          <pc:docMk/>
          <pc:sldMk cId="3899847309" sldId="362"/>
        </pc:sldMkLst>
      </pc:sldChg>
      <pc:sldChg chg="addSp delSp modSp add del mod">
        <pc:chgData name="ludovica@skillselevationfhb.com" userId="d66ab3223affaa58" providerId="LiveId" clId="{635FB5E7-31A4-4527-839D-F997D3C16968}" dt="2022-03-17T12:07:17.411" v="1172" actId="47"/>
        <pc:sldMkLst>
          <pc:docMk/>
          <pc:sldMk cId="3913011666" sldId="363"/>
        </pc:sldMkLst>
        <pc:spChg chg="mod">
          <ac:chgData name="ludovica@skillselevationfhb.com" userId="d66ab3223affaa58" providerId="LiveId" clId="{635FB5E7-31A4-4527-839D-F997D3C16968}" dt="2022-03-17T12:06:37.441" v="1160" actId="1076"/>
          <ac:spMkLst>
            <pc:docMk/>
            <pc:sldMk cId="3913011666" sldId="363"/>
            <ac:spMk id="9" creationId="{860BECD8-C24B-4AF3-9FE5-50B232840A41}"/>
          </ac:spMkLst>
        </pc:spChg>
        <pc:spChg chg="del mod">
          <ac:chgData name="ludovica@skillselevationfhb.com" userId="d66ab3223affaa58" providerId="LiveId" clId="{635FB5E7-31A4-4527-839D-F997D3C16968}" dt="2022-03-17T12:06:35.288" v="1159" actId="21"/>
          <ac:spMkLst>
            <pc:docMk/>
            <pc:sldMk cId="3913011666" sldId="363"/>
            <ac:spMk id="10" creationId="{97EAF0DC-B76E-433D-AC33-B79E0A563A13}"/>
          </ac:spMkLst>
        </pc:spChg>
        <pc:picChg chg="add del mod">
          <ac:chgData name="ludovica@skillselevationfhb.com" userId="d66ab3223affaa58" providerId="LiveId" clId="{635FB5E7-31A4-4527-839D-F997D3C16968}" dt="2022-03-17T12:07:03.749" v="1165" actId="21"/>
          <ac:picMkLst>
            <pc:docMk/>
            <pc:sldMk cId="3913011666" sldId="363"/>
            <ac:picMk id="8194" creationId="{DAAEA594-40E1-45C7-842C-EC1F20072727}"/>
          </ac:picMkLst>
        </pc:picChg>
      </pc:sldChg>
      <pc:sldChg chg="add del">
        <pc:chgData name="ludovica@skillselevationfhb.com" userId="d66ab3223affaa58" providerId="LiveId" clId="{635FB5E7-31A4-4527-839D-F997D3C16968}" dt="2022-03-17T12:22:30.664" v="1538" actId="47"/>
        <pc:sldMkLst>
          <pc:docMk/>
          <pc:sldMk cId="2009607578" sldId="364"/>
        </pc:sldMkLst>
      </pc:sldChg>
      <pc:sldChg chg="addSp delSp modSp add mod ord">
        <pc:chgData name="ludovica@skillselevationfhb.com" userId="d66ab3223affaa58" providerId="LiveId" clId="{635FB5E7-31A4-4527-839D-F997D3C16968}" dt="2022-03-17T12:56:23.308" v="2512"/>
        <pc:sldMkLst>
          <pc:docMk/>
          <pc:sldMk cId="955612725" sldId="365"/>
        </pc:sldMkLst>
        <pc:spChg chg="mod">
          <ac:chgData name="ludovica@skillselevationfhb.com" userId="d66ab3223affaa58" providerId="LiveId" clId="{635FB5E7-31A4-4527-839D-F997D3C16968}" dt="2022-03-17T12:07:44.753" v="1174" actId="1076"/>
          <ac:spMkLst>
            <pc:docMk/>
            <pc:sldMk cId="955612725" sldId="365"/>
            <ac:spMk id="9" creationId="{860BECD8-C24B-4AF3-9FE5-50B232840A41}"/>
          </ac:spMkLst>
        </pc:spChg>
        <pc:spChg chg="mod">
          <ac:chgData name="ludovica@skillselevationfhb.com" userId="d66ab3223affaa58" providerId="LiveId" clId="{635FB5E7-31A4-4527-839D-F997D3C16968}" dt="2022-03-17T12:22:09.260" v="1531" actId="14100"/>
          <ac:spMkLst>
            <pc:docMk/>
            <pc:sldMk cId="955612725" sldId="365"/>
            <ac:spMk id="10" creationId="{97EAF0DC-B76E-433D-AC33-B79E0A563A13}"/>
          </ac:spMkLst>
        </pc:spChg>
        <pc:picChg chg="add del mod">
          <ac:chgData name="ludovica@skillselevationfhb.com" userId="d66ab3223affaa58" providerId="LiveId" clId="{635FB5E7-31A4-4527-839D-F997D3C16968}" dt="2022-03-17T12:15:51.730" v="1293" actId="21"/>
          <ac:picMkLst>
            <pc:docMk/>
            <pc:sldMk cId="955612725" sldId="365"/>
            <ac:picMk id="8" creationId="{7B5CD1E7-9F4B-4367-8870-D39E55F83905}"/>
          </ac:picMkLst>
        </pc:picChg>
        <pc:picChg chg="del">
          <ac:chgData name="ludovica@skillselevationfhb.com" userId="d66ab3223affaa58" providerId="LiveId" clId="{635FB5E7-31A4-4527-839D-F997D3C16968}" dt="2022-03-17T12:03:29.077" v="1078" actId="478"/>
          <ac:picMkLst>
            <pc:docMk/>
            <pc:sldMk cId="955612725" sldId="365"/>
            <ac:picMk id="8194" creationId="{DAAEA594-40E1-45C7-842C-EC1F20072727}"/>
          </ac:picMkLst>
        </pc:picChg>
        <pc:picChg chg="add mod">
          <ac:chgData name="ludovica@skillselevationfhb.com" userId="d66ab3223affaa58" providerId="LiveId" clId="{635FB5E7-31A4-4527-839D-F997D3C16968}" dt="2022-03-17T12:22:12.894" v="1532" actId="1076"/>
          <ac:picMkLst>
            <pc:docMk/>
            <pc:sldMk cId="955612725" sldId="365"/>
            <ac:picMk id="10242" creationId="{976692F9-A8A5-427D-B013-77B07F50CA03}"/>
          </ac:picMkLst>
        </pc:picChg>
      </pc:sldChg>
      <pc:sldChg chg="addSp delSp modSp add mod ord">
        <pc:chgData name="ludovica@skillselevationfhb.com" userId="d66ab3223affaa58" providerId="LiveId" clId="{635FB5E7-31A4-4527-839D-F997D3C16968}" dt="2022-03-17T12:26:27.003" v="1835" actId="1076"/>
        <pc:sldMkLst>
          <pc:docMk/>
          <pc:sldMk cId="3459933770" sldId="366"/>
        </pc:sldMkLst>
        <pc:spChg chg="mod">
          <ac:chgData name="ludovica@skillselevationfhb.com" userId="d66ab3223affaa58" providerId="LiveId" clId="{635FB5E7-31A4-4527-839D-F997D3C16968}" dt="2022-03-17T12:13:48.985" v="1278" actId="1076"/>
          <ac:spMkLst>
            <pc:docMk/>
            <pc:sldMk cId="3459933770" sldId="366"/>
            <ac:spMk id="9" creationId="{860BECD8-C24B-4AF3-9FE5-50B232840A41}"/>
          </ac:spMkLst>
        </pc:spChg>
        <pc:spChg chg="del">
          <ac:chgData name="ludovica@skillselevationfhb.com" userId="d66ab3223affaa58" providerId="LiveId" clId="{635FB5E7-31A4-4527-839D-F997D3C16968}" dt="2022-03-17T12:05:31.218" v="1153" actId="21"/>
          <ac:spMkLst>
            <pc:docMk/>
            <pc:sldMk cId="3459933770" sldId="366"/>
            <ac:spMk id="10" creationId="{97EAF0DC-B76E-433D-AC33-B79E0A563A13}"/>
          </ac:spMkLst>
        </pc:spChg>
        <pc:spChg chg="add mod">
          <ac:chgData name="ludovica@skillselevationfhb.com" userId="d66ab3223affaa58" providerId="LiveId" clId="{635FB5E7-31A4-4527-839D-F997D3C16968}" dt="2022-03-17T12:12:57.989" v="1274" actId="1076"/>
          <ac:spMkLst>
            <pc:docMk/>
            <pc:sldMk cId="3459933770" sldId="366"/>
            <ac:spMk id="11" creationId="{2ABBDD92-0F02-47B2-B271-364B65F76626}"/>
          </ac:spMkLst>
        </pc:spChg>
        <pc:picChg chg="add mod">
          <ac:chgData name="ludovica@skillselevationfhb.com" userId="d66ab3223affaa58" providerId="LiveId" clId="{635FB5E7-31A4-4527-839D-F997D3C16968}" dt="2022-03-17T12:26:27.003" v="1835" actId="1076"/>
          <ac:picMkLst>
            <pc:docMk/>
            <pc:sldMk cId="3459933770" sldId="366"/>
            <ac:picMk id="8" creationId="{7D730BD5-8585-4FF0-BA08-8D3B4E413F57}"/>
          </ac:picMkLst>
        </pc:picChg>
        <pc:picChg chg="del">
          <ac:chgData name="ludovica@skillselevationfhb.com" userId="d66ab3223affaa58" providerId="LiveId" clId="{635FB5E7-31A4-4527-839D-F997D3C16968}" dt="2022-03-17T12:05:15.704" v="1149" actId="21"/>
          <ac:picMkLst>
            <pc:docMk/>
            <pc:sldMk cId="3459933770" sldId="366"/>
            <ac:picMk id="8194" creationId="{DAAEA594-40E1-45C7-842C-EC1F20072727}"/>
          </ac:picMkLst>
        </pc:picChg>
      </pc:sldChg>
      <pc:sldChg chg="addSp delSp modSp add mod">
        <pc:chgData name="ludovica@skillselevationfhb.com" userId="d66ab3223affaa58" providerId="LiveId" clId="{635FB5E7-31A4-4527-839D-F997D3C16968}" dt="2022-03-17T12:26:43.479" v="1842" actId="14100"/>
        <pc:sldMkLst>
          <pc:docMk/>
          <pc:sldMk cId="3586672497" sldId="367"/>
        </pc:sldMkLst>
        <pc:spChg chg="mod">
          <ac:chgData name="ludovica@skillselevationfhb.com" userId="d66ab3223affaa58" providerId="LiveId" clId="{635FB5E7-31A4-4527-839D-F997D3C16968}" dt="2022-03-17T12:26:38.617" v="1840" actId="1076"/>
          <ac:spMkLst>
            <pc:docMk/>
            <pc:sldMk cId="3586672497" sldId="367"/>
            <ac:spMk id="9" creationId="{860BECD8-C24B-4AF3-9FE5-50B232840A41}"/>
          </ac:spMkLst>
        </pc:spChg>
        <pc:spChg chg="mod">
          <ac:chgData name="ludovica@skillselevationfhb.com" userId="d66ab3223affaa58" providerId="LiveId" clId="{635FB5E7-31A4-4527-839D-F997D3C16968}" dt="2022-03-17T12:26:43.479" v="1842" actId="14100"/>
          <ac:spMkLst>
            <pc:docMk/>
            <pc:sldMk cId="3586672497" sldId="367"/>
            <ac:spMk id="11" creationId="{2ABBDD92-0F02-47B2-B271-364B65F76626}"/>
          </ac:spMkLst>
        </pc:spChg>
        <pc:picChg chg="del">
          <ac:chgData name="ludovica@skillselevationfhb.com" userId="d66ab3223affaa58" providerId="LiveId" clId="{635FB5E7-31A4-4527-839D-F997D3C16968}" dt="2022-03-17T12:22:54.646" v="1541" actId="478"/>
          <ac:picMkLst>
            <pc:docMk/>
            <pc:sldMk cId="3586672497" sldId="367"/>
            <ac:picMk id="8" creationId="{7D730BD5-8585-4FF0-BA08-8D3B4E413F57}"/>
          </ac:picMkLst>
        </pc:picChg>
        <pc:picChg chg="add del">
          <ac:chgData name="ludovica@skillselevationfhb.com" userId="d66ab3223affaa58" providerId="LiveId" clId="{635FB5E7-31A4-4527-839D-F997D3C16968}" dt="2022-03-17T12:22:54.646" v="1541" actId="478"/>
          <ac:picMkLst>
            <pc:docMk/>
            <pc:sldMk cId="3586672497" sldId="367"/>
            <ac:picMk id="11266" creationId="{C4CA0674-5A44-4255-B2FD-2B64F045A82A}"/>
          </ac:picMkLst>
        </pc:picChg>
        <pc:picChg chg="add mod">
          <ac:chgData name="ludovica@skillselevationfhb.com" userId="d66ab3223affaa58" providerId="LiveId" clId="{635FB5E7-31A4-4527-839D-F997D3C16968}" dt="2022-03-17T12:23:12.828" v="1574" actId="1076"/>
          <ac:picMkLst>
            <pc:docMk/>
            <pc:sldMk cId="3586672497" sldId="367"/>
            <ac:picMk id="11268" creationId="{A79645D4-B250-44C3-A0AB-8B4AE334975D}"/>
          </ac:picMkLst>
        </pc:picChg>
      </pc:sldChg>
      <pc:sldChg chg="addSp delSp modSp add mod">
        <pc:chgData name="ludovica@skillselevationfhb.com" userId="d66ab3223affaa58" providerId="LiveId" clId="{635FB5E7-31A4-4527-839D-F997D3C16968}" dt="2022-03-17T12:32:02.667" v="2258" actId="1076"/>
        <pc:sldMkLst>
          <pc:docMk/>
          <pc:sldMk cId="2952973409" sldId="368"/>
        </pc:sldMkLst>
        <pc:spChg chg="mod">
          <ac:chgData name="ludovica@skillselevationfhb.com" userId="d66ab3223affaa58" providerId="LiveId" clId="{635FB5E7-31A4-4527-839D-F997D3C16968}" dt="2022-03-17T12:31:48.261" v="2254" actId="1076"/>
          <ac:spMkLst>
            <pc:docMk/>
            <pc:sldMk cId="2952973409" sldId="368"/>
            <ac:spMk id="9" creationId="{860BECD8-C24B-4AF3-9FE5-50B232840A41}"/>
          </ac:spMkLst>
        </pc:spChg>
        <pc:spChg chg="mod">
          <ac:chgData name="ludovica@skillselevationfhb.com" userId="d66ab3223affaa58" providerId="LiveId" clId="{635FB5E7-31A4-4527-839D-F997D3C16968}" dt="2022-03-17T12:31:52.111" v="2256" actId="14100"/>
          <ac:spMkLst>
            <pc:docMk/>
            <pc:sldMk cId="2952973409" sldId="368"/>
            <ac:spMk id="11" creationId="{2ABBDD92-0F02-47B2-B271-364B65F76626}"/>
          </ac:spMkLst>
        </pc:spChg>
        <pc:picChg chg="del">
          <ac:chgData name="ludovica@skillselevationfhb.com" userId="d66ab3223affaa58" providerId="LiveId" clId="{635FB5E7-31A4-4527-839D-F997D3C16968}" dt="2022-03-17T12:27:04.270" v="1844" actId="478"/>
          <ac:picMkLst>
            <pc:docMk/>
            <pc:sldMk cId="2952973409" sldId="368"/>
            <ac:picMk id="11268" creationId="{A79645D4-B250-44C3-A0AB-8B4AE334975D}"/>
          </ac:picMkLst>
        </pc:picChg>
        <pc:picChg chg="add mod">
          <ac:chgData name="ludovica@skillselevationfhb.com" userId="d66ab3223affaa58" providerId="LiveId" clId="{635FB5E7-31A4-4527-839D-F997D3C16968}" dt="2022-03-17T12:32:02.667" v="2258" actId="1076"/>
          <ac:picMkLst>
            <pc:docMk/>
            <pc:sldMk cId="2952973409" sldId="368"/>
            <ac:picMk id="12290" creationId="{9600D786-EFA9-48C5-AC23-9D8FFF9B5DB5}"/>
          </ac:picMkLst>
        </pc:picChg>
      </pc:sldChg>
      <pc:sldChg chg="addSp delSp modSp add mod">
        <pc:chgData name="ludovica@skillselevationfhb.com" userId="d66ab3223affaa58" providerId="LiveId" clId="{635FB5E7-31A4-4527-839D-F997D3C16968}" dt="2022-03-17T12:59:12.998" v="2597" actId="20577"/>
        <pc:sldMkLst>
          <pc:docMk/>
          <pc:sldMk cId="3385760552" sldId="369"/>
        </pc:sldMkLst>
        <pc:spChg chg="mod">
          <ac:chgData name="ludovica@skillselevationfhb.com" userId="d66ab3223affaa58" providerId="LiveId" clId="{635FB5E7-31A4-4527-839D-F997D3C16968}" dt="2022-03-17T12:59:12.998" v="2597" actId="20577"/>
          <ac:spMkLst>
            <pc:docMk/>
            <pc:sldMk cId="3385760552" sldId="369"/>
            <ac:spMk id="9" creationId="{860BECD8-C24B-4AF3-9FE5-50B232840A41}"/>
          </ac:spMkLst>
        </pc:spChg>
        <pc:spChg chg="mod">
          <ac:chgData name="ludovica@skillselevationfhb.com" userId="d66ab3223affaa58" providerId="LiveId" clId="{635FB5E7-31A4-4527-839D-F997D3C16968}" dt="2022-03-17T12:42:54.305" v="2324" actId="14100"/>
          <ac:spMkLst>
            <pc:docMk/>
            <pc:sldMk cId="3385760552" sldId="369"/>
            <ac:spMk id="11" creationId="{2ABBDD92-0F02-47B2-B271-364B65F76626}"/>
          </ac:spMkLst>
        </pc:spChg>
        <pc:picChg chg="del">
          <ac:chgData name="ludovica@skillselevationfhb.com" userId="d66ab3223affaa58" providerId="LiveId" clId="{635FB5E7-31A4-4527-839D-F997D3C16968}" dt="2022-03-17T12:40:06.587" v="2260" actId="478"/>
          <ac:picMkLst>
            <pc:docMk/>
            <pc:sldMk cId="3385760552" sldId="369"/>
            <ac:picMk id="12290" creationId="{9600D786-EFA9-48C5-AC23-9D8FFF9B5DB5}"/>
          </ac:picMkLst>
        </pc:picChg>
        <pc:picChg chg="add mod">
          <ac:chgData name="ludovica@skillselevationfhb.com" userId="d66ab3223affaa58" providerId="LiveId" clId="{635FB5E7-31A4-4527-839D-F997D3C16968}" dt="2022-03-17T12:40:12.439" v="2263" actId="1076"/>
          <ac:picMkLst>
            <pc:docMk/>
            <pc:sldMk cId="3385760552" sldId="369"/>
            <ac:picMk id="13314" creationId="{CEA67130-AF62-4140-BE46-EF483730B600}"/>
          </ac:picMkLst>
        </pc:picChg>
      </pc:sldChg>
      <pc:sldChg chg="addSp delSp modSp add mod">
        <pc:chgData name="ludovica@skillselevationfhb.com" userId="d66ab3223affaa58" providerId="LiveId" clId="{635FB5E7-31A4-4527-839D-F997D3C16968}" dt="2022-03-17T12:50:29.353" v="2485" actId="1076"/>
        <pc:sldMkLst>
          <pc:docMk/>
          <pc:sldMk cId="237273025" sldId="370"/>
        </pc:sldMkLst>
        <pc:spChg chg="mod">
          <ac:chgData name="ludovica@skillselevationfhb.com" userId="d66ab3223affaa58" providerId="LiveId" clId="{635FB5E7-31A4-4527-839D-F997D3C16968}" dt="2022-03-17T12:48:38.980" v="2379" actId="1076"/>
          <ac:spMkLst>
            <pc:docMk/>
            <pc:sldMk cId="237273025" sldId="370"/>
            <ac:spMk id="9" creationId="{860BECD8-C24B-4AF3-9FE5-50B232840A41}"/>
          </ac:spMkLst>
        </pc:spChg>
        <pc:spChg chg="mod">
          <ac:chgData name="ludovica@skillselevationfhb.com" userId="d66ab3223affaa58" providerId="LiveId" clId="{635FB5E7-31A4-4527-839D-F997D3C16968}" dt="2022-03-17T12:50:26.044" v="2484" actId="1076"/>
          <ac:spMkLst>
            <pc:docMk/>
            <pc:sldMk cId="237273025" sldId="370"/>
            <ac:spMk id="11" creationId="{2ABBDD92-0F02-47B2-B271-364B65F76626}"/>
          </ac:spMkLst>
        </pc:spChg>
        <pc:picChg chg="add del mod">
          <ac:chgData name="ludovica@skillselevationfhb.com" userId="d66ab3223affaa58" providerId="LiveId" clId="{635FB5E7-31A4-4527-839D-F997D3C16968}" dt="2022-03-17T12:46:29.925" v="2329" actId="478"/>
          <ac:picMkLst>
            <pc:docMk/>
            <pc:sldMk cId="237273025" sldId="370"/>
            <ac:picMk id="10" creationId="{1EF08119-CE16-49E7-BBAD-5B9BA647FA15}"/>
          </ac:picMkLst>
        </pc:picChg>
        <pc:picChg chg="add del mod">
          <ac:chgData name="ludovica@skillselevationfhb.com" userId="d66ab3223affaa58" providerId="LiveId" clId="{635FB5E7-31A4-4527-839D-F997D3C16968}" dt="2022-03-17T12:46:29.925" v="2329" actId="478"/>
          <ac:picMkLst>
            <pc:docMk/>
            <pc:sldMk cId="237273025" sldId="370"/>
            <ac:picMk id="12" creationId="{DCD67338-B78E-40EB-87C2-2708222EAE22}"/>
          </ac:picMkLst>
        </pc:picChg>
        <pc:picChg chg="del">
          <ac:chgData name="ludovica@skillselevationfhb.com" userId="d66ab3223affaa58" providerId="LiveId" clId="{635FB5E7-31A4-4527-839D-F997D3C16968}" dt="2022-03-17T12:46:25.489" v="2327" actId="21"/>
          <ac:picMkLst>
            <pc:docMk/>
            <pc:sldMk cId="237273025" sldId="370"/>
            <ac:picMk id="13314" creationId="{CEA67130-AF62-4140-BE46-EF483730B600}"/>
          </ac:picMkLst>
        </pc:picChg>
        <pc:picChg chg="add del">
          <ac:chgData name="ludovica@skillselevationfhb.com" userId="d66ab3223affaa58" providerId="LiveId" clId="{635FB5E7-31A4-4527-839D-F997D3C16968}" dt="2022-03-17T12:46:25.489" v="2327" actId="21"/>
          <ac:picMkLst>
            <pc:docMk/>
            <pc:sldMk cId="237273025" sldId="370"/>
            <ac:picMk id="14338" creationId="{48499B34-0EB8-41D4-B779-693789109244}"/>
          </ac:picMkLst>
        </pc:picChg>
        <pc:picChg chg="add mod">
          <ac:chgData name="ludovica@skillselevationfhb.com" userId="d66ab3223affaa58" providerId="LiveId" clId="{635FB5E7-31A4-4527-839D-F997D3C16968}" dt="2022-03-17T12:50:29.353" v="2485" actId="1076"/>
          <ac:picMkLst>
            <pc:docMk/>
            <pc:sldMk cId="237273025" sldId="370"/>
            <ac:picMk id="14340" creationId="{4BB2067A-1B95-42D3-A0D9-BB67B4F52D80}"/>
          </ac:picMkLst>
        </pc:picChg>
      </pc:sldChg>
      <pc:sldChg chg="addSp delSp modSp add mod">
        <pc:chgData name="ludovica@skillselevationfhb.com" userId="d66ab3223affaa58" providerId="LiveId" clId="{635FB5E7-31A4-4527-839D-F997D3C16968}" dt="2022-03-17T13:55:24.221" v="2725" actId="207"/>
        <pc:sldMkLst>
          <pc:docMk/>
          <pc:sldMk cId="31787249" sldId="371"/>
        </pc:sldMkLst>
        <pc:spChg chg="mod">
          <ac:chgData name="ludovica@skillselevationfhb.com" userId="d66ab3223affaa58" providerId="LiveId" clId="{635FB5E7-31A4-4527-839D-F997D3C16968}" dt="2022-03-17T12:57:03.491" v="2546" actId="14100"/>
          <ac:spMkLst>
            <pc:docMk/>
            <pc:sldMk cId="31787249" sldId="371"/>
            <ac:spMk id="9" creationId="{860BECD8-C24B-4AF3-9FE5-50B232840A41}"/>
          </ac:spMkLst>
        </pc:spChg>
        <pc:spChg chg="add mod">
          <ac:chgData name="ludovica@skillselevationfhb.com" userId="d66ab3223affaa58" providerId="LiveId" clId="{635FB5E7-31A4-4527-839D-F997D3C16968}" dt="2022-03-17T13:55:24.221" v="2725" actId="207"/>
          <ac:spMkLst>
            <pc:docMk/>
            <pc:sldMk cId="31787249" sldId="371"/>
            <ac:spMk id="10" creationId="{63BDE5B8-E989-4734-ACC3-B8F111B8E770}"/>
          </ac:spMkLst>
        </pc:spChg>
        <pc:spChg chg="mod">
          <ac:chgData name="ludovica@skillselevationfhb.com" userId="d66ab3223affaa58" providerId="LiveId" clId="{635FB5E7-31A4-4527-839D-F997D3C16968}" dt="2022-03-17T12:58:09.073" v="2588" actId="20577"/>
          <ac:spMkLst>
            <pc:docMk/>
            <pc:sldMk cId="31787249" sldId="371"/>
            <ac:spMk id="11" creationId="{2ABBDD92-0F02-47B2-B271-364B65F76626}"/>
          </ac:spMkLst>
        </pc:spChg>
        <pc:picChg chg="del">
          <ac:chgData name="ludovica@skillselevationfhb.com" userId="d66ab3223affaa58" providerId="LiveId" clId="{635FB5E7-31A4-4527-839D-F997D3C16968}" dt="2022-03-17T12:56:50.858" v="2516" actId="478"/>
          <ac:picMkLst>
            <pc:docMk/>
            <pc:sldMk cId="31787249" sldId="371"/>
            <ac:picMk id="14340" creationId="{4BB2067A-1B95-42D3-A0D9-BB67B4F52D80}"/>
          </ac:picMkLst>
        </pc:picChg>
        <pc:picChg chg="add mod">
          <ac:chgData name="ludovica@skillselevationfhb.com" userId="d66ab3223affaa58" providerId="LiveId" clId="{635FB5E7-31A4-4527-839D-F997D3C16968}" dt="2022-03-17T13:52:32.275" v="2705" actId="1076"/>
          <ac:picMkLst>
            <pc:docMk/>
            <pc:sldMk cId="31787249" sldId="371"/>
            <ac:picMk id="15362" creationId="{C63DE2BC-56F3-4CDE-BDE5-D91420341491}"/>
          </ac:picMkLst>
        </pc:picChg>
      </pc:sldChg>
      <pc:sldChg chg="addSp delSp modSp add">
        <pc:chgData name="ludovica@skillselevationfhb.com" userId="d66ab3223affaa58" providerId="LiveId" clId="{635FB5E7-31A4-4527-839D-F997D3C16968}" dt="2022-03-17T15:06:17.221" v="2781" actId="1076"/>
        <pc:sldMkLst>
          <pc:docMk/>
          <pc:sldMk cId="703461296" sldId="372"/>
        </pc:sldMkLst>
        <pc:picChg chg="add del mod">
          <ac:chgData name="ludovica@skillselevationfhb.com" userId="d66ab3223affaa58" providerId="LiveId" clId="{635FB5E7-31A4-4527-839D-F997D3C16968}" dt="2022-03-17T15:06:05.307" v="2777" actId="21"/>
          <ac:picMkLst>
            <pc:docMk/>
            <pc:sldMk cId="703461296" sldId="372"/>
            <ac:picMk id="4098" creationId="{FFD7FFFC-5C9B-4071-A2C8-F28C9EE08167}"/>
          </ac:picMkLst>
        </pc:picChg>
        <pc:picChg chg="del">
          <ac:chgData name="ludovica@skillselevationfhb.com" userId="d66ab3223affaa58" providerId="LiveId" clId="{635FB5E7-31A4-4527-839D-F997D3C16968}" dt="2022-03-17T13:28:41.264" v="2604" actId="478"/>
          <ac:picMkLst>
            <pc:docMk/>
            <pc:sldMk cId="703461296" sldId="372"/>
            <ac:picMk id="6146" creationId="{620DB43A-1971-4B16-8CA4-5CB313C614D7}"/>
          </ac:picMkLst>
        </pc:picChg>
        <pc:picChg chg="add mod">
          <ac:chgData name="ludovica@skillselevationfhb.com" userId="d66ab3223affaa58" providerId="LiveId" clId="{635FB5E7-31A4-4527-839D-F997D3C16968}" dt="2022-03-17T15:06:17.221" v="2781" actId="1076"/>
          <ac:picMkLst>
            <pc:docMk/>
            <pc:sldMk cId="703461296" sldId="372"/>
            <ac:picMk id="16386" creationId="{8CB76113-DDF7-4FB9-83EA-E209BC4B2004}"/>
          </ac:picMkLst>
        </pc:picChg>
      </pc:sldChg>
      <pc:sldChg chg="delSp modSp add del mod">
        <pc:chgData name="ludovica@skillselevationfhb.com" userId="d66ab3223affaa58" providerId="LiveId" clId="{635FB5E7-31A4-4527-839D-F997D3C16968}" dt="2022-03-17T13:53:16.683" v="2715" actId="47"/>
        <pc:sldMkLst>
          <pc:docMk/>
          <pc:sldMk cId="1225571853" sldId="373"/>
        </pc:sldMkLst>
        <pc:spChg chg="del mod">
          <ac:chgData name="ludovica@skillselevationfhb.com" userId="d66ab3223affaa58" providerId="LiveId" clId="{635FB5E7-31A4-4527-839D-F997D3C16968}" dt="2022-03-17T13:52:21.783" v="2700"/>
          <ac:spMkLst>
            <pc:docMk/>
            <pc:sldMk cId="1225571853" sldId="373"/>
            <ac:spMk id="9" creationId="{860BECD8-C24B-4AF3-9FE5-50B232840A41}"/>
          </ac:spMkLst>
        </pc:spChg>
        <pc:spChg chg="del mod">
          <ac:chgData name="ludovica@skillselevationfhb.com" userId="d66ab3223affaa58" providerId="LiveId" clId="{635FB5E7-31A4-4527-839D-F997D3C16968}" dt="2022-03-17T13:50:56.173" v="2694"/>
          <ac:spMkLst>
            <pc:docMk/>
            <pc:sldMk cId="1225571853" sldId="373"/>
            <ac:spMk id="11" creationId="{2ABBDD92-0F02-47B2-B271-364B65F76626}"/>
          </ac:spMkLst>
        </pc:spChg>
        <pc:picChg chg="del">
          <ac:chgData name="ludovica@skillselevationfhb.com" userId="d66ab3223affaa58" providerId="LiveId" clId="{635FB5E7-31A4-4527-839D-F997D3C16968}" dt="2022-03-17T13:50:56.170" v="2692" actId="478"/>
          <ac:picMkLst>
            <pc:docMk/>
            <pc:sldMk cId="1225571853" sldId="373"/>
            <ac:picMk id="15362" creationId="{C63DE2BC-56F3-4CDE-BDE5-D9142034149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48B540-3BB6-5F4C-8E8C-53941F1FD4C8}" type="doc">
      <dgm:prSet loTypeId="urn:microsoft.com/office/officeart/2008/layout/VerticalCurvedList" loCatId="" qsTypeId="urn:microsoft.com/office/officeart/2005/8/quickstyle/simple1" qsCatId="simple" csTypeId="urn:microsoft.com/office/officeart/2005/8/colors/colorful5" csCatId="colorful" phldr="1"/>
      <dgm:spPr/>
      <dgm:t>
        <a:bodyPr/>
        <a:lstStyle/>
        <a:p>
          <a:endParaRPr lang="en-US"/>
        </a:p>
      </dgm:t>
    </dgm:pt>
    <dgm:pt modelId="{583330D5-3130-0A4F-91EB-7D23C9327279}">
      <dgm:prSet phldrT="[Text]"/>
      <dgm:spPr/>
      <dgm:t>
        <a:bodyPr/>
        <a:lstStyle/>
        <a:p>
          <a:r>
            <a:rPr lang="en-US" dirty="0"/>
            <a:t>Introduction &amp; Aims</a:t>
          </a:r>
        </a:p>
      </dgm:t>
    </dgm:pt>
    <dgm:pt modelId="{3BAA3BDE-6F99-C540-B94D-BF0ADF91E09D}" type="parTrans" cxnId="{D39E2132-9889-0642-94BD-EFC5026A7961}">
      <dgm:prSet/>
      <dgm:spPr/>
      <dgm:t>
        <a:bodyPr/>
        <a:lstStyle/>
        <a:p>
          <a:endParaRPr lang="en-US"/>
        </a:p>
      </dgm:t>
    </dgm:pt>
    <dgm:pt modelId="{17DCB063-91DE-2747-8D28-D4DC1E008C59}" type="sibTrans" cxnId="{D39E2132-9889-0642-94BD-EFC5026A7961}">
      <dgm:prSet/>
      <dgm:spPr/>
      <dgm:t>
        <a:bodyPr/>
        <a:lstStyle/>
        <a:p>
          <a:endParaRPr lang="en-US"/>
        </a:p>
      </dgm:t>
    </dgm:pt>
    <dgm:pt modelId="{B9FB658A-6ECB-6E49-A9E7-28A8CF3AF480}">
      <dgm:prSet phldrT="[Text]"/>
      <dgm:spPr/>
      <dgm:t>
        <a:bodyPr/>
        <a:lstStyle/>
        <a:p>
          <a:r>
            <a:rPr lang="en-US" dirty="0"/>
            <a:t>Key Learning Content</a:t>
          </a:r>
        </a:p>
      </dgm:t>
    </dgm:pt>
    <dgm:pt modelId="{DE3ED596-3E7B-D644-953B-A6C04E8B4BE7}" type="parTrans" cxnId="{066A2DFD-1F68-C54D-AD97-7CA15A11A53D}">
      <dgm:prSet/>
      <dgm:spPr/>
      <dgm:t>
        <a:bodyPr/>
        <a:lstStyle/>
        <a:p>
          <a:endParaRPr lang="en-US"/>
        </a:p>
      </dgm:t>
    </dgm:pt>
    <dgm:pt modelId="{823FD10B-8C15-824F-9F07-8E5B723486FA}" type="sibTrans" cxnId="{066A2DFD-1F68-C54D-AD97-7CA15A11A53D}">
      <dgm:prSet/>
      <dgm:spPr/>
      <dgm:t>
        <a:bodyPr/>
        <a:lstStyle/>
        <a:p>
          <a:endParaRPr lang="en-US"/>
        </a:p>
      </dgm:t>
    </dgm:pt>
    <dgm:pt modelId="{76A39786-2A55-D74A-80E8-D19E05C6BFA7}">
      <dgm:prSet phldrT="[Text]"/>
      <dgm:spPr/>
      <dgm:t>
        <a:bodyPr/>
        <a:lstStyle/>
        <a:p>
          <a:r>
            <a:rPr lang="en-US" dirty="0"/>
            <a:t>Reflection &amp; Transfer</a:t>
          </a:r>
        </a:p>
      </dgm:t>
    </dgm:pt>
    <dgm:pt modelId="{1CE59F6D-6C41-AC43-AAE5-F9F962CD5E16}" type="parTrans" cxnId="{6B607938-AB9B-DB4D-B18F-E8890C08512B}">
      <dgm:prSet/>
      <dgm:spPr/>
      <dgm:t>
        <a:bodyPr/>
        <a:lstStyle/>
        <a:p>
          <a:endParaRPr lang="en-US"/>
        </a:p>
      </dgm:t>
    </dgm:pt>
    <dgm:pt modelId="{1D1C8B50-0156-9D47-8687-039A3BBC6035}" type="sibTrans" cxnId="{6B607938-AB9B-DB4D-B18F-E8890C08512B}">
      <dgm:prSet/>
      <dgm:spPr/>
      <dgm:t>
        <a:bodyPr/>
        <a:lstStyle/>
        <a:p>
          <a:endParaRPr lang="en-US"/>
        </a:p>
      </dgm:t>
    </dgm:pt>
    <dgm:pt modelId="{D25F4A48-3706-334A-B4A1-D87615F303B1}" type="pres">
      <dgm:prSet presAssocID="{DE48B540-3BB6-5F4C-8E8C-53941F1FD4C8}" presName="Name0" presStyleCnt="0">
        <dgm:presLayoutVars>
          <dgm:chMax val="7"/>
          <dgm:chPref val="7"/>
          <dgm:dir/>
        </dgm:presLayoutVars>
      </dgm:prSet>
      <dgm:spPr/>
    </dgm:pt>
    <dgm:pt modelId="{9C769935-FF4C-F546-8435-4A409AAC0819}" type="pres">
      <dgm:prSet presAssocID="{DE48B540-3BB6-5F4C-8E8C-53941F1FD4C8}" presName="Name1" presStyleCnt="0"/>
      <dgm:spPr/>
    </dgm:pt>
    <dgm:pt modelId="{86600CEF-C429-D847-B654-6F1A729CB5EF}" type="pres">
      <dgm:prSet presAssocID="{DE48B540-3BB6-5F4C-8E8C-53941F1FD4C8}" presName="cycle" presStyleCnt="0"/>
      <dgm:spPr/>
    </dgm:pt>
    <dgm:pt modelId="{6927CC8B-E3D1-894C-B4F8-0E8D6C97AD8D}" type="pres">
      <dgm:prSet presAssocID="{DE48B540-3BB6-5F4C-8E8C-53941F1FD4C8}" presName="srcNode" presStyleLbl="node1" presStyleIdx="0" presStyleCnt="3"/>
      <dgm:spPr/>
    </dgm:pt>
    <dgm:pt modelId="{18A6B318-37A0-7E4F-8CCB-5DE203CD707F}" type="pres">
      <dgm:prSet presAssocID="{DE48B540-3BB6-5F4C-8E8C-53941F1FD4C8}" presName="conn" presStyleLbl="parChTrans1D2" presStyleIdx="0" presStyleCnt="1"/>
      <dgm:spPr/>
    </dgm:pt>
    <dgm:pt modelId="{B1926B7D-0E77-6D44-AD01-85C68204BA4A}" type="pres">
      <dgm:prSet presAssocID="{DE48B540-3BB6-5F4C-8E8C-53941F1FD4C8}" presName="extraNode" presStyleLbl="node1" presStyleIdx="0" presStyleCnt="3"/>
      <dgm:spPr/>
    </dgm:pt>
    <dgm:pt modelId="{6B97F495-7C20-CF49-851F-30DD1210362D}" type="pres">
      <dgm:prSet presAssocID="{DE48B540-3BB6-5F4C-8E8C-53941F1FD4C8}" presName="dstNode" presStyleLbl="node1" presStyleIdx="0" presStyleCnt="3"/>
      <dgm:spPr/>
    </dgm:pt>
    <dgm:pt modelId="{6D19506A-6085-6643-BB9A-6A7E665BA04E}" type="pres">
      <dgm:prSet presAssocID="{583330D5-3130-0A4F-91EB-7D23C9327279}" presName="text_1" presStyleLbl="node1" presStyleIdx="0" presStyleCnt="3">
        <dgm:presLayoutVars>
          <dgm:bulletEnabled val="1"/>
        </dgm:presLayoutVars>
      </dgm:prSet>
      <dgm:spPr/>
    </dgm:pt>
    <dgm:pt modelId="{2167CD74-0C5C-744A-8728-F4A12AA7E390}" type="pres">
      <dgm:prSet presAssocID="{583330D5-3130-0A4F-91EB-7D23C9327279}" presName="accent_1" presStyleCnt="0"/>
      <dgm:spPr/>
    </dgm:pt>
    <dgm:pt modelId="{B659E02C-3406-1F4F-8053-BF7FC44A9DE2}" type="pres">
      <dgm:prSet presAssocID="{583330D5-3130-0A4F-91EB-7D23C9327279}" presName="accentRepeatNode" presStyleLbl="solidFgAcc1" presStyleIdx="0" presStyleCnt="3"/>
      <dgm:spPr/>
    </dgm:pt>
    <dgm:pt modelId="{DD36D13B-6098-3042-ABF8-C3B1F3DAC375}" type="pres">
      <dgm:prSet presAssocID="{B9FB658A-6ECB-6E49-A9E7-28A8CF3AF480}" presName="text_2" presStyleLbl="node1" presStyleIdx="1" presStyleCnt="3">
        <dgm:presLayoutVars>
          <dgm:bulletEnabled val="1"/>
        </dgm:presLayoutVars>
      </dgm:prSet>
      <dgm:spPr/>
    </dgm:pt>
    <dgm:pt modelId="{D37846EB-E969-4143-A24E-A4BE4276C4FC}" type="pres">
      <dgm:prSet presAssocID="{B9FB658A-6ECB-6E49-A9E7-28A8CF3AF480}" presName="accent_2" presStyleCnt="0"/>
      <dgm:spPr/>
    </dgm:pt>
    <dgm:pt modelId="{AF17E658-3B73-1D4B-9F6A-CE10750B9EAA}" type="pres">
      <dgm:prSet presAssocID="{B9FB658A-6ECB-6E49-A9E7-28A8CF3AF480}" presName="accentRepeatNode" presStyleLbl="solidFgAcc1" presStyleIdx="1" presStyleCnt="3"/>
      <dgm:spPr/>
    </dgm:pt>
    <dgm:pt modelId="{6D51104E-1AE0-DB4E-AC3F-F255D87D366E}" type="pres">
      <dgm:prSet presAssocID="{76A39786-2A55-D74A-80E8-D19E05C6BFA7}" presName="text_3" presStyleLbl="node1" presStyleIdx="2" presStyleCnt="3">
        <dgm:presLayoutVars>
          <dgm:bulletEnabled val="1"/>
        </dgm:presLayoutVars>
      </dgm:prSet>
      <dgm:spPr/>
    </dgm:pt>
    <dgm:pt modelId="{5F686BEE-1733-4B42-8B70-B9F86619406E}" type="pres">
      <dgm:prSet presAssocID="{76A39786-2A55-D74A-80E8-D19E05C6BFA7}" presName="accent_3" presStyleCnt="0"/>
      <dgm:spPr/>
    </dgm:pt>
    <dgm:pt modelId="{6D544CA5-ACB0-4A42-97D3-A05F7080F74D}" type="pres">
      <dgm:prSet presAssocID="{76A39786-2A55-D74A-80E8-D19E05C6BFA7}" presName="accentRepeatNode" presStyleLbl="solidFgAcc1" presStyleIdx="2" presStyleCnt="3"/>
      <dgm:spPr/>
    </dgm:pt>
  </dgm:ptLst>
  <dgm:cxnLst>
    <dgm:cxn modelId="{6AF8F915-3EDE-704F-B69C-7124F14F0D1E}" type="presOf" srcId="{583330D5-3130-0A4F-91EB-7D23C9327279}" destId="{6D19506A-6085-6643-BB9A-6A7E665BA04E}" srcOrd="0" destOrd="0" presId="urn:microsoft.com/office/officeart/2008/layout/VerticalCurvedList"/>
    <dgm:cxn modelId="{D39E2132-9889-0642-94BD-EFC5026A7961}" srcId="{DE48B540-3BB6-5F4C-8E8C-53941F1FD4C8}" destId="{583330D5-3130-0A4F-91EB-7D23C9327279}" srcOrd="0" destOrd="0" parTransId="{3BAA3BDE-6F99-C540-B94D-BF0ADF91E09D}" sibTransId="{17DCB063-91DE-2747-8D28-D4DC1E008C59}"/>
    <dgm:cxn modelId="{6B607938-AB9B-DB4D-B18F-E8890C08512B}" srcId="{DE48B540-3BB6-5F4C-8E8C-53941F1FD4C8}" destId="{76A39786-2A55-D74A-80E8-D19E05C6BFA7}" srcOrd="2" destOrd="0" parTransId="{1CE59F6D-6C41-AC43-AAE5-F9F962CD5E16}" sibTransId="{1D1C8B50-0156-9D47-8687-039A3BBC6035}"/>
    <dgm:cxn modelId="{C2DB575B-444C-E646-8F27-E622D635F503}" type="presOf" srcId="{B9FB658A-6ECB-6E49-A9E7-28A8CF3AF480}" destId="{DD36D13B-6098-3042-ABF8-C3B1F3DAC375}" srcOrd="0" destOrd="0" presId="urn:microsoft.com/office/officeart/2008/layout/VerticalCurvedList"/>
    <dgm:cxn modelId="{F4BAB048-30BC-6744-BEC5-5F497B7F160A}" type="presOf" srcId="{DE48B540-3BB6-5F4C-8E8C-53941F1FD4C8}" destId="{D25F4A48-3706-334A-B4A1-D87615F303B1}" srcOrd="0" destOrd="0" presId="urn:microsoft.com/office/officeart/2008/layout/VerticalCurvedList"/>
    <dgm:cxn modelId="{55637A49-51DB-A44D-9453-E0326969B5D6}" type="presOf" srcId="{17DCB063-91DE-2747-8D28-D4DC1E008C59}" destId="{18A6B318-37A0-7E4F-8CCB-5DE203CD707F}" srcOrd="0" destOrd="0" presId="urn:microsoft.com/office/officeart/2008/layout/VerticalCurvedList"/>
    <dgm:cxn modelId="{8DD458D6-BCE4-F541-8D93-527AF6C2BA76}" type="presOf" srcId="{76A39786-2A55-D74A-80E8-D19E05C6BFA7}" destId="{6D51104E-1AE0-DB4E-AC3F-F255D87D366E}" srcOrd="0" destOrd="0" presId="urn:microsoft.com/office/officeart/2008/layout/VerticalCurvedList"/>
    <dgm:cxn modelId="{066A2DFD-1F68-C54D-AD97-7CA15A11A53D}" srcId="{DE48B540-3BB6-5F4C-8E8C-53941F1FD4C8}" destId="{B9FB658A-6ECB-6E49-A9E7-28A8CF3AF480}" srcOrd="1" destOrd="0" parTransId="{DE3ED596-3E7B-D644-953B-A6C04E8B4BE7}" sibTransId="{823FD10B-8C15-824F-9F07-8E5B723486FA}"/>
    <dgm:cxn modelId="{974805F0-AE2B-9D43-BA0C-2BBE08EE3A3C}" type="presParOf" srcId="{D25F4A48-3706-334A-B4A1-D87615F303B1}" destId="{9C769935-FF4C-F546-8435-4A409AAC0819}" srcOrd="0" destOrd="0" presId="urn:microsoft.com/office/officeart/2008/layout/VerticalCurvedList"/>
    <dgm:cxn modelId="{2B9B75C3-8676-4F47-8544-8BF7B9BDA133}" type="presParOf" srcId="{9C769935-FF4C-F546-8435-4A409AAC0819}" destId="{86600CEF-C429-D847-B654-6F1A729CB5EF}" srcOrd="0" destOrd="0" presId="urn:microsoft.com/office/officeart/2008/layout/VerticalCurvedList"/>
    <dgm:cxn modelId="{9BB3C4FE-FDD8-DF42-8D48-76C709E2C581}" type="presParOf" srcId="{86600CEF-C429-D847-B654-6F1A729CB5EF}" destId="{6927CC8B-E3D1-894C-B4F8-0E8D6C97AD8D}" srcOrd="0" destOrd="0" presId="urn:microsoft.com/office/officeart/2008/layout/VerticalCurvedList"/>
    <dgm:cxn modelId="{A3AB3BB5-589C-134A-B3AC-AB8EDEF8773A}" type="presParOf" srcId="{86600CEF-C429-D847-B654-6F1A729CB5EF}" destId="{18A6B318-37A0-7E4F-8CCB-5DE203CD707F}" srcOrd="1" destOrd="0" presId="urn:microsoft.com/office/officeart/2008/layout/VerticalCurvedList"/>
    <dgm:cxn modelId="{BA8FE7AB-FA50-5E46-830E-7D3696391D0E}" type="presParOf" srcId="{86600CEF-C429-D847-B654-6F1A729CB5EF}" destId="{B1926B7D-0E77-6D44-AD01-85C68204BA4A}" srcOrd="2" destOrd="0" presId="urn:microsoft.com/office/officeart/2008/layout/VerticalCurvedList"/>
    <dgm:cxn modelId="{FFE72247-D3A6-6244-B197-12763E0C8F79}" type="presParOf" srcId="{86600CEF-C429-D847-B654-6F1A729CB5EF}" destId="{6B97F495-7C20-CF49-851F-30DD1210362D}" srcOrd="3" destOrd="0" presId="urn:microsoft.com/office/officeart/2008/layout/VerticalCurvedList"/>
    <dgm:cxn modelId="{0A268236-E5EA-FC4D-BBBF-4FCAE8A59484}" type="presParOf" srcId="{9C769935-FF4C-F546-8435-4A409AAC0819}" destId="{6D19506A-6085-6643-BB9A-6A7E665BA04E}" srcOrd="1" destOrd="0" presId="urn:microsoft.com/office/officeart/2008/layout/VerticalCurvedList"/>
    <dgm:cxn modelId="{612E3F6D-7B7E-3B4C-96F3-38E5F002C06D}" type="presParOf" srcId="{9C769935-FF4C-F546-8435-4A409AAC0819}" destId="{2167CD74-0C5C-744A-8728-F4A12AA7E390}" srcOrd="2" destOrd="0" presId="urn:microsoft.com/office/officeart/2008/layout/VerticalCurvedList"/>
    <dgm:cxn modelId="{7B621FE4-6694-BB48-B3DC-2C3D24B8B251}" type="presParOf" srcId="{2167CD74-0C5C-744A-8728-F4A12AA7E390}" destId="{B659E02C-3406-1F4F-8053-BF7FC44A9DE2}" srcOrd="0" destOrd="0" presId="urn:microsoft.com/office/officeart/2008/layout/VerticalCurvedList"/>
    <dgm:cxn modelId="{054637BA-96EB-774A-BEA8-C025B54F4B98}" type="presParOf" srcId="{9C769935-FF4C-F546-8435-4A409AAC0819}" destId="{DD36D13B-6098-3042-ABF8-C3B1F3DAC375}" srcOrd="3" destOrd="0" presId="urn:microsoft.com/office/officeart/2008/layout/VerticalCurvedList"/>
    <dgm:cxn modelId="{1394AFB7-33B3-6743-996A-B072E16E236C}" type="presParOf" srcId="{9C769935-FF4C-F546-8435-4A409AAC0819}" destId="{D37846EB-E969-4143-A24E-A4BE4276C4FC}" srcOrd="4" destOrd="0" presId="urn:microsoft.com/office/officeart/2008/layout/VerticalCurvedList"/>
    <dgm:cxn modelId="{E3642E7A-CB49-E340-84D1-522A6086B012}" type="presParOf" srcId="{D37846EB-E969-4143-A24E-A4BE4276C4FC}" destId="{AF17E658-3B73-1D4B-9F6A-CE10750B9EAA}" srcOrd="0" destOrd="0" presId="urn:microsoft.com/office/officeart/2008/layout/VerticalCurvedList"/>
    <dgm:cxn modelId="{4BA56FD1-D491-DF4B-8634-C30DED2FA718}" type="presParOf" srcId="{9C769935-FF4C-F546-8435-4A409AAC0819}" destId="{6D51104E-1AE0-DB4E-AC3F-F255D87D366E}" srcOrd="5" destOrd="0" presId="urn:microsoft.com/office/officeart/2008/layout/VerticalCurvedList"/>
    <dgm:cxn modelId="{37B1488C-0571-8D48-B2D3-C57E070BA17D}" type="presParOf" srcId="{9C769935-FF4C-F546-8435-4A409AAC0819}" destId="{5F686BEE-1733-4B42-8B70-B9F86619406E}" srcOrd="6" destOrd="0" presId="urn:microsoft.com/office/officeart/2008/layout/VerticalCurvedList"/>
    <dgm:cxn modelId="{FCEB67C6-38EA-7C47-90A1-E6549121CF1B}" type="presParOf" srcId="{5F686BEE-1733-4B42-8B70-B9F86619406E}" destId="{6D544CA5-ACB0-4A42-97D3-A05F7080F74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6B318-37A0-7E4F-8CCB-5DE203CD707F}">
      <dsp:nvSpPr>
        <dsp:cNvPr id="0" name=""/>
        <dsp:cNvSpPr/>
      </dsp:nvSpPr>
      <dsp:spPr>
        <a:xfrm>
          <a:off x="-3761683" y="-577822"/>
          <a:ext cx="4483685" cy="4483685"/>
        </a:xfrm>
        <a:prstGeom prst="blockArc">
          <a:avLst>
            <a:gd name="adj1" fmla="val 18900000"/>
            <a:gd name="adj2" fmla="val 2700000"/>
            <a:gd name="adj3" fmla="val 482"/>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9506A-6085-6643-BB9A-6A7E665BA04E}">
      <dsp:nvSpPr>
        <dsp:cNvPr id="0" name=""/>
        <dsp:cNvSpPr/>
      </dsp:nvSpPr>
      <dsp:spPr>
        <a:xfrm>
          <a:off x="464296" y="332804"/>
          <a:ext cx="3337310" cy="66560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32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Introduction &amp; Aims</a:t>
          </a:r>
        </a:p>
      </dsp:txBody>
      <dsp:txXfrm>
        <a:off x="464296" y="332804"/>
        <a:ext cx="3337310" cy="665608"/>
      </dsp:txXfrm>
    </dsp:sp>
    <dsp:sp modelId="{B659E02C-3406-1F4F-8053-BF7FC44A9DE2}">
      <dsp:nvSpPr>
        <dsp:cNvPr id="0" name=""/>
        <dsp:cNvSpPr/>
      </dsp:nvSpPr>
      <dsp:spPr>
        <a:xfrm>
          <a:off x="48291" y="249603"/>
          <a:ext cx="832010" cy="8320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36D13B-6098-3042-ABF8-C3B1F3DAC375}">
      <dsp:nvSpPr>
        <dsp:cNvPr id="0" name=""/>
        <dsp:cNvSpPr/>
      </dsp:nvSpPr>
      <dsp:spPr>
        <a:xfrm>
          <a:off x="706244" y="1331216"/>
          <a:ext cx="3095361" cy="665608"/>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32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Key Learning Content</a:t>
          </a:r>
        </a:p>
      </dsp:txBody>
      <dsp:txXfrm>
        <a:off x="706244" y="1331216"/>
        <a:ext cx="3095361" cy="665608"/>
      </dsp:txXfrm>
    </dsp:sp>
    <dsp:sp modelId="{AF17E658-3B73-1D4B-9F6A-CE10750B9EAA}">
      <dsp:nvSpPr>
        <dsp:cNvPr id="0" name=""/>
        <dsp:cNvSpPr/>
      </dsp:nvSpPr>
      <dsp:spPr>
        <a:xfrm>
          <a:off x="290239" y="1248015"/>
          <a:ext cx="832010" cy="832010"/>
        </a:xfrm>
        <a:prstGeom prst="ellipse">
          <a:avLst/>
        </a:prstGeom>
        <a:solidFill>
          <a:schemeClr val="lt1">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1104E-1AE0-DB4E-AC3F-F255D87D366E}">
      <dsp:nvSpPr>
        <dsp:cNvPr id="0" name=""/>
        <dsp:cNvSpPr/>
      </dsp:nvSpPr>
      <dsp:spPr>
        <a:xfrm>
          <a:off x="464296" y="2329628"/>
          <a:ext cx="3337310" cy="66560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8326"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Reflection &amp; Transfer</a:t>
          </a:r>
        </a:p>
      </dsp:txBody>
      <dsp:txXfrm>
        <a:off x="464296" y="2329628"/>
        <a:ext cx="3337310" cy="665608"/>
      </dsp:txXfrm>
    </dsp:sp>
    <dsp:sp modelId="{6D544CA5-ACB0-4A42-97D3-A05F7080F74D}">
      <dsp:nvSpPr>
        <dsp:cNvPr id="0" name=""/>
        <dsp:cNvSpPr/>
      </dsp:nvSpPr>
      <dsp:spPr>
        <a:xfrm>
          <a:off x="48291" y="2246427"/>
          <a:ext cx="832010" cy="8320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18/03/2022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‹Nr.›</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18/03/2022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‹Nr.›</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svg"/><Relationship Id="rId9" Type="http://schemas.microsoft.com/office/2007/relationships/diagramDrawing" Target="../diagrams/drawing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sv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sv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4.sv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4.sv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643945" y="4420998"/>
            <a:ext cx="4895621" cy="1319027"/>
          </a:xfrm>
        </p:spPr>
        <p:txBody>
          <a:bodyPr>
            <a:noAutofit/>
          </a:bodyPr>
          <a:lstStyle/>
          <a:p>
            <a:r>
              <a:rPr lang="en-US" sz="3200" b="1" dirty="0">
                <a:solidFill>
                  <a:srgbClr val="29BA86"/>
                </a:solidFill>
              </a:rPr>
              <a:t>In-Service Training – Part B</a:t>
            </a:r>
            <a:br>
              <a:rPr lang="en-US" sz="3200" b="1" dirty="0">
                <a:solidFill>
                  <a:srgbClr val="29BA86"/>
                </a:solidFill>
              </a:rPr>
            </a:br>
            <a:br>
              <a:rPr lang="en-US" sz="1400" dirty="0"/>
            </a:br>
            <a:r>
              <a:rPr lang="en-US" sz="1400" dirty="0"/>
              <a:t> </a:t>
            </a:r>
            <a:endParaRPr lang="en-IE" sz="44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endParaRP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FCD3615C-3010-4F25-8199-1367DC2ECB8F}"/>
              </a:ext>
            </a:extLst>
          </p:cNvPr>
          <p:cNvSpPr txBox="1"/>
          <p:nvPr/>
        </p:nvSpPr>
        <p:spPr>
          <a:xfrm>
            <a:off x="1021656" y="2272613"/>
            <a:ext cx="5408115" cy="3539430"/>
          </a:xfrm>
          <a:prstGeom prst="rect">
            <a:avLst/>
          </a:prstGeom>
          <a:noFill/>
        </p:spPr>
        <p:txBody>
          <a:bodyPr wrap="square">
            <a:spAutoFit/>
          </a:bodyPr>
          <a:lstStyle/>
          <a:p>
            <a:pPr algn="just"/>
            <a:r>
              <a:rPr lang="en-US" sz="3200" dirty="0">
                <a:solidFill>
                  <a:srgbClr val="3F728A"/>
                </a:solidFill>
                <a:effectLst/>
                <a:latin typeface="Sagoe UI"/>
                <a:ea typeface="Times New Roman" panose="02020603050405020304" pitchFamily="18" charset="0"/>
              </a:rPr>
              <a:t>This also led to the discovery of memory “savings”. He found that strictly memorized information can be recalled much more easily after learning it again, even after a long time.</a:t>
            </a:r>
            <a:endParaRPr lang="de-DE" sz="3200" dirty="0">
              <a:solidFill>
                <a:srgbClr val="3F728A"/>
              </a:solidFill>
              <a:latin typeface="Sagoe UI"/>
            </a:endParaRPr>
          </a:p>
        </p:txBody>
      </p:sp>
      <p:sp>
        <p:nvSpPr>
          <p:cNvPr id="7" name="TextBox 8">
            <a:extLst>
              <a:ext uri="{FF2B5EF4-FFF2-40B4-BE49-F238E27FC236}">
                <a16:creationId xmlns:a16="http://schemas.microsoft.com/office/drawing/2014/main" id="{B03EAD52-B81E-4B6A-81C8-D398812EE85C}"/>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The forgetting curve</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1026" name="Picture 2" descr="3d medical figure with brain highlighted Free Photo">
            <a:extLst>
              <a:ext uri="{FF2B5EF4-FFF2-40B4-BE49-F238E27FC236}">
                <a16:creationId xmlns:a16="http://schemas.microsoft.com/office/drawing/2014/main" id="{435D1535-9DB3-4E1C-A4F1-003224BF5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7526" y="1890919"/>
            <a:ext cx="4302818" cy="430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520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FCD3615C-3010-4F25-8199-1367DC2ECB8F}"/>
              </a:ext>
            </a:extLst>
          </p:cNvPr>
          <p:cNvSpPr txBox="1"/>
          <p:nvPr/>
        </p:nvSpPr>
        <p:spPr>
          <a:xfrm>
            <a:off x="992872" y="2046408"/>
            <a:ext cx="10194532" cy="3736151"/>
          </a:xfrm>
          <a:prstGeom prst="rect">
            <a:avLst/>
          </a:prstGeom>
          <a:noFill/>
        </p:spPr>
        <p:txBody>
          <a:bodyPr wrap="square">
            <a:spAutoFit/>
          </a:bodyPr>
          <a:lstStyle/>
          <a:p>
            <a:pPr algn="just">
              <a:lnSpc>
                <a:spcPct val="107000"/>
              </a:lnSpc>
              <a:spcAft>
                <a:spcPts val="800"/>
              </a:spcAft>
            </a:pPr>
            <a:r>
              <a:rPr lang="en-IE" sz="3200" b="1" dirty="0">
                <a:solidFill>
                  <a:srgbClr val="3F728A"/>
                </a:solidFill>
                <a:effectLst/>
                <a:latin typeface="Sagoe UI"/>
                <a:ea typeface="Quattrocento Sans" panose="020B0502050000020003" pitchFamily="34" charset="0"/>
                <a:cs typeface="Quattrocento Sans" panose="020B0502050000020003" pitchFamily="34" charset="0"/>
              </a:rPr>
              <a:t>Microlearning</a:t>
            </a:r>
            <a:r>
              <a:rPr lang="en-IE" sz="3200" dirty="0">
                <a:solidFill>
                  <a:srgbClr val="3F728A"/>
                </a:solidFill>
                <a:effectLst/>
                <a:latin typeface="Sagoe UI"/>
                <a:ea typeface="Quattrocento Sans" panose="020B0502050000020003" pitchFamily="34" charset="0"/>
                <a:cs typeface="Quattrocento Sans" panose="020B0502050000020003" pitchFamily="34" charset="0"/>
              </a:rPr>
              <a:t> is the concept at the basis of </a:t>
            </a:r>
            <a:r>
              <a:rPr lang="en-US" sz="3200" dirty="0">
                <a:solidFill>
                  <a:srgbClr val="3F728A"/>
                </a:solidFill>
                <a:effectLst/>
                <a:latin typeface="Sagoe UI"/>
                <a:ea typeface="Quattrocento Sans" panose="020B0502050000020003" pitchFamily="34" charset="0"/>
                <a:cs typeface="Quattrocento Sans" panose="020B0502050000020003" pitchFamily="34" charset="0"/>
              </a:rPr>
              <a:t>Ebbinghaus</a:t>
            </a:r>
            <a:r>
              <a:rPr lang="en-IE" sz="3200" dirty="0">
                <a:solidFill>
                  <a:srgbClr val="3F728A"/>
                </a:solidFill>
                <a:effectLst/>
                <a:latin typeface="Sagoe UI"/>
                <a:ea typeface="Quattrocento Sans" panose="020B0502050000020003" pitchFamily="34" charset="0"/>
                <a:cs typeface="Quattrocento Sans" panose="020B0502050000020003" pitchFamily="34" charset="0"/>
              </a:rPr>
              <a:t>´ studies and comes as a solution to flatten the forgetting curve. </a:t>
            </a:r>
            <a:endParaRPr lang="en-IE" sz="3200" dirty="0">
              <a:solidFill>
                <a:srgbClr val="3F728A"/>
              </a:solidFill>
              <a:effectLst/>
              <a:latin typeface="Sagoe UI"/>
              <a:ea typeface="Quattrocento Sans" panose="020B0502050000020003" pitchFamily="34" charset="0"/>
            </a:endParaRPr>
          </a:p>
          <a:p>
            <a:pPr algn="just">
              <a:lnSpc>
                <a:spcPct val="107000"/>
              </a:lnSpc>
              <a:spcAft>
                <a:spcPts val="800"/>
              </a:spcAft>
            </a:pPr>
            <a:r>
              <a:rPr lang="en-IE" sz="3200" dirty="0">
                <a:solidFill>
                  <a:srgbClr val="3F728A"/>
                </a:solidFill>
                <a:effectLst/>
                <a:latin typeface="Sagoe UI"/>
                <a:ea typeface="Quattrocento Sans" panose="020B0502050000020003" pitchFamily="34" charset="0"/>
              </a:rPr>
              <a:t>Splitting the content into small pieces and recalling different parts of it over time can help improve </a:t>
            </a:r>
            <a:r>
              <a:rPr lang="en-IE" sz="3200" b="1" dirty="0">
                <a:solidFill>
                  <a:srgbClr val="3F728A"/>
                </a:solidFill>
                <a:effectLst/>
                <a:latin typeface="Sagoe UI"/>
                <a:ea typeface="Quattrocento Sans" panose="020B0502050000020003" pitchFamily="34" charset="0"/>
              </a:rPr>
              <a:t>knowledge retention </a:t>
            </a:r>
            <a:r>
              <a:rPr lang="en-IE" sz="3200" dirty="0">
                <a:solidFill>
                  <a:srgbClr val="3F728A"/>
                </a:solidFill>
                <a:effectLst/>
                <a:latin typeface="Sagoe UI"/>
                <a:ea typeface="Quattrocento Sans" panose="020B0502050000020003" pitchFamily="34" charset="0"/>
              </a:rPr>
              <a:t>and </a:t>
            </a:r>
            <a:r>
              <a:rPr lang="en-IE" sz="3200" b="1" dirty="0">
                <a:solidFill>
                  <a:srgbClr val="3F728A"/>
                </a:solidFill>
                <a:effectLst/>
                <a:latin typeface="Sagoe UI"/>
                <a:ea typeface="Quattrocento Sans" panose="020B0502050000020003" pitchFamily="34" charset="0"/>
              </a:rPr>
              <a:t>productivity</a:t>
            </a:r>
            <a:r>
              <a:rPr lang="en-IE" sz="3200" dirty="0">
                <a:solidFill>
                  <a:srgbClr val="3F728A"/>
                </a:solidFill>
                <a:effectLst/>
                <a:latin typeface="Sagoe UI"/>
                <a:ea typeface="Quattrocento Sans" panose="020B0502050000020003" pitchFamily="34" charset="0"/>
              </a:rPr>
              <a:t>. </a:t>
            </a:r>
            <a:endParaRPr lang="de-DE" sz="3200" dirty="0">
              <a:solidFill>
                <a:srgbClr val="3F728A"/>
              </a:solidFill>
              <a:effectLst/>
              <a:latin typeface="Sagoe UI"/>
              <a:ea typeface="Quattrocento Sans" panose="020B0502050000020003" pitchFamily="34" charset="0"/>
            </a:endParaRPr>
          </a:p>
          <a:p>
            <a:endParaRPr lang="de-DE" dirty="0"/>
          </a:p>
        </p:txBody>
      </p:sp>
      <p:sp>
        <p:nvSpPr>
          <p:cNvPr id="8" name="TextBox 8">
            <a:extLst>
              <a:ext uri="{FF2B5EF4-FFF2-40B4-BE49-F238E27FC236}">
                <a16:creationId xmlns:a16="http://schemas.microsoft.com/office/drawing/2014/main" id="{D7F316F7-85BC-4A8D-894E-BAF67657D9D3}"/>
              </a:ext>
            </a:extLst>
          </p:cNvPr>
          <p:cNvSpPr txBox="1"/>
          <p:nvPr/>
        </p:nvSpPr>
        <p:spPr>
          <a:xfrm>
            <a:off x="992871" y="1208338"/>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Micro-learning</a:t>
            </a:r>
            <a:endParaRPr lang="en-IE" sz="3600" b="1" dirty="0">
              <a:solidFill>
                <a:srgbClr val="29BA86"/>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6426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agoe UI"/>
              </a:rPr>
              <a:t>Mini-learning format resources</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952983" y="2350055"/>
            <a:ext cx="10588248" cy="3029997"/>
          </a:xfrm>
          <a:prstGeom prst="rect">
            <a:avLst/>
          </a:prstGeom>
          <a:noFill/>
        </p:spPr>
        <p:txBody>
          <a:bodyPr wrap="square">
            <a:spAutoFit/>
          </a:bodyPr>
          <a:lstStyle/>
          <a:p>
            <a:pPr>
              <a:lnSpc>
                <a:spcPct val="107000"/>
              </a:lnSpc>
              <a:spcAft>
                <a:spcPts val="800"/>
              </a:spcAft>
            </a:pPr>
            <a:r>
              <a:rPr lang="en-US" sz="36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Mini-learning format resources are typically digital resources that are available online through web platforms or smart devices so that learners can access materials at a time and place that is convenient to them.</a:t>
            </a:r>
            <a:endParaRPr lang="de-DE" sz="36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157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074" name="Picture 2" descr="A man in front of camera recording a video to share it in internet illustration Free Vector">
            <a:extLst>
              <a:ext uri="{FF2B5EF4-FFF2-40B4-BE49-F238E27FC236}">
                <a16:creationId xmlns:a16="http://schemas.microsoft.com/office/drawing/2014/main" id="{18590F10-B6CC-4DCF-A5CE-D126D6BF3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411" y="1215924"/>
            <a:ext cx="7725747" cy="5146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193B2999-E8CA-45C9-968C-E4234623E632}"/>
              </a:ext>
            </a:extLst>
          </p:cNvPr>
          <p:cNvSpPr txBox="1"/>
          <p:nvPr/>
        </p:nvSpPr>
        <p:spPr>
          <a:xfrm>
            <a:off x="4349326" y="767274"/>
            <a:ext cx="3348429" cy="769441"/>
          </a:xfrm>
          <a:prstGeom prst="rect">
            <a:avLst/>
          </a:prstGeom>
          <a:noFill/>
        </p:spPr>
        <p:txBody>
          <a:bodyPr wrap="square">
            <a:spAutoFit/>
          </a:bodyPr>
          <a:lstStyle/>
          <a:p>
            <a:pPr algn="ctr"/>
            <a:r>
              <a:rPr lang="en-IE" sz="4400" b="1" dirty="0">
                <a:solidFill>
                  <a:srgbClr val="29BA86"/>
                </a:solidFill>
                <a:latin typeface="Sagoe UI"/>
              </a:rPr>
              <a:t>Videos</a:t>
            </a:r>
            <a:endParaRPr lang="en-IE" sz="36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3344075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6146" name="Picture 2" descr="Quiz in comic pop art style Premium Vector">
            <a:extLst>
              <a:ext uri="{FF2B5EF4-FFF2-40B4-BE49-F238E27FC236}">
                <a16:creationId xmlns:a16="http://schemas.microsoft.com/office/drawing/2014/main" id="{620DB43A-1971-4B16-8CA4-5CB313C614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7310" y="1273826"/>
            <a:ext cx="6977380" cy="51828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C5156624-10DE-456D-96B2-FBF94FDEF432}"/>
              </a:ext>
            </a:extLst>
          </p:cNvPr>
          <p:cNvSpPr txBox="1"/>
          <p:nvPr/>
        </p:nvSpPr>
        <p:spPr>
          <a:xfrm>
            <a:off x="4228028" y="604007"/>
            <a:ext cx="3917596" cy="769441"/>
          </a:xfrm>
          <a:prstGeom prst="rect">
            <a:avLst/>
          </a:prstGeom>
          <a:noFill/>
        </p:spPr>
        <p:txBody>
          <a:bodyPr wrap="square">
            <a:spAutoFit/>
          </a:bodyPr>
          <a:lstStyle/>
          <a:p>
            <a:pPr algn="ctr"/>
            <a:r>
              <a:rPr lang="en-IE" sz="4400" b="1" dirty="0">
                <a:solidFill>
                  <a:srgbClr val="29BA86"/>
                </a:solidFill>
                <a:latin typeface="Sagoe UI"/>
              </a:rPr>
              <a:t>Learning Games</a:t>
            </a:r>
            <a:endParaRPr lang="en-IE" sz="44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2985464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16386" name="Picture 2" descr="Podcast geometric badge with microphone. Premium Vector">
            <a:extLst>
              <a:ext uri="{FF2B5EF4-FFF2-40B4-BE49-F238E27FC236}">
                <a16:creationId xmlns:a16="http://schemas.microsoft.com/office/drawing/2014/main" id="{8CB76113-DDF7-4FB9-83EA-E209BC4B2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106" y="1296430"/>
            <a:ext cx="7802546" cy="49218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F3E8C855-0B15-440D-B3DA-F8AD5A6528D7}"/>
              </a:ext>
            </a:extLst>
          </p:cNvPr>
          <p:cNvSpPr txBox="1"/>
          <p:nvPr/>
        </p:nvSpPr>
        <p:spPr>
          <a:xfrm>
            <a:off x="4174524" y="795025"/>
            <a:ext cx="3842952" cy="769441"/>
          </a:xfrm>
          <a:prstGeom prst="rect">
            <a:avLst/>
          </a:prstGeom>
          <a:noFill/>
        </p:spPr>
        <p:txBody>
          <a:bodyPr wrap="square">
            <a:spAutoFit/>
          </a:bodyPr>
          <a:lstStyle/>
          <a:p>
            <a:pPr algn="ctr"/>
            <a:r>
              <a:rPr lang="en-IE" sz="4400" b="1" dirty="0">
                <a:solidFill>
                  <a:srgbClr val="29BA86"/>
                </a:solidFill>
                <a:latin typeface="Sagoe UI"/>
              </a:rPr>
              <a:t>Audio lectures</a:t>
            </a:r>
            <a:endParaRPr lang="en-IE" sz="44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703461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2052" name="Picture 4" descr="Flat infographic set Free Vector">
            <a:extLst>
              <a:ext uri="{FF2B5EF4-FFF2-40B4-BE49-F238E27FC236}">
                <a16:creationId xmlns:a16="http://schemas.microsoft.com/office/drawing/2014/main" id="{1A8C0B88-6819-4429-A39C-035C84820F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5980" y="1274092"/>
            <a:ext cx="6791285" cy="49687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08583CAA-6CD8-4715-BAA3-0D3C45921639}"/>
              </a:ext>
            </a:extLst>
          </p:cNvPr>
          <p:cNvSpPr txBox="1"/>
          <p:nvPr/>
        </p:nvSpPr>
        <p:spPr>
          <a:xfrm>
            <a:off x="4060146" y="504651"/>
            <a:ext cx="3842952" cy="769441"/>
          </a:xfrm>
          <a:prstGeom prst="rect">
            <a:avLst/>
          </a:prstGeom>
          <a:noFill/>
        </p:spPr>
        <p:txBody>
          <a:bodyPr wrap="square">
            <a:spAutoFit/>
          </a:bodyPr>
          <a:lstStyle/>
          <a:p>
            <a:pPr algn="ctr"/>
            <a:r>
              <a:rPr lang="en-IE" sz="4400" b="1" dirty="0">
                <a:solidFill>
                  <a:srgbClr val="29BA86"/>
                </a:solidFill>
                <a:latin typeface="Sagoe UI"/>
              </a:rPr>
              <a:t>Infographics</a:t>
            </a:r>
            <a:endParaRPr lang="en-IE" sz="4400" b="1" dirty="0">
              <a:solidFill>
                <a:srgbClr val="29BA86"/>
              </a:solidFill>
              <a:latin typeface="Sagoe UI"/>
              <a:cs typeface="Segoe UI" panose="020B0502040204020203" pitchFamily="34" charset="0"/>
            </a:endParaRPr>
          </a:p>
        </p:txBody>
      </p:sp>
    </p:spTree>
    <p:extLst>
      <p:ext uri="{BB962C8B-B14F-4D97-AF65-F5344CB8AC3E}">
        <p14:creationId xmlns:p14="http://schemas.microsoft.com/office/powerpoint/2010/main" val="419917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88795" y="1828945"/>
            <a:ext cx="10452436" cy="2697662"/>
          </a:xfrm>
          <a:prstGeom prst="rect">
            <a:avLst/>
          </a:prstGeom>
          <a:noFill/>
        </p:spPr>
        <p:txBody>
          <a:bodyPr wrap="square">
            <a:spAutoFit/>
          </a:bodyPr>
          <a:lstStyle/>
          <a:p>
            <a:pPr>
              <a:lnSpc>
                <a:spcPct val="107000"/>
              </a:lnSpc>
              <a:spcAft>
                <a:spcPts val="800"/>
              </a:spcAft>
            </a:pPr>
            <a:r>
              <a:rPr lang="en-US" sz="4000" b="1" dirty="0">
                <a:solidFill>
                  <a:srgbClr val="29BA86"/>
                </a:solidFill>
                <a:effectLst/>
                <a:latin typeface="Calibri" panose="020F0502020204030204" pitchFamily="34" charset="0"/>
                <a:ea typeface="Calibri" panose="020F0502020204030204" pitchFamily="34" charset="0"/>
                <a:cs typeface="Times New Roman" panose="02020603050405020304" pitchFamily="18" charset="0"/>
              </a:rPr>
              <a:t>Mini-learning format resources </a:t>
            </a:r>
            <a:r>
              <a:rPr lang="en-US" sz="40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are short in duration and format and are developed based on defined learning outcomes to deliver targeted education content to learners.</a:t>
            </a:r>
            <a:endParaRPr lang="de-DE" sz="40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168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923731"/>
            <a:ext cx="8620226" cy="1200329"/>
          </a:xfrm>
          <a:prstGeom prst="rect">
            <a:avLst/>
          </a:prstGeom>
          <a:noFill/>
        </p:spPr>
        <p:txBody>
          <a:bodyPr wrap="square">
            <a:spAutoFit/>
          </a:bodyPr>
          <a:lstStyle/>
          <a:p>
            <a:r>
              <a:rPr lang="en-US" sz="3600" b="1" dirty="0">
                <a:solidFill>
                  <a:srgbClr val="29BA86"/>
                </a:solidFill>
                <a:latin typeface="Sagoe UI"/>
              </a:rPr>
              <a:t>Structure of a Mini-Learning Format Resource (MLFR)</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952982" y="2443783"/>
            <a:ext cx="6408871" cy="3539430"/>
          </a:xfrm>
          <a:prstGeom prst="rect">
            <a:avLst/>
          </a:prstGeom>
          <a:noFill/>
        </p:spPr>
        <p:txBody>
          <a:bodyPr wrap="square">
            <a:spAutoFit/>
          </a:bodyPr>
          <a:lstStyle/>
          <a:p>
            <a:pPr marL="342900" indent="-342900">
              <a:buFont typeface="Arial" panose="020B0604020202020204" pitchFamily="34" charset="0"/>
              <a:buChar char="•"/>
            </a:pPr>
            <a:r>
              <a:rPr lang="en-US" sz="2800" dirty="0">
                <a:solidFill>
                  <a:srgbClr val="3F728A"/>
                </a:solidFill>
                <a:cs typeface="Arial" pitchFamily="34" charset="0"/>
              </a:rPr>
              <a:t>When creating a mini-learning resource, the following structure should be adhered to. </a:t>
            </a:r>
          </a:p>
          <a:p>
            <a:pPr marL="342900" indent="-342900">
              <a:buFont typeface="Arial" panose="020B0604020202020204" pitchFamily="34" charset="0"/>
              <a:buChar char="•"/>
            </a:pPr>
            <a:endParaRPr lang="en-US" sz="2800" dirty="0">
              <a:solidFill>
                <a:srgbClr val="3F728A"/>
              </a:solidFill>
              <a:cs typeface="Arial" pitchFamily="34" charset="0"/>
            </a:endParaRPr>
          </a:p>
          <a:p>
            <a:pPr marL="342900" indent="-342900">
              <a:buFont typeface="Arial" panose="020B0604020202020204" pitchFamily="34" charset="0"/>
              <a:buChar char="•"/>
            </a:pPr>
            <a:r>
              <a:rPr lang="en-US" sz="2800" dirty="0">
                <a:solidFill>
                  <a:srgbClr val="3F728A"/>
                </a:solidFill>
                <a:cs typeface="Arial" pitchFamily="34" charset="0"/>
              </a:rPr>
              <a:t>This structure is based on common approaches used in teaching settings and is informed by didactical principles and learning theory. </a:t>
            </a:r>
          </a:p>
        </p:txBody>
      </p:sp>
      <p:graphicFrame>
        <p:nvGraphicFramePr>
          <p:cNvPr id="7" name="Diagram 4">
            <a:extLst>
              <a:ext uri="{FF2B5EF4-FFF2-40B4-BE49-F238E27FC236}">
                <a16:creationId xmlns:a16="http://schemas.microsoft.com/office/drawing/2014/main" id="{404F4039-A2DF-440E-9910-9737A20F9CEB}"/>
              </a:ext>
            </a:extLst>
          </p:cNvPr>
          <p:cNvGraphicFramePr/>
          <p:nvPr>
            <p:extLst>
              <p:ext uri="{D42A27DB-BD31-4B8C-83A1-F6EECF244321}">
                <p14:modId xmlns:p14="http://schemas.microsoft.com/office/powerpoint/2010/main" val="3910720641"/>
              </p:ext>
            </p:extLst>
          </p:nvPr>
        </p:nvGraphicFramePr>
        <p:xfrm>
          <a:off x="7696062" y="2443783"/>
          <a:ext cx="3845169" cy="3328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06630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750157"/>
            <a:ext cx="8620226" cy="1200329"/>
          </a:xfrm>
          <a:prstGeom prst="rect">
            <a:avLst/>
          </a:prstGeom>
          <a:noFill/>
        </p:spPr>
        <p:txBody>
          <a:bodyPr wrap="square">
            <a:spAutoFit/>
          </a:bodyPr>
          <a:lstStyle/>
          <a:p>
            <a:r>
              <a:rPr lang="en-US" sz="3600" b="1" dirty="0">
                <a:solidFill>
                  <a:srgbClr val="29BA86"/>
                </a:solidFill>
                <a:latin typeface="Sagoe UI"/>
              </a:rPr>
              <a:t>Structure of a Mini-Learning Format Resource (MLFR)</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146810" y="2268307"/>
            <a:ext cx="9792632" cy="3484993"/>
          </a:xfrm>
          <a:prstGeom prst="rect">
            <a:avLst/>
          </a:prstGeom>
          <a:noFill/>
        </p:spPr>
        <p:txBody>
          <a:bodyPr wrap="square">
            <a:spAutoFit/>
          </a:bodyPr>
          <a:lstStyle/>
          <a:p>
            <a:r>
              <a:rPr lang="en-US" sz="2800" b="1" dirty="0">
                <a:solidFill>
                  <a:srgbClr val="29BA86"/>
                </a:solidFill>
                <a:cs typeface="Arial" pitchFamily="34" charset="0"/>
              </a:rPr>
              <a:t>Phase 1 – Introduction &amp; Aims</a:t>
            </a:r>
          </a:p>
          <a:p>
            <a:endParaRPr lang="en-US" sz="2400" dirty="0">
              <a:solidFill>
                <a:srgbClr val="195562"/>
              </a:solidFill>
              <a:cs typeface="Arial" pitchFamily="34" charset="0"/>
            </a:endParaRPr>
          </a:p>
          <a:p>
            <a:pPr>
              <a:lnSpc>
                <a:spcPct val="107000"/>
              </a:lnSpc>
              <a:spcAft>
                <a:spcPts val="800"/>
              </a:spcAft>
            </a:pPr>
            <a:r>
              <a:rPr lang="en-US" sz="2800" dirty="0">
                <a:solidFill>
                  <a:srgbClr val="3F728A"/>
                </a:solidFill>
                <a:effectLst/>
                <a:ea typeface="Calibri" panose="020F0502020204030204" pitchFamily="34" charset="0"/>
                <a:cs typeface="Times New Roman" panose="02020603050405020304" pitchFamily="18" charset="0"/>
              </a:rPr>
              <a:t>The input time for this phase should last approx. 1-2 minute and it should include:</a:t>
            </a:r>
            <a:endParaRPr lang="de-DE" sz="28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dirty="0">
                <a:solidFill>
                  <a:srgbClr val="3F728A"/>
                </a:solidFill>
                <a:effectLst/>
                <a:ea typeface="Calibri" panose="020F0502020204030204" pitchFamily="34" charset="0"/>
                <a:cs typeface="Times New Roman" panose="02020603050405020304" pitchFamily="18" charset="0"/>
              </a:rPr>
              <a:t>Title of the resource</a:t>
            </a:r>
            <a:endParaRPr lang="de-DE" sz="28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dirty="0">
                <a:solidFill>
                  <a:srgbClr val="3F728A"/>
                </a:solidFill>
                <a:effectLst/>
                <a:ea typeface="Calibri" panose="020F0502020204030204" pitchFamily="34" charset="0"/>
                <a:cs typeface="Times New Roman" panose="02020603050405020304" pitchFamily="18" charset="0"/>
              </a:rPr>
              <a:t>The learning outcome(s) </a:t>
            </a:r>
            <a:endParaRPr lang="de-DE" sz="28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dirty="0">
                <a:solidFill>
                  <a:srgbClr val="3F728A"/>
                </a:solidFill>
                <a:effectLst/>
                <a:ea typeface="Calibri" panose="020F0502020204030204" pitchFamily="34" charset="0"/>
                <a:cs typeface="Times New Roman" panose="02020603050405020304" pitchFamily="18" charset="0"/>
              </a:rPr>
              <a:t>The main content areas of the course</a:t>
            </a:r>
            <a:endParaRPr lang="de-DE" sz="28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7462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368300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943584" y="1974013"/>
            <a:ext cx="7014257" cy="646331"/>
          </a:xfrm>
          <a:prstGeom prst="rect">
            <a:avLst/>
          </a:prstGeom>
          <a:noFill/>
        </p:spPr>
        <p:txBody>
          <a:bodyPr wrap="square">
            <a:spAutoFit/>
          </a:bodyPr>
          <a:lstStyle/>
          <a:p>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DEVELOPING DIGITAL SKILLS </a:t>
            </a:r>
            <a:endParaRPr lang="en-IE" sz="3600" b="1" dirty="0">
              <a:solidFill>
                <a:srgbClr val="29BB89"/>
              </a:solidFill>
              <a:latin typeface="Segoe UI" panose="020B0502040204020203" pitchFamily="34" charset="0"/>
              <a:cs typeface="Segoe UI" panose="020B0502040204020203" pitchFamily="34" charset="0"/>
            </a:endParaRPr>
          </a:p>
        </p:txBody>
      </p:sp>
      <p:sp>
        <p:nvSpPr>
          <p:cNvPr id="16" name="TextBox 15">
            <a:extLst>
              <a:ext uri="{FF2B5EF4-FFF2-40B4-BE49-F238E27FC236}">
                <a16:creationId xmlns:a16="http://schemas.microsoft.com/office/drawing/2014/main" id="{7CCBE002-9590-4D67-9ED4-3A8F6ABCBCC8}"/>
              </a:ext>
            </a:extLst>
          </p:cNvPr>
          <p:cNvSpPr txBox="1"/>
          <p:nvPr/>
        </p:nvSpPr>
        <p:spPr>
          <a:xfrm>
            <a:off x="2943584" y="2857245"/>
            <a:ext cx="6486166" cy="1384995"/>
          </a:xfrm>
          <a:prstGeom prst="rect">
            <a:avLst/>
          </a:prstGeom>
          <a:noFill/>
        </p:spPr>
        <p:txBody>
          <a:bodyPr wrap="square" rtlCol="0">
            <a:spAutoFit/>
          </a:bodyPr>
          <a:lstStyle/>
          <a:p>
            <a:pPr marL="0" lvl="0" indent="0" algn="ctr">
              <a:buClr>
                <a:schemeClr val="dk1"/>
              </a:buClr>
              <a:buSzPts val="1100"/>
              <a:buNone/>
            </a:pPr>
            <a:r>
              <a:rPr lang="en-IE" sz="2800" dirty="0">
                <a:solidFill>
                  <a:srgbClr val="195562"/>
                </a:solidFill>
                <a:ea typeface="Source Sans Pro" panose="020B0503030403020204" pitchFamily="34" charset="0"/>
                <a:cs typeface="Segoe UI" panose="020B0502040204020203" pitchFamily="34" charset="0"/>
              </a:rPr>
              <a:t>This module aims to</a:t>
            </a:r>
            <a:r>
              <a:rPr lang="en-US" sz="2800" dirty="0">
                <a:solidFill>
                  <a:srgbClr val="195562"/>
                </a:solidFill>
              </a:rPr>
              <a:t> develop VET tutors digital skills and prepare them to work in online environments</a:t>
            </a:r>
            <a:r>
              <a:rPr lang="en-IE" sz="2800" dirty="0">
                <a:solidFill>
                  <a:srgbClr val="195562"/>
                </a:solidFill>
                <a:ea typeface="Source Sans Pro" panose="020B0503030403020204" pitchFamily="34" charset="0"/>
                <a:cs typeface="Segoe UI" panose="020B0502040204020203" pitchFamily="34" charset="0"/>
              </a:rPr>
              <a:t>.</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900253"/>
            <a:ext cx="8620226" cy="1200329"/>
          </a:xfrm>
          <a:prstGeom prst="rect">
            <a:avLst/>
          </a:prstGeom>
          <a:noFill/>
        </p:spPr>
        <p:txBody>
          <a:bodyPr wrap="square">
            <a:spAutoFit/>
          </a:bodyPr>
          <a:lstStyle/>
          <a:p>
            <a:r>
              <a:rPr lang="en-US" sz="3600" b="1" dirty="0">
                <a:solidFill>
                  <a:srgbClr val="29BA86"/>
                </a:solidFill>
                <a:latin typeface="Sagoe UI"/>
              </a:rPr>
              <a:t>Structure of a Mini-Learning Format Resource (MLFR)</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0" y="2415791"/>
            <a:ext cx="9792632" cy="3147528"/>
          </a:xfrm>
          <a:prstGeom prst="rect">
            <a:avLst/>
          </a:prstGeom>
          <a:noFill/>
        </p:spPr>
        <p:txBody>
          <a:bodyPr wrap="square">
            <a:spAutoFit/>
          </a:bodyPr>
          <a:lstStyle/>
          <a:p>
            <a:r>
              <a:rPr lang="en-US" sz="3200" b="1" dirty="0">
                <a:solidFill>
                  <a:srgbClr val="29BA86"/>
                </a:solidFill>
                <a:cs typeface="Arial" pitchFamily="34" charset="0"/>
              </a:rPr>
              <a:t>Phase 2 – Key Learning Content</a:t>
            </a:r>
          </a:p>
          <a:p>
            <a:endParaRPr lang="en-US" sz="2200" dirty="0">
              <a:solidFill>
                <a:srgbClr val="195562"/>
              </a:solidFill>
              <a:cs typeface="Arial" pitchFamily="34" charset="0"/>
            </a:endParaRPr>
          </a:p>
          <a:p>
            <a:pPr>
              <a:lnSpc>
                <a:spcPct val="107000"/>
              </a:lnSpc>
              <a:spcAft>
                <a:spcPts val="800"/>
              </a:spcAft>
            </a:pPr>
            <a:r>
              <a:rPr lang="en-US" sz="26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This phase is the core element of the resource and will be the most extensive phase. </a:t>
            </a:r>
          </a:p>
          <a:p>
            <a:pPr>
              <a:lnSpc>
                <a:spcPct val="107000"/>
              </a:lnSpc>
              <a:spcAft>
                <a:spcPts val="800"/>
              </a:spcAft>
            </a:pPr>
            <a:r>
              <a:rPr lang="en-US" sz="26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The input time for this phase should be approx. 3-4 minutes and it should include the actual learning content that targets a very specific problem context or thematic issue.</a:t>
            </a:r>
            <a:endParaRPr lang="de-DE" sz="26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4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887809"/>
            <a:ext cx="8620226" cy="1200329"/>
          </a:xfrm>
          <a:prstGeom prst="rect">
            <a:avLst/>
          </a:prstGeom>
          <a:noFill/>
        </p:spPr>
        <p:txBody>
          <a:bodyPr wrap="square">
            <a:spAutoFit/>
          </a:bodyPr>
          <a:lstStyle/>
          <a:p>
            <a:r>
              <a:rPr lang="en-US" sz="3600" b="1" dirty="0">
                <a:solidFill>
                  <a:srgbClr val="29BA86"/>
                </a:solidFill>
              </a:rPr>
              <a:t>Structure of a Mini-Learning Format Resource (MLFR)</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146810" y="2247840"/>
            <a:ext cx="9792632" cy="3044488"/>
          </a:xfrm>
          <a:prstGeom prst="rect">
            <a:avLst/>
          </a:prstGeom>
          <a:noFill/>
        </p:spPr>
        <p:txBody>
          <a:bodyPr wrap="square">
            <a:spAutoFit/>
          </a:bodyPr>
          <a:lstStyle/>
          <a:p>
            <a:r>
              <a:rPr lang="en-US" sz="3200" b="1" dirty="0">
                <a:solidFill>
                  <a:srgbClr val="29BA86"/>
                </a:solidFill>
                <a:cs typeface="Arial" pitchFamily="34" charset="0"/>
              </a:rPr>
              <a:t>Phase 3 – Reflection &amp; Transfer</a:t>
            </a:r>
          </a:p>
          <a:p>
            <a:endParaRPr lang="en-US" sz="2800" dirty="0">
              <a:solidFill>
                <a:srgbClr val="195562"/>
              </a:solidFill>
              <a:cs typeface="Arial" pitchFamily="34" charset="0"/>
            </a:endParaRPr>
          </a:p>
          <a:p>
            <a:pPr>
              <a:lnSpc>
                <a:spcPct val="107000"/>
              </a:lnSpc>
              <a:spcAft>
                <a:spcPts val="800"/>
              </a:spcAft>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The input time for this phase should be approx. 1 minute and should include:</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Short summary of the key learning points</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Questions or statements to help the learner reflect the content </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661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1123782"/>
            <a:ext cx="8620226" cy="1200329"/>
          </a:xfrm>
          <a:prstGeom prst="rect">
            <a:avLst/>
          </a:prstGeom>
          <a:noFill/>
        </p:spPr>
        <p:txBody>
          <a:bodyPr wrap="square">
            <a:spAutoFit/>
          </a:bodyPr>
          <a:lstStyle/>
          <a:p>
            <a:r>
              <a:rPr lang="en-US" sz="3600" b="1" dirty="0">
                <a:solidFill>
                  <a:srgbClr val="29BA86"/>
                </a:solidFill>
              </a:rPr>
              <a:t>Structure of a Mini-Learning Format Resource (MLFR)</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146810" y="2523143"/>
            <a:ext cx="9792632" cy="2684774"/>
          </a:xfrm>
          <a:prstGeom prst="rect">
            <a:avLst/>
          </a:prstGeom>
          <a:noFill/>
        </p:spPr>
        <p:txBody>
          <a:bodyPr wrap="square">
            <a:spAutoFit/>
          </a:bodyPr>
          <a:lstStyle/>
          <a:p>
            <a:pPr>
              <a:lnSpc>
                <a:spcPct val="107000"/>
              </a:lnSpc>
              <a:spcAft>
                <a:spcPts val="800"/>
              </a:spcAft>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After Phase 3, you have the option to provide self-assessment tasks, resources and/or quiz to help test the knowledge.</a:t>
            </a:r>
            <a:r>
              <a:rPr lang="de-DE" sz="2800" dirty="0">
                <a:solidFill>
                  <a:srgbClr val="3F728A"/>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Following this structure, will help you:</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Keep high standard of </a:t>
            </a:r>
            <a:r>
              <a:rPr lang="en-US" sz="28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quality</a:t>
            </a: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consistency</a:t>
            </a: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8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relevance</a:t>
            </a:r>
            <a:endParaRPr lang="de-DE" sz="28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Deliver </a:t>
            </a:r>
            <a:r>
              <a:rPr lang="en-US" sz="28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focused learning resources</a:t>
            </a:r>
            <a:endParaRPr lang="de-DE" sz="2800" b="1"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659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09" y="948152"/>
            <a:ext cx="8620226" cy="1200329"/>
          </a:xfrm>
          <a:prstGeom prst="rect">
            <a:avLst/>
          </a:prstGeom>
          <a:noFill/>
        </p:spPr>
        <p:txBody>
          <a:bodyPr wrap="square">
            <a:spAutoFit/>
          </a:bodyPr>
          <a:lstStyle/>
          <a:p>
            <a:r>
              <a:rPr lang="en-US" sz="3600" b="1" dirty="0">
                <a:solidFill>
                  <a:srgbClr val="29BA86"/>
                </a:solidFill>
                <a:latin typeface="Sagoe UI"/>
              </a:rPr>
              <a:t>Principles for developing a Mini-Learning Format Resource (MLFR)</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146810" y="2327725"/>
            <a:ext cx="10394421" cy="3043205"/>
          </a:xfrm>
          <a:prstGeom prst="rect">
            <a:avLst/>
          </a:prstGeom>
          <a:noFill/>
        </p:spPr>
        <p:txBody>
          <a:bodyPr wrap="square">
            <a:spAutoFit/>
          </a:bodyPr>
          <a:lstStyle/>
          <a:p>
            <a:pPr>
              <a:lnSpc>
                <a:spcPct val="107000"/>
              </a:lnSpc>
              <a:spcAft>
                <a:spcPts val="800"/>
              </a:spcAft>
            </a:pPr>
            <a:r>
              <a:rPr lang="en-US" sz="2800" dirty="0">
                <a:solidFill>
                  <a:srgbClr val="3F728A"/>
                </a:solidFill>
                <a:effectLst/>
                <a:ea typeface="Calibri" panose="020F0502020204030204" pitchFamily="34" charset="0"/>
                <a:cs typeface="Times New Roman" panose="02020603050405020304" pitchFamily="18" charset="0"/>
              </a:rPr>
              <a:t>From a didactical perspective, content should be:</a:t>
            </a:r>
            <a:endParaRPr lang="de-DE" sz="28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b="1" dirty="0">
                <a:solidFill>
                  <a:srgbClr val="3F728A"/>
                </a:solidFill>
                <a:effectLst/>
                <a:ea typeface="Calibri" panose="020F0502020204030204" pitchFamily="34" charset="0"/>
                <a:cs typeface="Times New Roman" panose="02020603050405020304" pitchFamily="18" charset="0"/>
              </a:rPr>
              <a:t>Problem-oriented</a:t>
            </a:r>
            <a:r>
              <a:rPr lang="en-US" sz="2800" dirty="0">
                <a:solidFill>
                  <a:srgbClr val="3F728A"/>
                </a:solidFill>
                <a:effectLst/>
                <a:ea typeface="Calibri" panose="020F0502020204030204" pitchFamily="34" charset="0"/>
                <a:cs typeface="Times New Roman" panose="02020603050405020304" pitchFamily="18" charset="0"/>
              </a:rPr>
              <a:t>: theoretical content should have a corresponding practical context to help learners understand the learning content and reflect it.</a:t>
            </a:r>
            <a:endParaRPr lang="de-DE" sz="28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b="1" dirty="0">
                <a:solidFill>
                  <a:srgbClr val="3F728A"/>
                </a:solidFill>
                <a:effectLst/>
                <a:ea typeface="Calibri" panose="020F0502020204030204" pitchFamily="34" charset="0"/>
                <a:cs typeface="Times New Roman" panose="02020603050405020304" pitchFamily="18" charset="0"/>
              </a:rPr>
              <a:t>Competency-oriented</a:t>
            </a:r>
            <a:r>
              <a:rPr lang="en-US" sz="2800" dirty="0">
                <a:solidFill>
                  <a:srgbClr val="3F728A"/>
                </a:solidFill>
                <a:effectLst/>
                <a:ea typeface="Calibri" panose="020F0502020204030204" pitchFamily="34" charset="0"/>
                <a:cs typeface="Times New Roman" panose="02020603050405020304" pitchFamily="18" charset="0"/>
              </a:rPr>
              <a:t>: content should be aimed to acquire a specific competence.</a:t>
            </a:r>
            <a:endParaRPr lang="de-DE" sz="28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0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94293" y="1105468"/>
            <a:ext cx="8620226" cy="1200329"/>
          </a:xfrm>
          <a:prstGeom prst="rect">
            <a:avLst/>
          </a:prstGeom>
          <a:noFill/>
        </p:spPr>
        <p:txBody>
          <a:bodyPr wrap="square">
            <a:spAutoFit/>
          </a:bodyPr>
          <a:lstStyle/>
          <a:p>
            <a:r>
              <a:rPr lang="en-US" sz="3600" b="1" dirty="0">
                <a:solidFill>
                  <a:srgbClr val="29BA86"/>
                </a:solidFill>
                <a:latin typeface="Sagoe UI"/>
              </a:rPr>
              <a:t>Principles for developing a Mini-Learning Format Resource (MLFR)</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146810" y="2658975"/>
            <a:ext cx="10394421" cy="2479590"/>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800" b="1" dirty="0">
                <a:solidFill>
                  <a:srgbClr val="3F728A"/>
                </a:solidFill>
                <a:effectLst/>
                <a:ea typeface="Calibri" panose="020F0502020204030204" pitchFamily="34" charset="0"/>
                <a:cs typeface="Times New Roman" panose="02020603050405020304" pitchFamily="18" charset="0"/>
              </a:rPr>
              <a:t>Complement: </a:t>
            </a:r>
            <a:r>
              <a:rPr lang="en-US" sz="2800" dirty="0">
                <a:solidFill>
                  <a:srgbClr val="3F728A"/>
                </a:solidFill>
                <a:effectLst/>
                <a:ea typeface="Calibri" panose="020F0502020204030204" pitchFamily="34" charset="0"/>
                <a:cs typeface="Times New Roman" panose="02020603050405020304" pitchFamily="18" charset="0"/>
              </a:rPr>
              <a:t>the acquired knowledge should not only be reflected, but also complemented, extended and deepened. It is recommended to link the created resources with similar ones.</a:t>
            </a:r>
            <a:endParaRPr lang="de-DE" sz="28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800" b="1" dirty="0">
                <a:solidFill>
                  <a:srgbClr val="3F728A"/>
                </a:solidFill>
                <a:effectLst/>
                <a:ea typeface="Calibri" panose="020F0502020204030204" pitchFamily="34" charset="0"/>
                <a:cs typeface="Times New Roman" panose="02020603050405020304" pitchFamily="18" charset="0"/>
              </a:rPr>
              <a:t>Practical</a:t>
            </a:r>
            <a:r>
              <a:rPr lang="en-US" sz="2800" dirty="0">
                <a:solidFill>
                  <a:srgbClr val="3F728A"/>
                </a:solidFill>
                <a:effectLst/>
                <a:ea typeface="Calibri" panose="020F0502020204030204" pitchFamily="34" charset="0"/>
                <a:cs typeface="Times New Roman" panose="02020603050405020304" pitchFamily="18" charset="0"/>
              </a:rPr>
              <a:t>: to acquire competences these need to be practiced so exercises should be given or embedded into the resource.</a:t>
            </a:r>
            <a:endParaRPr lang="de-DE" sz="28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602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146810" y="850741"/>
            <a:ext cx="8620226" cy="646331"/>
          </a:xfrm>
          <a:prstGeom prst="rect">
            <a:avLst/>
          </a:prstGeom>
          <a:noFill/>
        </p:spPr>
        <p:txBody>
          <a:bodyPr wrap="square">
            <a:spAutoFit/>
          </a:bodyPr>
          <a:lstStyle/>
          <a:p>
            <a:r>
              <a:rPr lang="en-US" sz="3600" b="1" dirty="0">
                <a:solidFill>
                  <a:srgbClr val="29BA86"/>
                </a:solidFill>
                <a:latin typeface="Sagoe UI"/>
              </a:rPr>
              <a:t>Key design principles</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684E5944-8560-49A5-A474-C7B1F4DEA0CE}"/>
              </a:ext>
            </a:extLst>
          </p:cNvPr>
          <p:cNvSpPr txBox="1"/>
          <p:nvPr/>
        </p:nvSpPr>
        <p:spPr>
          <a:xfrm>
            <a:off x="1217490" y="1774557"/>
            <a:ext cx="10502562" cy="4113883"/>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de-DE" sz="2600" b="1" dirty="0">
                <a:solidFill>
                  <a:srgbClr val="3F728A"/>
                </a:solidFill>
                <a:ea typeface="Calibri" panose="020F0502020204030204" pitchFamily="34" charset="0"/>
                <a:cs typeface="Times New Roman" panose="02020603050405020304" pitchFamily="18" charset="0"/>
              </a:rPr>
              <a:t>Goal </a:t>
            </a:r>
            <a:r>
              <a:rPr lang="de-DE" sz="2600" b="1" dirty="0" err="1">
                <a:solidFill>
                  <a:srgbClr val="3F728A"/>
                </a:solidFill>
                <a:ea typeface="Calibri" panose="020F0502020204030204" pitchFamily="34" charset="0"/>
                <a:cs typeface="Times New Roman" panose="02020603050405020304" pitchFamily="18" charset="0"/>
              </a:rPr>
              <a:t>d</a:t>
            </a:r>
            <a:r>
              <a:rPr lang="de-DE" sz="2600" b="1" dirty="0" err="1">
                <a:solidFill>
                  <a:srgbClr val="3F728A"/>
                </a:solidFill>
                <a:effectLst/>
                <a:ea typeface="Calibri" panose="020F0502020204030204" pitchFamily="34" charset="0"/>
                <a:cs typeface="Times New Roman" panose="02020603050405020304" pitchFamily="18" charset="0"/>
              </a:rPr>
              <a:t>efinition</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define</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clear</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learning</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goal</a:t>
            </a:r>
            <a:endParaRPr lang="de-DE" sz="2600" dirty="0">
              <a:solidFill>
                <a:srgbClr val="3F728A"/>
              </a:solidFill>
              <a:effectLst/>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600" b="1" dirty="0" err="1">
                <a:solidFill>
                  <a:srgbClr val="3F728A"/>
                </a:solidFill>
                <a:effectLst/>
                <a:ea typeface="Calibri" panose="020F0502020204030204" pitchFamily="34" charset="0"/>
                <a:cs typeface="Times New Roman" panose="02020603050405020304" pitchFamily="18" charset="0"/>
              </a:rPr>
              <a:t>Coherence</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exclude</a:t>
            </a:r>
            <a:r>
              <a:rPr lang="de-DE" sz="2600" dirty="0">
                <a:solidFill>
                  <a:srgbClr val="3F728A"/>
                </a:solidFill>
                <a:ea typeface="Calibri" panose="020F0502020204030204" pitchFamily="34" charset="0"/>
                <a:cs typeface="Times New Roman" panose="02020603050405020304" pitchFamily="18" charset="0"/>
              </a:rPr>
              <a:t> not relevant </a:t>
            </a:r>
            <a:r>
              <a:rPr lang="de-DE" sz="2600" dirty="0" err="1">
                <a:solidFill>
                  <a:srgbClr val="3F728A"/>
                </a:solidFill>
                <a:ea typeface="Calibri" panose="020F0502020204030204" pitchFamily="34" charset="0"/>
                <a:cs typeface="Times New Roman" panose="02020603050405020304" pitchFamily="18" charset="0"/>
              </a:rPr>
              <a:t>information</a:t>
            </a:r>
            <a:r>
              <a:rPr lang="de-DE" sz="2600" dirty="0">
                <a:solidFill>
                  <a:srgbClr val="3F728A"/>
                </a:solidFill>
                <a:ea typeface="Calibri" panose="020F050202020403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de-DE" sz="2600" b="1" dirty="0" err="1">
                <a:solidFill>
                  <a:srgbClr val="3F728A"/>
                </a:solidFill>
                <a:effectLst/>
                <a:ea typeface="Calibri" panose="020F0502020204030204" pitchFamily="34" charset="0"/>
                <a:cs typeface="Times New Roman" panose="02020603050405020304" pitchFamily="18" charset="0"/>
              </a:rPr>
              <a:t>Redu</a:t>
            </a:r>
            <a:r>
              <a:rPr lang="de-DE" sz="2600" b="1" dirty="0" err="1">
                <a:solidFill>
                  <a:srgbClr val="3F728A"/>
                </a:solidFill>
                <a:ea typeface="Calibri" panose="020F0502020204030204" pitchFamily="34" charset="0"/>
                <a:cs typeface="Times New Roman" panose="02020603050405020304" pitchFamily="18" charset="0"/>
              </a:rPr>
              <a:t>ndancy</a:t>
            </a:r>
            <a:r>
              <a:rPr lang="de-DE" sz="2600" b="1" dirty="0">
                <a:solidFill>
                  <a:srgbClr val="3F728A"/>
                </a:solidFill>
                <a:ea typeface="Calibri" panose="020F0502020204030204" pitchFamily="34" charset="0"/>
                <a:cs typeface="Times New Roman" panose="02020603050405020304" pitchFamily="18" charset="0"/>
              </a:rPr>
              <a:t>:</a:t>
            </a:r>
            <a:r>
              <a:rPr lang="de-DE" sz="2600" dirty="0">
                <a:solidFill>
                  <a:srgbClr val="3F728A"/>
                </a:solidFill>
                <a:ea typeface="Calibri" panose="020F0502020204030204" pitchFamily="34" charset="0"/>
                <a:cs typeface="Times New Roman" panose="02020603050405020304" pitchFamily="18" charset="0"/>
              </a:rPr>
              <a:t> do not </a:t>
            </a:r>
            <a:r>
              <a:rPr lang="de-DE" sz="2600" dirty="0" err="1">
                <a:solidFill>
                  <a:srgbClr val="3F728A"/>
                </a:solidFill>
                <a:ea typeface="Calibri" panose="020F0502020204030204" pitchFamily="34" charset="0"/>
                <a:cs typeface="Times New Roman" panose="02020603050405020304" pitchFamily="18" charset="0"/>
              </a:rPr>
              <a:t>present</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the</a:t>
            </a:r>
            <a:r>
              <a:rPr lang="de-DE" sz="2600" dirty="0">
                <a:solidFill>
                  <a:srgbClr val="3F728A"/>
                </a:solidFill>
                <a:ea typeface="Calibri" panose="020F0502020204030204" pitchFamily="34" charset="0"/>
                <a:cs typeface="Times New Roman" panose="02020603050405020304" pitchFamily="18" charset="0"/>
              </a:rPr>
              <a:t> same </a:t>
            </a:r>
            <a:r>
              <a:rPr lang="de-DE" sz="2600" dirty="0" err="1">
                <a:solidFill>
                  <a:srgbClr val="3F728A"/>
                </a:solidFill>
                <a:ea typeface="Calibri" panose="020F0502020204030204" pitchFamily="34" charset="0"/>
                <a:cs typeface="Times New Roman" panose="02020603050405020304" pitchFamily="18" charset="0"/>
              </a:rPr>
              <a:t>information</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twice</a:t>
            </a:r>
            <a:endParaRPr lang="de-DE" sz="2600" dirty="0">
              <a:solidFill>
                <a:srgbClr val="3F728A"/>
              </a:solidFill>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600" b="1" dirty="0" err="1">
                <a:solidFill>
                  <a:srgbClr val="3F728A"/>
                </a:solidFill>
                <a:effectLst/>
                <a:ea typeface="Calibri" panose="020F0502020204030204" pitchFamily="34" charset="0"/>
                <a:cs typeface="Times New Roman" panose="02020603050405020304" pitchFamily="18" charset="0"/>
              </a:rPr>
              <a:t>Spacial</a:t>
            </a:r>
            <a:r>
              <a:rPr lang="de-DE" sz="2600" b="1" dirty="0">
                <a:solidFill>
                  <a:srgbClr val="3F728A"/>
                </a:solidFill>
                <a:effectLst/>
                <a:ea typeface="Calibri" panose="020F0502020204030204" pitchFamily="34" charset="0"/>
                <a:cs typeface="Times New Roman" panose="02020603050405020304" pitchFamily="18" charset="0"/>
              </a:rPr>
              <a:t> </a:t>
            </a:r>
            <a:r>
              <a:rPr lang="de-DE" sz="2600" b="1" dirty="0" err="1">
                <a:solidFill>
                  <a:srgbClr val="3F728A"/>
                </a:solidFill>
                <a:ea typeface="Calibri" panose="020F0502020204030204" pitchFamily="34" charset="0"/>
                <a:cs typeface="Times New Roman" panose="02020603050405020304" pitchFamily="18" charset="0"/>
              </a:rPr>
              <a:t>c</a:t>
            </a:r>
            <a:r>
              <a:rPr lang="de-DE" sz="2600" b="1" dirty="0" err="1">
                <a:solidFill>
                  <a:srgbClr val="3F728A"/>
                </a:solidFill>
                <a:effectLst/>
                <a:ea typeface="Calibri" panose="020F0502020204030204" pitchFamily="34" charset="0"/>
                <a:cs typeface="Times New Roman" panose="02020603050405020304" pitchFamily="18" charset="0"/>
              </a:rPr>
              <a:t>ontiguity</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place</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corresponding</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information</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near</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to</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each</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other</a:t>
            </a:r>
            <a:endParaRPr lang="de-DE" sz="2600" dirty="0">
              <a:solidFill>
                <a:srgbClr val="3F728A"/>
              </a:solidFill>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600" b="1" dirty="0">
                <a:solidFill>
                  <a:srgbClr val="3F728A"/>
                </a:solidFill>
                <a:effectLst/>
                <a:ea typeface="Calibri" panose="020F0502020204030204" pitchFamily="34" charset="0"/>
                <a:cs typeface="Times New Roman" panose="02020603050405020304" pitchFamily="18" charset="0"/>
              </a:rPr>
              <a:t>Temporal </a:t>
            </a:r>
            <a:r>
              <a:rPr lang="de-DE" sz="2600" b="1" dirty="0" err="1">
                <a:solidFill>
                  <a:srgbClr val="3F728A"/>
                </a:solidFill>
                <a:ea typeface="Calibri" panose="020F0502020204030204" pitchFamily="34" charset="0"/>
                <a:cs typeface="Times New Roman" panose="02020603050405020304" pitchFamily="18" charset="0"/>
              </a:rPr>
              <a:t>contiguity</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present</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corresponding</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information</a:t>
            </a:r>
            <a:r>
              <a:rPr lang="de-DE" sz="2600" dirty="0">
                <a:solidFill>
                  <a:srgbClr val="3F728A"/>
                </a:solidFill>
                <a:ea typeface="Calibri" panose="020F0502020204030204" pitchFamily="34" charset="0"/>
                <a:cs typeface="Times New Roman" panose="02020603050405020304" pitchFamily="18" charset="0"/>
              </a:rPr>
              <a:t> </a:t>
            </a:r>
            <a:r>
              <a:rPr lang="de-DE" sz="2600" dirty="0" err="1">
                <a:solidFill>
                  <a:srgbClr val="3F728A"/>
                </a:solidFill>
                <a:ea typeface="Calibri" panose="020F0502020204030204" pitchFamily="34" charset="0"/>
                <a:cs typeface="Times New Roman" panose="02020603050405020304" pitchFamily="18" charset="0"/>
              </a:rPr>
              <a:t>simultaneously</a:t>
            </a:r>
            <a:endParaRPr lang="de-DE" sz="2600" dirty="0">
              <a:solidFill>
                <a:srgbClr val="3F728A"/>
              </a:solidFill>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de-DE" sz="2600" b="1" dirty="0" err="1">
                <a:solidFill>
                  <a:srgbClr val="3F728A"/>
                </a:solidFill>
                <a:ea typeface="Calibri" panose="020F0502020204030204" pitchFamily="34" charset="0"/>
                <a:cs typeface="Times New Roman" panose="02020603050405020304" pitchFamily="18" charset="0"/>
              </a:rPr>
              <a:t>Multimediality</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combine</a:t>
            </a:r>
            <a:r>
              <a:rPr lang="de-DE" sz="2600" dirty="0">
                <a:solidFill>
                  <a:srgbClr val="3F728A"/>
                </a:solidFill>
                <a:effectLst/>
                <a:ea typeface="Calibri" panose="020F0502020204030204" pitchFamily="34" charset="0"/>
                <a:cs typeface="Times New Roman" panose="02020603050405020304" pitchFamily="18" charset="0"/>
              </a:rPr>
              <a:t> </a:t>
            </a:r>
            <a:r>
              <a:rPr lang="en-IE" sz="2600" dirty="0">
                <a:solidFill>
                  <a:srgbClr val="3F728A"/>
                </a:solidFill>
                <a:ea typeface="Calibri" panose="020F0502020204030204" pitchFamily="34" charset="0"/>
                <a:cs typeface="Times New Roman" panose="02020603050405020304" pitchFamily="18" charset="0"/>
              </a:rPr>
              <a:t>w</a:t>
            </a:r>
            <a:r>
              <a:rPr lang="en-IE" sz="2600" dirty="0">
                <a:solidFill>
                  <a:srgbClr val="3F728A"/>
                </a:solidFill>
                <a:effectLst/>
              </a:rPr>
              <a:t>ords and pictures</a:t>
            </a:r>
          </a:p>
          <a:p>
            <a:pPr marL="342900" indent="-342900">
              <a:lnSpc>
                <a:spcPct val="107000"/>
              </a:lnSpc>
              <a:spcAft>
                <a:spcPts val="800"/>
              </a:spcAft>
              <a:buFont typeface="Arial" panose="020B0604020202020204" pitchFamily="34" charset="0"/>
              <a:buChar char="•"/>
            </a:pPr>
            <a:r>
              <a:rPr lang="de-DE" sz="2600" b="1" dirty="0">
                <a:solidFill>
                  <a:srgbClr val="3F728A"/>
                </a:solidFill>
                <a:effectLst/>
                <a:ea typeface="Calibri" panose="020F0502020204030204" pitchFamily="34" charset="0"/>
                <a:cs typeface="Times New Roman" panose="02020603050405020304" pitchFamily="18" charset="0"/>
              </a:rPr>
              <a:t>Personalisation</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convey</a:t>
            </a:r>
            <a:r>
              <a:rPr lang="de-DE" sz="2600" dirty="0">
                <a:solidFill>
                  <a:srgbClr val="3F728A"/>
                </a:solidFill>
                <a:effectLst/>
                <a:ea typeface="Calibri" panose="020F0502020204030204" pitchFamily="34" charset="0"/>
                <a:cs typeface="Times New Roman" panose="02020603050405020304" pitchFamily="18" charset="0"/>
              </a:rPr>
              <a:t> </a:t>
            </a:r>
            <a:r>
              <a:rPr lang="de-DE" sz="2600" dirty="0" err="1">
                <a:solidFill>
                  <a:srgbClr val="3F728A"/>
                </a:solidFill>
                <a:effectLst/>
                <a:ea typeface="Calibri" panose="020F0502020204030204" pitchFamily="34" charset="0"/>
                <a:cs typeface="Times New Roman" panose="02020603050405020304" pitchFamily="18" charset="0"/>
              </a:rPr>
              <a:t>text</a:t>
            </a:r>
            <a:r>
              <a:rPr lang="de-DE" sz="2600" dirty="0">
                <a:solidFill>
                  <a:srgbClr val="3F728A"/>
                </a:solidFill>
                <a:effectLst/>
                <a:ea typeface="Calibri" panose="020F0502020204030204" pitchFamily="34" charset="0"/>
                <a:cs typeface="Times New Roman" panose="02020603050405020304" pitchFamily="18" charset="0"/>
              </a:rPr>
              <a:t> and </a:t>
            </a:r>
            <a:r>
              <a:rPr lang="en-IE" sz="2600" dirty="0">
                <a:solidFill>
                  <a:srgbClr val="3F728A"/>
                </a:solidFill>
                <a:ea typeface="Calibri" panose="020F0502020204030204" pitchFamily="34" charset="0"/>
                <a:cs typeface="Times New Roman" panose="02020603050405020304" pitchFamily="18" charset="0"/>
              </a:rPr>
              <a:t>w</a:t>
            </a:r>
            <a:r>
              <a:rPr lang="en-IE" sz="2600" dirty="0">
                <a:solidFill>
                  <a:srgbClr val="3F728A"/>
                </a:solidFill>
                <a:effectLst/>
              </a:rPr>
              <a:t>ords in a friendly and conversational style</a:t>
            </a:r>
          </a:p>
        </p:txBody>
      </p:sp>
    </p:spTree>
    <p:extLst>
      <p:ext uri="{BB962C8B-B14F-4D97-AF65-F5344CB8AC3E}">
        <p14:creationId xmlns:p14="http://schemas.microsoft.com/office/powerpoint/2010/main" val="1710751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217490" y="1196471"/>
            <a:ext cx="8620226" cy="1200329"/>
          </a:xfrm>
          <a:prstGeom prst="rect">
            <a:avLst/>
          </a:prstGeom>
          <a:noFill/>
        </p:spPr>
        <p:txBody>
          <a:bodyPr wrap="square">
            <a:spAutoFit/>
          </a:bodyPr>
          <a:lstStyle/>
          <a:p>
            <a:r>
              <a:rPr lang="en-US" sz="3600" b="1" dirty="0">
                <a:solidFill>
                  <a:srgbClr val="29BA86"/>
                </a:solidFill>
                <a:latin typeface="Sagoe UI"/>
              </a:rPr>
              <a:t>What you need to develop a mini-Learning Format Resource</a:t>
            </a:r>
            <a:endParaRPr lang="en-IE" sz="3600" b="1" dirty="0">
              <a:solidFill>
                <a:srgbClr val="29BA86"/>
              </a:solidFill>
              <a:latin typeface="Sagoe UI"/>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BC1723F7-F201-4A6A-931B-69A2E95D3259}"/>
              </a:ext>
            </a:extLst>
          </p:cNvPr>
          <p:cNvSpPr txBox="1"/>
          <p:nvPr/>
        </p:nvSpPr>
        <p:spPr>
          <a:xfrm>
            <a:off x="1217490" y="2554012"/>
            <a:ext cx="9456730" cy="2684774"/>
          </a:xfrm>
          <a:prstGeom prst="rect">
            <a:avLst/>
          </a:prstGeom>
          <a:noFill/>
        </p:spPr>
        <p:txBody>
          <a:bodyPr wrap="square">
            <a:spAutoFit/>
          </a:bodyPr>
          <a:lstStyle/>
          <a:p>
            <a:pPr>
              <a:lnSpc>
                <a:spcPct val="107000"/>
              </a:lnSpc>
              <a:spcAft>
                <a:spcPts val="800"/>
              </a:spcAft>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For a resource that is 5-7 minutes in length, you will need:</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Script of 450-600 words</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PowerPoint Presentation with 8-10 slides</a:t>
            </a:r>
            <a:endParaRPr lang="de-DE"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US" sz="2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rPr>
              <a:t>Include mostly images and graphs – as little text as possible on the slides</a:t>
            </a:r>
            <a:endParaRPr lang="de-DE" sz="1800" dirty="0">
              <a:solidFill>
                <a:srgbClr val="3F728A"/>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730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993345"/>
            <a:ext cx="3068411" cy="646331"/>
          </a:xfrm>
          <a:prstGeom prst="rect">
            <a:avLst/>
          </a:prstGeom>
          <a:noFill/>
        </p:spPr>
        <p:txBody>
          <a:bodyPr wrap="square">
            <a:spAutoFit/>
          </a:bodyPr>
          <a:lstStyle/>
          <a:p>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Eduzines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952983" y="1931547"/>
            <a:ext cx="4936540" cy="3970318"/>
          </a:xfrm>
          <a:prstGeom prst="rect">
            <a:avLst/>
          </a:prstGeom>
          <a:noFill/>
        </p:spPr>
        <p:txBody>
          <a:bodyPr wrap="square">
            <a:spAutoFit/>
          </a:bodyPr>
          <a:lstStyle/>
          <a:p>
            <a:pPr algn="just"/>
            <a:r>
              <a:rPr lang="en-US" sz="2800" b="0" i="0" dirty="0">
                <a:solidFill>
                  <a:srgbClr val="3F728A"/>
                </a:solidFill>
                <a:effectLst/>
                <a:latin typeface="Sagoe UI"/>
              </a:rPr>
              <a:t>An </a:t>
            </a:r>
            <a:r>
              <a:rPr lang="en-US" sz="2800" b="0" i="0" dirty="0" err="1">
                <a:solidFill>
                  <a:srgbClr val="3F728A"/>
                </a:solidFill>
                <a:effectLst/>
                <a:latin typeface="Sagoe UI"/>
              </a:rPr>
              <a:t>EduZine</a:t>
            </a:r>
            <a:r>
              <a:rPr lang="en-US" sz="2800" b="0" i="0" dirty="0">
                <a:solidFill>
                  <a:srgbClr val="3F728A"/>
                </a:solidFill>
                <a:effectLst/>
                <a:latin typeface="Sagoe UI"/>
              </a:rPr>
              <a:t> is an educational magazine for smartphone use (and all other digital devices) with embedded media and learning content. The formulation of this format is an innovation in terms of the presentation of learning content.</a:t>
            </a:r>
          </a:p>
        </p:txBody>
      </p:sp>
      <p:pic>
        <p:nvPicPr>
          <p:cNvPr id="14" name="Grafik 13">
            <a:extLst>
              <a:ext uri="{FF2B5EF4-FFF2-40B4-BE49-F238E27FC236}">
                <a16:creationId xmlns:a16="http://schemas.microsoft.com/office/drawing/2014/main" id="{36831D19-DDD1-4765-8166-54822ECEB17B}"/>
              </a:ext>
            </a:extLst>
          </p:cNvPr>
          <p:cNvPicPr>
            <a:picLocks noChangeAspect="1"/>
          </p:cNvPicPr>
          <p:nvPr/>
        </p:nvPicPr>
        <p:blipFill>
          <a:blip r:embed="rId5"/>
          <a:stretch>
            <a:fillRect/>
          </a:stretch>
        </p:blipFill>
        <p:spPr>
          <a:xfrm>
            <a:off x="6096000" y="1316510"/>
            <a:ext cx="5309250" cy="4743169"/>
          </a:xfrm>
          <a:prstGeom prst="rect">
            <a:avLst/>
          </a:prstGeom>
        </p:spPr>
      </p:pic>
    </p:spTree>
    <p:extLst>
      <p:ext uri="{BB962C8B-B14F-4D97-AF65-F5344CB8AC3E}">
        <p14:creationId xmlns:p14="http://schemas.microsoft.com/office/powerpoint/2010/main" val="3797119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900923" y="797510"/>
            <a:ext cx="10806398" cy="5262979"/>
          </a:xfrm>
          <a:prstGeom prst="rect">
            <a:avLst/>
          </a:prstGeom>
          <a:noFill/>
        </p:spPr>
        <p:txBody>
          <a:bodyPr wrap="square">
            <a:spAutoFit/>
          </a:bodyPr>
          <a:lstStyle/>
          <a:p>
            <a:r>
              <a:rPr lang="en-US" sz="2800" b="1" i="0" dirty="0" err="1">
                <a:solidFill>
                  <a:srgbClr val="29BA86"/>
                </a:solidFill>
                <a:effectLst/>
                <a:latin typeface="Sagoe UI"/>
              </a:rPr>
              <a:t>EduZines</a:t>
            </a:r>
            <a:r>
              <a:rPr lang="en-US" sz="2800" b="1" i="0" dirty="0">
                <a:solidFill>
                  <a:srgbClr val="29BA86"/>
                </a:solidFill>
                <a:effectLst/>
                <a:latin typeface="Sagoe UI"/>
              </a:rPr>
              <a:t> are structured according to the following 5 stage learning model: </a:t>
            </a:r>
          </a:p>
          <a:p>
            <a:endParaRPr lang="en-US" sz="2000" dirty="0">
              <a:solidFill>
                <a:srgbClr val="3F728A"/>
              </a:solidFill>
              <a:latin typeface="Sagoe UI"/>
            </a:endParaRPr>
          </a:p>
          <a:p>
            <a:pPr algn="just" rtl="0" fontAlgn="base">
              <a:buFont typeface="+mj-lt"/>
              <a:buAutoNum type="arabicPeriod"/>
            </a:pPr>
            <a:r>
              <a:rPr lang="en-US" sz="2000" b="0" i="0" dirty="0">
                <a:solidFill>
                  <a:srgbClr val="3F728A"/>
                </a:solidFill>
                <a:effectLst/>
                <a:latin typeface="Sagoe UI"/>
              </a:rPr>
              <a:t> An explainer video to introduce the topic (ex. Ted Talk)</a:t>
            </a:r>
          </a:p>
          <a:p>
            <a:pPr algn="just" rtl="0" fontAlgn="base"/>
            <a:r>
              <a:rPr lang="en-US" sz="2000" b="0" i="0" dirty="0">
                <a:solidFill>
                  <a:srgbClr val="3F728A"/>
                </a:solidFill>
                <a:effectLst/>
                <a:latin typeface="Sagoe UI"/>
              </a:rPr>
              <a:t> </a:t>
            </a:r>
          </a:p>
          <a:p>
            <a:pPr algn="just" rtl="0" fontAlgn="base">
              <a:buFont typeface="+mj-lt"/>
              <a:buAutoNum type="arabicPeriod" startAt="2"/>
            </a:pPr>
            <a:r>
              <a:rPr lang="en-US" sz="2000" b="0" i="0" dirty="0">
                <a:solidFill>
                  <a:srgbClr val="3F728A"/>
                </a:solidFill>
                <a:effectLst/>
                <a:latin typeface="Sagoe UI"/>
              </a:rPr>
              <a:t> Prior knowledge assessment - a diagnostic quiz or puzzle to help the learner identify what they already know, developed using Google Forms or other such platform or tool. </a:t>
            </a:r>
          </a:p>
          <a:p>
            <a:pPr algn="just" rtl="0" fontAlgn="base"/>
            <a:r>
              <a:rPr lang="en-US" sz="2000" b="0" i="0" dirty="0">
                <a:solidFill>
                  <a:srgbClr val="3F728A"/>
                </a:solidFill>
                <a:effectLst/>
                <a:latin typeface="Sagoe UI"/>
              </a:rPr>
              <a:t> </a:t>
            </a:r>
          </a:p>
          <a:p>
            <a:pPr algn="just" fontAlgn="base">
              <a:buFont typeface="+mj-lt"/>
              <a:buAutoNum type="arabicPeriod" startAt="3"/>
            </a:pPr>
            <a:r>
              <a:rPr lang="en-US" sz="2000" b="0" i="0" dirty="0">
                <a:solidFill>
                  <a:srgbClr val="3F728A"/>
                </a:solidFill>
                <a:effectLst/>
                <a:latin typeface="Sagoe UI"/>
              </a:rPr>
              <a:t> Learning material – core learning content with theoretical knowledge and challenged-based activities that will help the learner acquire new knowledge. It culminates with a presentation or submission of an exercise. </a:t>
            </a:r>
          </a:p>
          <a:p>
            <a:pPr algn="just" rtl="0" fontAlgn="base">
              <a:buFont typeface="+mj-lt"/>
              <a:buAutoNum type="arabicPeriod" startAt="3"/>
            </a:pPr>
            <a:endParaRPr lang="en-US" sz="2000" b="0" i="0" dirty="0">
              <a:solidFill>
                <a:srgbClr val="3F728A"/>
              </a:solidFill>
              <a:effectLst/>
              <a:latin typeface="Sagoe UI"/>
            </a:endParaRPr>
          </a:p>
          <a:p>
            <a:pPr algn="just" rtl="0" fontAlgn="base">
              <a:buFont typeface="+mj-lt"/>
              <a:buAutoNum type="arabicPeriod" startAt="4"/>
            </a:pPr>
            <a:r>
              <a:rPr lang="en-US" sz="2000" b="0" i="0" dirty="0">
                <a:solidFill>
                  <a:srgbClr val="3F728A"/>
                </a:solidFill>
                <a:effectLst/>
                <a:latin typeface="Sagoe UI"/>
              </a:rPr>
              <a:t> Peer assessment - an online peer assessment where presentations, videos or submissions are commented on by fellow learners. </a:t>
            </a:r>
          </a:p>
          <a:p>
            <a:pPr algn="just" rtl="0" fontAlgn="base"/>
            <a:r>
              <a:rPr lang="en-US" sz="2000" b="0" i="0" dirty="0">
                <a:solidFill>
                  <a:srgbClr val="3F728A"/>
                </a:solidFill>
                <a:effectLst/>
                <a:latin typeface="Sagoe UI"/>
              </a:rPr>
              <a:t> </a:t>
            </a:r>
          </a:p>
          <a:p>
            <a:pPr algn="just" rtl="0" fontAlgn="base">
              <a:buFont typeface="+mj-lt"/>
              <a:buAutoNum type="arabicPeriod" startAt="5"/>
            </a:pPr>
            <a:r>
              <a:rPr lang="en-US" sz="2000" b="0" i="0" dirty="0">
                <a:solidFill>
                  <a:srgbClr val="3F728A"/>
                </a:solidFill>
                <a:effectLst/>
                <a:latin typeface="Sagoe UI"/>
              </a:rPr>
              <a:t> Validation - a summary quiz that leads to a digital certificate and an opportunity for self-reflection. </a:t>
            </a:r>
            <a:endParaRPr lang="en-US" sz="2000" dirty="0">
              <a:solidFill>
                <a:srgbClr val="3F728A"/>
              </a:solidFill>
              <a:latin typeface="Sagoe UI"/>
            </a:endParaRPr>
          </a:p>
        </p:txBody>
      </p:sp>
    </p:spTree>
    <p:extLst>
      <p:ext uri="{BB962C8B-B14F-4D97-AF65-F5344CB8AC3E}">
        <p14:creationId xmlns:p14="http://schemas.microsoft.com/office/powerpoint/2010/main" val="314020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1001931" y="844141"/>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Format of an </a:t>
            </a:r>
            <a:r>
              <a:rPr lang="en-IE" sz="3600" b="1" dirty="0" err="1">
                <a:solidFill>
                  <a:srgbClr val="29BA86"/>
                </a:solidFill>
                <a:latin typeface="Segoe UI" panose="020B0502040204020203" pitchFamily="34" charset="0"/>
                <a:ea typeface="Source Sans Pro Bold" panose="020B0703030403020204" pitchFamily="34" charset="0"/>
                <a:cs typeface="Segoe UI" panose="020B0502040204020203" pitchFamily="34" charset="0"/>
              </a:rPr>
              <a:t>Eduzine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041473" y="1688734"/>
            <a:ext cx="6765340" cy="4801314"/>
          </a:xfrm>
          <a:prstGeom prst="rect">
            <a:avLst/>
          </a:prstGeom>
          <a:noFill/>
        </p:spPr>
        <p:txBody>
          <a:bodyPr wrap="square">
            <a:spAutoFit/>
          </a:bodyPr>
          <a:lstStyle/>
          <a:p>
            <a:pPr algn="just" rtl="0" fontAlgn="base"/>
            <a:r>
              <a:rPr lang="en-IE" sz="2400" b="0" i="0" dirty="0">
                <a:solidFill>
                  <a:srgbClr val="3F728A"/>
                </a:solidFill>
                <a:effectLst/>
                <a:latin typeface="Sagoe UI"/>
              </a:rPr>
              <a:t>The typical </a:t>
            </a:r>
            <a:r>
              <a:rPr lang="en-IE" sz="2400" b="0" i="0" dirty="0" err="1">
                <a:solidFill>
                  <a:srgbClr val="3F728A"/>
                </a:solidFill>
                <a:effectLst/>
                <a:latin typeface="Sagoe UI"/>
              </a:rPr>
              <a:t>EduZine</a:t>
            </a:r>
            <a:r>
              <a:rPr lang="en-IE" sz="2400" b="0" i="0" dirty="0">
                <a:solidFill>
                  <a:srgbClr val="3F728A"/>
                </a:solidFill>
                <a:effectLst/>
                <a:latin typeface="Sagoe UI"/>
              </a:rPr>
              <a:t> will have the following layout: </a:t>
            </a:r>
          </a:p>
          <a:p>
            <a:pPr algn="just" rtl="0" fontAlgn="base"/>
            <a:r>
              <a:rPr lang="en-IE" sz="2400" b="0" i="0" dirty="0">
                <a:solidFill>
                  <a:srgbClr val="3F728A"/>
                </a:solidFill>
                <a:effectLst/>
                <a:latin typeface="Sagoe UI"/>
              </a:rPr>
              <a:t> </a:t>
            </a:r>
          </a:p>
          <a:p>
            <a:pPr algn="just" rtl="0" fontAlgn="base">
              <a:buFont typeface="Arial" panose="020B0604020202020204" pitchFamily="34" charset="0"/>
              <a:buChar char="•"/>
            </a:pPr>
            <a:r>
              <a:rPr lang="en-IE" sz="2400" b="0" i="0" dirty="0">
                <a:solidFill>
                  <a:srgbClr val="3F728A"/>
                </a:solidFill>
                <a:effectLst/>
                <a:latin typeface="Sagoe UI"/>
              </a:rPr>
              <a:t>Page 1 – Front page  </a:t>
            </a:r>
          </a:p>
          <a:p>
            <a:pPr algn="just" rtl="0" fontAlgn="base">
              <a:buFont typeface="Arial" panose="020B0604020202020204" pitchFamily="34" charset="0"/>
              <a:buChar char="•"/>
            </a:pPr>
            <a:r>
              <a:rPr lang="en-IE" sz="2400" b="0" i="0" dirty="0">
                <a:solidFill>
                  <a:srgbClr val="3F728A"/>
                </a:solidFill>
                <a:effectLst/>
                <a:latin typeface="Sagoe UI"/>
              </a:rPr>
              <a:t>Page 2 – Introduction page</a:t>
            </a:r>
          </a:p>
          <a:p>
            <a:pPr algn="just" rtl="0" fontAlgn="base">
              <a:buFont typeface="Arial" panose="020B0604020202020204" pitchFamily="34" charset="0"/>
              <a:buChar char="•"/>
            </a:pPr>
            <a:r>
              <a:rPr lang="en-IE" sz="2400" b="0" i="0" dirty="0">
                <a:solidFill>
                  <a:srgbClr val="3F728A"/>
                </a:solidFill>
                <a:effectLst/>
                <a:latin typeface="Sagoe UI"/>
              </a:rPr>
              <a:t>Page 3 – Index  </a:t>
            </a:r>
          </a:p>
          <a:p>
            <a:pPr algn="just" rtl="0" fontAlgn="base">
              <a:buFont typeface="Arial" panose="020B0604020202020204" pitchFamily="34" charset="0"/>
              <a:buChar char="•"/>
            </a:pPr>
            <a:r>
              <a:rPr lang="en-IE" sz="2400" b="0" i="0" dirty="0">
                <a:solidFill>
                  <a:srgbClr val="3F728A"/>
                </a:solidFill>
                <a:effectLst/>
                <a:latin typeface="Sagoe UI"/>
              </a:rPr>
              <a:t>Page 4 – Expected learning outcomes </a:t>
            </a:r>
          </a:p>
          <a:p>
            <a:pPr algn="just" rtl="0" fontAlgn="base">
              <a:buFont typeface="Arial" panose="020B0604020202020204" pitchFamily="34" charset="0"/>
              <a:buChar char="•"/>
            </a:pPr>
            <a:r>
              <a:rPr lang="en-IE" sz="2400" b="0" i="0" dirty="0">
                <a:solidFill>
                  <a:srgbClr val="3F728A"/>
                </a:solidFill>
                <a:effectLst/>
                <a:latin typeface="Sagoe UI"/>
              </a:rPr>
              <a:t>Page 5 – Self reflection exercise  </a:t>
            </a:r>
          </a:p>
          <a:p>
            <a:pPr algn="just" rtl="0" fontAlgn="base">
              <a:buFont typeface="Arial" panose="020B0604020202020204" pitchFamily="34" charset="0"/>
              <a:buChar char="•"/>
            </a:pPr>
            <a:r>
              <a:rPr lang="en-IE" sz="2400" b="0" i="0" dirty="0">
                <a:solidFill>
                  <a:srgbClr val="3F728A"/>
                </a:solidFill>
                <a:effectLst/>
                <a:latin typeface="Sagoe UI"/>
              </a:rPr>
              <a:t>Page 6 – Page 17 – Content </a:t>
            </a:r>
          </a:p>
          <a:p>
            <a:pPr algn="just" rtl="0" fontAlgn="base">
              <a:buFont typeface="Arial" panose="020B0604020202020204" pitchFamily="34" charset="0"/>
              <a:buChar char="•"/>
            </a:pPr>
            <a:r>
              <a:rPr lang="en-IE" sz="2400" b="0" i="0" dirty="0">
                <a:solidFill>
                  <a:srgbClr val="3F728A"/>
                </a:solidFill>
                <a:effectLst/>
                <a:latin typeface="Sagoe UI"/>
              </a:rPr>
              <a:t>Page 18 – Final Task </a:t>
            </a:r>
          </a:p>
          <a:p>
            <a:pPr algn="just" rtl="0" fontAlgn="base">
              <a:buFont typeface="Arial" panose="020B0604020202020204" pitchFamily="34" charset="0"/>
              <a:buChar char="•"/>
            </a:pPr>
            <a:r>
              <a:rPr lang="en-IE" sz="2400" b="0" i="0" dirty="0">
                <a:solidFill>
                  <a:srgbClr val="3F728A"/>
                </a:solidFill>
                <a:effectLst/>
                <a:latin typeface="Sagoe UI"/>
              </a:rPr>
              <a:t>Page 19 – Final test  </a:t>
            </a:r>
          </a:p>
          <a:p>
            <a:pPr algn="just" rtl="0" fontAlgn="base">
              <a:buFont typeface="Arial" panose="020B0604020202020204" pitchFamily="34" charset="0"/>
              <a:buChar char="•"/>
            </a:pPr>
            <a:r>
              <a:rPr lang="en-IE" sz="2400" b="0" i="0" dirty="0">
                <a:solidFill>
                  <a:srgbClr val="3F728A"/>
                </a:solidFill>
                <a:effectLst/>
                <a:latin typeface="Sagoe UI"/>
              </a:rPr>
              <a:t>Page 20 – Further resources  </a:t>
            </a:r>
          </a:p>
          <a:p>
            <a:pPr algn="just" rtl="0" fontAlgn="base"/>
            <a:r>
              <a:rPr lang="en-IE" sz="1800" b="0" i="0" dirty="0">
                <a:solidFill>
                  <a:srgbClr val="000000"/>
                </a:solidFill>
                <a:effectLst/>
                <a:latin typeface="Arial" panose="020B0604020202020204" pitchFamily="34" charset="0"/>
              </a:rPr>
              <a:t> </a:t>
            </a:r>
          </a:p>
          <a:p>
            <a:endParaRPr lang="en-US" sz="2400" dirty="0">
              <a:solidFill>
                <a:srgbClr val="195562"/>
              </a:solidFill>
            </a:endParaRPr>
          </a:p>
        </p:txBody>
      </p:sp>
      <p:pic>
        <p:nvPicPr>
          <p:cNvPr id="10242" name="Picture 2" descr="Text&#10;&#10;Description automatically generated">
            <a:extLst>
              <a:ext uri="{FF2B5EF4-FFF2-40B4-BE49-F238E27FC236}">
                <a16:creationId xmlns:a16="http://schemas.microsoft.com/office/drawing/2014/main" id="{976692F9-A8A5-427D-B013-77B07F50CA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3126" y="1057404"/>
            <a:ext cx="3486943" cy="5569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61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32" name="TextBox 31">
            <a:extLst>
              <a:ext uri="{FF2B5EF4-FFF2-40B4-BE49-F238E27FC236}">
                <a16:creationId xmlns:a16="http://schemas.microsoft.com/office/drawing/2014/main" id="{0CE7BC70-096B-4E70-9609-5C487768B159}"/>
              </a:ext>
            </a:extLst>
          </p:cNvPr>
          <p:cNvSpPr txBox="1"/>
          <p:nvPr/>
        </p:nvSpPr>
        <p:spPr>
          <a:xfrm>
            <a:off x="1459131"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4" name="TextBox 33">
            <a:extLst>
              <a:ext uri="{FF2B5EF4-FFF2-40B4-BE49-F238E27FC236}">
                <a16:creationId xmlns:a16="http://schemas.microsoft.com/office/drawing/2014/main" id="{D1D2DFB1-1C8D-4863-A0C1-EFFC3352A2D2}"/>
              </a:ext>
            </a:extLst>
          </p:cNvPr>
          <p:cNvSpPr txBox="1"/>
          <p:nvPr/>
        </p:nvSpPr>
        <p:spPr>
          <a:xfrm>
            <a:off x="3989883"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35" name="TextBox 34">
            <a:extLst>
              <a:ext uri="{FF2B5EF4-FFF2-40B4-BE49-F238E27FC236}">
                <a16:creationId xmlns:a16="http://schemas.microsoft.com/office/drawing/2014/main" id="{7A720F05-E5A1-4216-A5A2-E0BF5D000479}"/>
              </a:ext>
            </a:extLst>
          </p:cNvPr>
          <p:cNvSpPr txBox="1"/>
          <p:nvPr/>
        </p:nvSpPr>
        <p:spPr>
          <a:xfrm>
            <a:off x="6520636" y="4353982"/>
            <a:ext cx="1681480" cy="738664"/>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Here you could describe the topic of the section</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665588" y="787857"/>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Learning Outcomes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graphicFrame>
        <p:nvGraphicFramePr>
          <p:cNvPr id="2" name="Tabelle 2">
            <a:extLst>
              <a:ext uri="{FF2B5EF4-FFF2-40B4-BE49-F238E27FC236}">
                <a16:creationId xmlns:a16="http://schemas.microsoft.com/office/drawing/2014/main" id="{0E268870-F2C9-4B0C-87A3-3EADA3739E45}"/>
              </a:ext>
            </a:extLst>
          </p:cNvPr>
          <p:cNvGraphicFramePr>
            <a:graphicFrameLocks noGrp="1"/>
          </p:cNvGraphicFramePr>
          <p:nvPr>
            <p:extLst>
              <p:ext uri="{D42A27DB-BD31-4B8C-83A1-F6EECF244321}">
                <p14:modId xmlns:p14="http://schemas.microsoft.com/office/powerpoint/2010/main" val="3258130368"/>
              </p:ext>
            </p:extLst>
          </p:nvPr>
        </p:nvGraphicFramePr>
        <p:xfrm>
          <a:off x="1940767" y="1518160"/>
          <a:ext cx="8219232" cy="4450080"/>
        </p:xfrm>
        <a:graphic>
          <a:graphicData uri="http://schemas.openxmlformats.org/drawingml/2006/table">
            <a:tbl>
              <a:tblPr firstRow="1" bandRow="1">
                <a:tableStyleId>{5C22544A-7EE6-4342-B048-85BDC9FD1C3A}</a:tableStyleId>
              </a:tblPr>
              <a:tblGrid>
                <a:gridCol w="2054808">
                  <a:extLst>
                    <a:ext uri="{9D8B030D-6E8A-4147-A177-3AD203B41FA5}">
                      <a16:colId xmlns:a16="http://schemas.microsoft.com/office/drawing/2014/main" val="3256120725"/>
                    </a:ext>
                  </a:extLst>
                </a:gridCol>
                <a:gridCol w="2054808">
                  <a:extLst>
                    <a:ext uri="{9D8B030D-6E8A-4147-A177-3AD203B41FA5}">
                      <a16:colId xmlns:a16="http://schemas.microsoft.com/office/drawing/2014/main" val="3181457169"/>
                    </a:ext>
                  </a:extLst>
                </a:gridCol>
                <a:gridCol w="2054808">
                  <a:extLst>
                    <a:ext uri="{9D8B030D-6E8A-4147-A177-3AD203B41FA5}">
                      <a16:colId xmlns:a16="http://schemas.microsoft.com/office/drawing/2014/main" val="4209634872"/>
                    </a:ext>
                  </a:extLst>
                </a:gridCol>
                <a:gridCol w="2054808">
                  <a:extLst>
                    <a:ext uri="{9D8B030D-6E8A-4147-A177-3AD203B41FA5}">
                      <a16:colId xmlns:a16="http://schemas.microsoft.com/office/drawing/2014/main" val="19463412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5. Tools for the development of materials for online learning</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6. Creating videos and quizzes for online teaching </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7. Micro-learning</a:t>
                      </a:r>
                      <a:endParaRPr lang="de-DE" sz="1400" b="1" dirty="0"/>
                    </a:p>
                    <a:p>
                      <a:endParaRPr lang="de-D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kern="1200" dirty="0">
                          <a:solidFill>
                            <a:schemeClr val="bg1"/>
                          </a:solidFill>
                          <a:effectLst/>
                          <a:latin typeface="+mn-lt"/>
                          <a:ea typeface="+mn-ea"/>
                          <a:cs typeface="+mn-cs"/>
                        </a:rPr>
                        <a:t>8. </a:t>
                      </a:r>
                      <a:r>
                        <a:rPr lang="de-DE" sz="1400" b="1" i="0" kern="1200" dirty="0" err="1">
                          <a:solidFill>
                            <a:schemeClr val="bg1"/>
                          </a:solidFill>
                          <a:effectLst/>
                          <a:latin typeface="+mn-lt"/>
                          <a:ea typeface="+mn-ea"/>
                          <a:cs typeface="+mn-cs"/>
                        </a:rPr>
                        <a:t>Designing</a:t>
                      </a:r>
                      <a:r>
                        <a:rPr lang="de-DE" sz="1400" b="1" i="0" kern="1200" dirty="0">
                          <a:solidFill>
                            <a:schemeClr val="bg1"/>
                          </a:solidFill>
                          <a:effectLst/>
                          <a:latin typeface="+mn-lt"/>
                          <a:ea typeface="+mn-ea"/>
                          <a:cs typeface="+mn-cs"/>
                        </a:rPr>
                        <a:t> </a:t>
                      </a:r>
                      <a:r>
                        <a:rPr lang="de-DE" sz="1400" b="1" i="0" kern="1200" dirty="0" err="1">
                          <a:solidFill>
                            <a:schemeClr val="bg1"/>
                          </a:solidFill>
                          <a:effectLst/>
                          <a:latin typeface="+mn-lt"/>
                          <a:ea typeface="+mn-ea"/>
                          <a:cs typeface="+mn-cs"/>
                        </a:rPr>
                        <a:t>infographics</a:t>
                      </a:r>
                      <a:endParaRPr lang="de-DE" sz="1400" b="1" dirty="0">
                        <a:solidFill>
                          <a:schemeClr val="bg1"/>
                        </a:solidFill>
                      </a:endParaRPr>
                    </a:p>
                    <a:p>
                      <a:endParaRPr lang="de-DE" sz="1400" dirty="0"/>
                    </a:p>
                  </a:txBody>
                  <a:tcPr/>
                </a:tc>
                <a:extLst>
                  <a:ext uri="{0D108BD9-81ED-4DB2-BD59-A6C34878D82A}">
                    <a16:rowId xmlns:a16="http://schemas.microsoft.com/office/drawing/2014/main" val="747309238"/>
                  </a:ext>
                </a:extLst>
              </a:tr>
              <a:tr h="370840">
                <a:tc>
                  <a:txBody>
                    <a:bodyPr/>
                    <a:lstStyle/>
                    <a:p>
                      <a:pPr marL="171450" indent="-171450">
                        <a:buFont typeface="Arial" panose="020B0604020202020204" pitchFamily="34" charset="0"/>
                        <a:buChar char="•"/>
                      </a:pPr>
                      <a:r>
                        <a:rPr lang="en-US" sz="1400" b="0" dirty="0" err="1"/>
                        <a:t>Recognise</a:t>
                      </a:r>
                      <a:r>
                        <a:rPr lang="en-US" sz="1400" b="0" dirty="0"/>
                        <a:t> the existing open-source tools for creating online learning resources;</a:t>
                      </a:r>
                    </a:p>
                    <a:p>
                      <a:pPr marL="171450" indent="-171450">
                        <a:buFont typeface="Arial" panose="020B0604020202020204" pitchFamily="34" charset="0"/>
                        <a:buChar char="•"/>
                      </a:pPr>
                      <a:r>
                        <a:rPr lang="en-US" sz="1400" b="0" dirty="0"/>
                        <a:t>Understand the type of resources that can be developed with open-source tools (videos, audio lectures, learning games, infographics, </a:t>
                      </a:r>
                      <a:r>
                        <a:rPr lang="en-US" sz="1400" b="0" dirty="0" err="1"/>
                        <a:t>eduzines</a:t>
                      </a:r>
                      <a:r>
                        <a:rPr lang="en-US" sz="1400" b="0" dirty="0"/>
                        <a:t>, etc.)</a:t>
                      </a:r>
                    </a:p>
                    <a:p>
                      <a:pPr marL="171450" indent="-171450">
                        <a:buFont typeface="Arial" panose="020B0604020202020204" pitchFamily="34" charset="0"/>
                        <a:buChar char="•"/>
                      </a:pPr>
                      <a:r>
                        <a:rPr lang="en-US" sz="1400" b="0" dirty="0"/>
                        <a:t>Choose the most appropriate tools for their needs</a:t>
                      </a:r>
                      <a:endParaRPr lang="de-DE" sz="1400" b="0" dirty="0"/>
                    </a:p>
                    <a:p>
                      <a:endParaRPr lang="de-DE" sz="1400" dirty="0"/>
                    </a:p>
                  </a:txBody>
                  <a:tcPr/>
                </a:tc>
                <a:tc>
                  <a:txBody>
                    <a:bodyPr/>
                    <a:lstStyle/>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Use open-source </a:t>
                      </a:r>
                      <a:r>
                        <a:rPr lang="de-DE" sz="1400" b="0" i="0" kern="1200" dirty="0" err="1">
                          <a:solidFill>
                            <a:schemeClr val="dk1"/>
                          </a:solidFill>
                          <a:effectLst/>
                          <a:latin typeface="+mn-lt"/>
                          <a:ea typeface="+mn-ea"/>
                          <a:cs typeface="+mn-cs"/>
                        </a:rPr>
                        <a:t>software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to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create</a:t>
                      </a:r>
                      <a:r>
                        <a:rPr lang="de-DE" sz="1400" b="0" i="0" kern="1200" dirty="0">
                          <a:solidFill>
                            <a:schemeClr val="dk1"/>
                          </a:solidFill>
                          <a:effectLst/>
                          <a:latin typeface="+mn-lt"/>
                          <a:ea typeface="+mn-ea"/>
                          <a:cs typeface="+mn-cs"/>
                        </a:rPr>
                        <a:t> a </a:t>
                      </a:r>
                      <a:r>
                        <a:rPr lang="de-DE" sz="1400" b="0" i="0" kern="1200" dirty="0" err="1">
                          <a:solidFill>
                            <a:schemeClr val="dk1"/>
                          </a:solidFill>
                          <a:effectLst/>
                          <a:latin typeface="+mn-lt"/>
                          <a:ea typeface="+mn-ea"/>
                          <a:cs typeface="+mn-cs"/>
                        </a:rPr>
                        <a:t>video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lecture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or</a:t>
                      </a:r>
                      <a:r>
                        <a:rPr lang="de-DE" sz="1400" b="0" i="0" kern="1200" dirty="0">
                          <a:solidFill>
                            <a:schemeClr val="dk1"/>
                          </a:solidFill>
                          <a:effectLst/>
                          <a:latin typeface="+mn-lt"/>
                          <a:ea typeface="+mn-ea"/>
                          <a:cs typeface="+mn-cs"/>
                        </a:rPr>
                        <a:t> an </a:t>
                      </a:r>
                      <a:r>
                        <a:rPr lang="de-DE" sz="1400" b="0" i="0" kern="1200" dirty="0" err="1">
                          <a:solidFill>
                            <a:schemeClr val="dk1"/>
                          </a:solidFill>
                          <a:effectLst/>
                          <a:latin typeface="+mn-lt"/>
                          <a:ea typeface="+mn-ea"/>
                          <a:cs typeface="+mn-cs"/>
                        </a:rPr>
                        <a:t>explainer</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video</a:t>
                      </a:r>
                      <a:endParaRPr lang="de-DE" sz="1400" b="0" i="0" kern="1200" dirty="0">
                        <a:solidFill>
                          <a:schemeClr val="dk1"/>
                        </a:solidFill>
                        <a:effectLst/>
                        <a:latin typeface="+mn-lt"/>
                        <a:ea typeface="+mn-ea"/>
                        <a:cs typeface="+mn-cs"/>
                      </a:endParaRPr>
                    </a:p>
                    <a:p>
                      <a:pPr marL="171450" indent="-171450">
                        <a:buFont typeface="Arial" panose="020B0604020202020204" pitchFamily="34" charset="0"/>
                        <a:buChar char="•"/>
                      </a:pPr>
                      <a:r>
                        <a:rPr lang="de-DE" sz="1400" b="0" i="0" kern="1200" dirty="0" err="1">
                          <a:solidFill>
                            <a:schemeClr val="dk1"/>
                          </a:solidFill>
                          <a:effectLst/>
                          <a:latin typeface="+mn-lt"/>
                          <a:ea typeface="+mn-ea"/>
                          <a:cs typeface="+mn-cs"/>
                        </a:rPr>
                        <a:t>Understand</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the</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basic</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functionalities</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of</a:t>
                      </a:r>
                      <a:r>
                        <a:rPr lang="de-DE" sz="1400" b="0" i="0" kern="1200" dirty="0">
                          <a:solidFill>
                            <a:schemeClr val="dk1"/>
                          </a:solidFill>
                          <a:effectLst/>
                          <a:latin typeface="+mn-lt"/>
                          <a:ea typeface="+mn-ea"/>
                          <a:cs typeface="+mn-cs"/>
                        </a:rPr>
                        <a:t> an open-source </a:t>
                      </a:r>
                      <a:r>
                        <a:rPr lang="de-DE" sz="1400" b="0" i="0" kern="1200" dirty="0" err="1">
                          <a:solidFill>
                            <a:schemeClr val="dk1"/>
                          </a:solidFill>
                          <a:effectLst/>
                          <a:latin typeface="+mn-lt"/>
                          <a:ea typeface="+mn-ea"/>
                          <a:cs typeface="+mn-cs"/>
                        </a:rPr>
                        <a:t>video</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software</a:t>
                      </a:r>
                      <a:r>
                        <a:rPr lang="de-DE" sz="1400" b="0" i="0" kern="1200" dirty="0">
                          <a:solidFill>
                            <a:schemeClr val="dk1"/>
                          </a:solidFill>
                          <a:effectLst/>
                          <a:latin typeface="+mn-lt"/>
                          <a:ea typeface="+mn-ea"/>
                          <a:cs typeface="+mn-cs"/>
                        </a:rPr>
                        <a:t> (e.g. </a:t>
                      </a:r>
                      <a:r>
                        <a:rPr lang="de-DE" sz="1400" b="0" i="0" kern="1200" dirty="0" err="1">
                          <a:solidFill>
                            <a:schemeClr val="dk1"/>
                          </a:solidFill>
                          <a:effectLst/>
                          <a:latin typeface="+mn-lt"/>
                          <a:ea typeface="+mn-ea"/>
                          <a:cs typeface="+mn-cs"/>
                        </a:rPr>
                        <a:t>Powtoon</a:t>
                      </a:r>
                      <a:r>
                        <a:rPr lang="de-DE" sz="14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de-DE" sz="1400" b="0" i="0" kern="1200" dirty="0">
                          <a:solidFill>
                            <a:schemeClr val="dk1"/>
                          </a:solidFill>
                          <a:effectLst/>
                          <a:latin typeface="+mn-lt"/>
                          <a:ea typeface="+mn-ea"/>
                          <a:cs typeface="+mn-cs"/>
                        </a:rPr>
                        <a:t>Create </a:t>
                      </a:r>
                      <a:r>
                        <a:rPr lang="de-DE" sz="1400" b="0" i="0" kern="1200" dirty="0" err="1">
                          <a:solidFill>
                            <a:schemeClr val="dk1"/>
                          </a:solidFill>
                          <a:effectLst/>
                          <a:latin typeface="+mn-lt"/>
                          <a:ea typeface="+mn-ea"/>
                          <a:cs typeface="+mn-cs"/>
                        </a:rPr>
                        <a:t>quizzes</a:t>
                      </a:r>
                      <a:r>
                        <a:rPr lang="de-DE" sz="1400" b="0" i="0" kern="1200" dirty="0">
                          <a:solidFill>
                            <a:schemeClr val="dk1"/>
                          </a:solidFill>
                          <a:effectLst/>
                          <a:latin typeface="+mn-lt"/>
                          <a:ea typeface="+mn-ea"/>
                          <a:cs typeface="+mn-cs"/>
                        </a:rPr>
                        <a:t> </a:t>
                      </a:r>
                      <a:r>
                        <a:rPr lang="de-DE" sz="1400" b="0" i="0" kern="1200" dirty="0" err="1">
                          <a:solidFill>
                            <a:schemeClr val="dk1"/>
                          </a:solidFill>
                          <a:effectLst/>
                          <a:latin typeface="+mn-lt"/>
                          <a:ea typeface="+mn-ea"/>
                          <a:cs typeface="+mn-cs"/>
                        </a:rPr>
                        <a:t>using</a:t>
                      </a:r>
                      <a:r>
                        <a:rPr lang="de-DE" sz="1400" b="0" i="0" kern="1200" dirty="0">
                          <a:solidFill>
                            <a:schemeClr val="dk1"/>
                          </a:solidFill>
                          <a:effectLst/>
                          <a:latin typeface="+mn-lt"/>
                          <a:ea typeface="+mn-ea"/>
                          <a:cs typeface="+mn-cs"/>
                        </a:rPr>
                        <a:t> open-source </a:t>
                      </a:r>
                      <a:r>
                        <a:rPr lang="de-DE" sz="1400" b="0" i="0" kern="1200" dirty="0" err="1">
                          <a:solidFill>
                            <a:schemeClr val="dk1"/>
                          </a:solidFill>
                          <a:effectLst/>
                          <a:latin typeface="+mn-lt"/>
                          <a:ea typeface="+mn-ea"/>
                          <a:cs typeface="+mn-cs"/>
                        </a:rPr>
                        <a:t>tools</a:t>
                      </a:r>
                      <a:r>
                        <a:rPr lang="de-DE" sz="1400" b="0" i="0" kern="1200" dirty="0">
                          <a:solidFill>
                            <a:schemeClr val="dk1"/>
                          </a:solidFill>
                          <a:effectLst/>
                          <a:latin typeface="+mn-lt"/>
                          <a:ea typeface="+mn-ea"/>
                          <a:cs typeface="+mn-cs"/>
                        </a:rPr>
                        <a:t> (e.g. Google Forms)</a:t>
                      </a:r>
                    </a:p>
                    <a:p>
                      <a:endParaRPr lang="de-DE" sz="1400" dirty="0"/>
                    </a:p>
                  </a:txBody>
                  <a:tcPr/>
                </a:tc>
                <a:tc>
                  <a:txBody>
                    <a:bodyPr/>
                    <a:lstStyle/>
                    <a:p>
                      <a:pPr marL="171450" indent="-171450">
                        <a:buFont typeface="Arial" panose="020B0604020202020204" pitchFamily="34" charset="0"/>
                        <a:buChar char="•"/>
                      </a:pPr>
                      <a:r>
                        <a:rPr lang="en-US" sz="1400" dirty="0"/>
                        <a:t>Understand what a mini-learning resources format is (ex. </a:t>
                      </a:r>
                      <a:r>
                        <a:rPr lang="en-US" sz="1400" dirty="0" err="1"/>
                        <a:t>Eduzine</a:t>
                      </a:r>
                      <a:r>
                        <a:rPr lang="en-US" sz="1400" dirty="0"/>
                        <a:t>)</a:t>
                      </a:r>
                    </a:p>
                    <a:p>
                      <a:pPr marL="171450" indent="-171450">
                        <a:buFont typeface="Arial" panose="020B0604020202020204" pitchFamily="34" charset="0"/>
                        <a:buChar char="•"/>
                      </a:pPr>
                      <a:r>
                        <a:rPr lang="en-US" sz="1400" dirty="0"/>
                        <a:t>Understand how to create the structure of mini-learning format resources</a:t>
                      </a:r>
                    </a:p>
                    <a:p>
                      <a:pPr marL="171450" indent="-171450">
                        <a:buFont typeface="Arial" panose="020B0604020202020204" pitchFamily="34" charset="0"/>
                        <a:buChar char="•"/>
                      </a:pPr>
                      <a:r>
                        <a:rPr lang="en-US" sz="1400" dirty="0"/>
                        <a:t>Navigate online to find supporting resources from credible sources</a:t>
                      </a:r>
                    </a:p>
                    <a:p>
                      <a:endParaRPr lang="de-DE" sz="1400" dirty="0"/>
                    </a:p>
                  </a:txBody>
                  <a:tcPr/>
                </a:tc>
                <a:tc>
                  <a:txBody>
                    <a:bodyPr/>
                    <a:lstStyle/>
                    <a:p>
                      <a:pPr marL="171450" indent="-171450">
                        <a:buFont typeface="Arial" panose="020B0604020202020204" pitchFamily="34" charset="0"/>
                        <a:buChar char="•"/>
                      </a:pPr>
                      <a:r>
                        <a:rPr lang="de-DE" sz="1400" b="0" dirty="0"/>
                        <a:t>Use open design </a:t>
                      </a:r>
                      <a:r>
                        <a:rPr lang="de-DE" sz="1400" b="0" dirty="0" err="1"/>
                        <a:t>tools</a:t>
                      </a:r>
                      <a:r>
                        <a:rPr lang="de-DE" sz="1400" b="0" dirty="0"/>
                        <a:t> (e.g. </a:t>
                      </a:r>
                      <a:r>
                        <a:rPr lang="de-DE" sz="1400" b="0" dirty="0" err="1"/>
                        <a:t>Canva</a:t>
                      </a:r>
                      <a:r>
                        <a:rPr lang="de-DE" sz="1400" b="0" dirty="0"/>
                        <a:t>)</a:t>
                      </a:r>
                    </a:p>
                    <a:p>
                      <a:pPr marL="171450" indent="-171450">
                        <a:buFont typeface="Arial" panose="020B0604020202020204" pitchFamily="34" charset="0"/>
                        <a:buChar char="•"/>
                      </a:pPr>
                      <a:r>
                        <a:rPr lang="de-DE" sz="1400" b="0" dirty="0" err="1"/>
                        <a:t>Understand</a:t>
                      </a:r>
                      <a:r>
                        <a:rPr lang="de-DE" sz="1400" b="0" dirty="0"/>
                        <a:t> </a:t>
                      </a:r>
                      <a:r>
                        <a:rPr lang="de-DE" sz="1400" b="0" dirty="0" err="1"/>
                        <a:t>basic</a:t>
                      </a:r>
                      <a:r>
                        <a:rPr lang="de-DE" sz="1400" b="0" dirty="0"/>
                        <a:t> </a:t>
                      </a:r>
                      <a:r>
                        <a:rPr lang="de-DE" sz="1400" b="0" dirty="0" err="1"/>
                        <a:t>principles</a:t>
                      </a:r>
                      <a:r>
                        <a:rPr lang="de-DE" sz="1400" b="0" dirty="0"/>
                        <a:t> </a:t>
                      </a:r>
                      <a:r>
                        <a:rPr lang="de-DE" sz="1400" b="0" dirty="0" err="1"/>
                        <a:t>of</a:t>
                      </a:r>
                      <a:r>
                        <a:rPr lang="de-DE" sz="1400" b="0" dirty="0"/>
                        <a:t> design (</a:t>
                      </a:r>
                      <a:r>
                        <a:rPr lang="de-DE" sz="1400" b="0" dirty="0" err="1"/>
                        <a:t>balance</a:t>
                      </a:r>
                      <a:r>
                        <a:rPr lang="de-DE" sz="1400" b="0" dirty="0"/>
                        <a:t>, </a:t>
                      </a:r>
                      <a:r>
                        <a:rPr lang="de-DE" sz="1400" b="0" dirty="0" err="1"/>
                        <a:t>contrast</a:t>
                      </a:r>
                      <a:r>
                        <a:rPr lang="de-DE" sz="1400" b="0" dirty="0"/>
                        <a:t>, </a:t>
                      </a:r>
                      <a:r>
                        <a:rPr lang="de-DE" sz="1400" b="0" dirty="0" err="1"/>
                        <a:t>proportion</a:t>
                      </a:r>
                      <a:r>
                        <a:rPr lang="de-DE" sz="1400" b="0" dirty="0"/>
                        <a:t>, ...)</a:t>
                      </a:r>
                    </a:p>
                    <a:p>
                      <a:pPr marL="171450" indent="-171450">
                        <a:buFont typeface="Arial" panose="020B0604020202020204" pitchFamily="34" charset="0"/>
                        <a:buChar char="•"/>
                      </a:pPr>
                      <a:r>
                        <a:rPr lang="de-DE" sz="1400" b="0" dirty="0"/>
                        <a:t>Create QR </a:t>
                      </a:r>
                      <a:r>
                        <a:rPr lang="de-DE" sz="1400" b="0" dirty="0" err="1"/>
                        <a:t>codesusing</a:t>
                      </a:r>
                      <a:r>
                        <a:rPr lang="de-DE" sz="1400" b="0" dirty="0"/>
                        <a:t> online </a:t>
                      </a:r>
                      <a:r>
                        <a:rPr lang="de-DE" sz="1400" b="0" dirty="0" err="1"/>
                        <a:t>tools</a:t>
                      </a:r>
                      <a:r>
                        <a:rPr lang="de-DE" sz="1400" b="0" dirty="0"/>
                        <a:t> (e.g. QR code </a:t>
                      </a:r>
                      <a:r>
                        <a:rPr lang="de-DE" sz="1400" b="0" dirty="0" err="1"/>
                        <a:t>monkey</a:t>
                      </a:r>
                      <a:r>
                        <a:rPr lang="de-DE" sz="1400" b="0" dirty="0"/>
                        <a:t>)</a:t>
                      </a:r>
                      <a:endParaRPr lang="de-DE" sz="1400" dirty="0"/>
                    </a:p>
                  </a:txBody>
                  <a:tcPr/>
                </a:tc>
                <a:extLst>
                  <a:ext uri="{0D108BD9-81ED-4DB2-BD59-A6C34878D82A}">
                    <a16:rowId xmlns:a16="http://schemas.microsoft.com/office/drawing/2014/main" val="2863191690"/>
                  </a:ext>
                </a:extLst>
              </a:tr>
            </a:tbl>
          </a:graphicData>
        </a:graphic>
      </p:graphicFrame>
    </p:spTree>
    <p:extLst>
      <p:ext uri="{BB962C8B-B14F-4D97-AF65-F5344CB8AC3E}">
        <p14:creationId xmlns:p14="http://schemas.microsoft.com/office/powerpoint/2010/main" val="303332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792272" y="857129"/>
            <a:ext cx="5139283" cy="1200329"/>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Introduction Page and Index</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8" name="Grafik 7">
            <a:extLst>
              <a:ext uri="{FF2B5EF4-FFF2-40B4-BE49-F238E27FC236}">
                <a16:creationId xmlns:a16="http://schemas.microsoft.com/office/drawing/2014/main" id="{7D730BD5-8585-4FF0-BA08-8D3B4E413F57}"/>
              </a:ext>
            </a:extLst>
          </p:cNvPr>
          <p:cNvPicPr>
            <a:picLocks noChangeAspect="1"/>
          </p:cNvPicPr>
          <p:nvPr/>
        </p:nvPicPr>
        <p:blipFill>
          <a:blip r:embed="rId5"/>
          <a:stretch>
            <a:fillRect/>
          </a:stretch>
        </p:blipFill>
        <p:spPr>
          <a:xfrm>
            <a:off x="6096000" y="1185683"/>
            <a:ext cx="5660661" cy="5057112"/>
          </a:xfrm>
          <a:prstGeom prst="rect">
            <a:avLst/>
          </a:prstGeom>
        </p:spPr>
      </p:pic>
      <p:sp>
        <p:nvSpPr>
          <p:cNvPr id="11" name="Textfeld 10">
            <a:extLst>
              <a:ext uri="{FF2B5EF4-FFF2-40B4-BE49-F238E27FC236}">
                <a16:creationId xmlns:a16="http://schemas.microsoft.com/office/drawing/2014/main" id="{2ABBDD92-0F02-47B2-B271-364B65F76626}"/>
              </a:ext>
            </a:extLst>
          </p:cNvPr>
          <p:cNvSpPr txBox="1"/>
          <p:nvPr/>
        </p:nvSpPr>
        <p:spPr>
          <a:xfrm>
            <a:off x="792272" y="2174334"/>
            <a:ext cx="4814820" cy="3785652"/>
          </a:xfrm>
          <a:prstGeom prst="rect">
            <a:avLst/>
          </a:prstGeom>
          <a:noFill/>
        </p:spPr>
        <p:txBody>
          <a:bodyPr wrap="square">
            <a:spAutoFit/>
          </a:bodyPr>
          <a:lstStyle/>
          <a:p>
            <a:pPr algn="just" rtl="0" fontAlgn="base"/>
            <a:r>
              <a:rPr lang="en-US" sz="2000" b="0" i="0" dirty="0">
                <a:solidFill>
                  <a:srgbClr val="3F728A"/>
                </a:solidFill>
                <a:effectLst/>
                <a:latin typeface="Sagoe UI"/>
              </a:rPr>
              <a:t>The Introductory page will include a short video lecture (2-3 minutes) that will act as an introduction to the topic for the entire module that will be presented through the </a:t>
            </a:r>
            <a:r>
              <a:rPr lang="en-US" sz="2000" b="0" i="0" dirty="0" err="1">
                <a:solidFill>
                  <a:srgbClr val="3F728A"/>
                </a:solidFill>
                <a:effectLst/>
                <a:latin typeface="Sagoe UI"/>
              </a:rPr>
              <a:t>EduZine</a:t>
            </a:r>
            <a:r>
              <a:rPr lang="en-US" sz="2000" b="0" i="0" dirty="0">
                <a:solidFill>
                  <a:srgbClr val="3F728A"/>
                </a:solidFill>
                <a:effectLst/>
                <a:latin typeface="Sagoe UI"/>
              </a:rPr>
              <a:t>.  </a:t>
            </a:r>
          </a:p>
          <a:p>
            <a:pPr algn="just" rtl="0" fontAlgn="base"/>
            <a:endParaRPr lang="en-US" sz="2000" b="0" i="0" dirty="0">
              <a:solidFill>
                <a:srgbClr val="3F728A"/>
              </a:solidFill>
              <a:effectLst/>
              <a:latin typeface="Sagoe UI"/>
            </a:endParaRPr>
          </a:p>
          <a:p>
            <a:pPr algn="just" rtl="0" fontAlgn="base"/>
            <a:r>
              <a:rPr lang="en-US" sz="2000" b="0" i="0" dirty="0">
                <a:solidFill>
                  <a:srgbClr val="3F728A"/>
                </a:solidFill>
                <a:effectLst/>
                <a:latin typeface="Sagoe UI"/>
              </a:rPr>
              <a:t>The explainer video should be accompanied by a short overview and introduction to the video. This short piece of text (maximum 100 words), should present an introduction to the video and to the module, lightly detailing what will be covered in both.</a:t>
            </a:r>
          </a:p>
        </p:txBody>
      </p:sp>
    </p:spTree>
    <p:extLst>
      <p:ext uri="{BB962C8B-B14F-4D97-AF65-F5344CB8AC3E}">
        <p14:creationId xmlns:p14="http://schemas.microsoft.com/office/powerpoint/2010/main" val="3459933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792272" y="934502"/>
            <a:ext cx="6631083"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Expected learning outcomes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2ABBDD92-0F02-47B2-B271-364B65F76626}"/>
              </a:ext>
            </a:extLst>
          </p:cNvPr>
          <p:cNvSpPr txBox="1"/>
          <p:nvPr/>
        </p:nvSpPr>
        <p:spPr>
          <a:xfrm>
            <a:off x="792272" y="1891625"/>
            <a:ext cx="6522928" cy="3539430"/>
          </a:xfrm>
          <a:prstGeom prst="rect">
            <a:avLst/>
          </a:prstGeom>
          <a:noFill/>
        </p:spPr>
        <p:txBody>
          <a:bodyPr wrap="square">
            <a:spAutoFit/>
          </a:bodyPr>
          <a:lstStyle/>
          <a:p>
            <a:pPr algn="just" rtl="0" fontAlgn="base"/>
            <a:r>
              <a:rPr lang="en-US" sz="3200" dirty="0">
                <a:solidFill>
                  <a:srgbClr val="3F728A"/>
                </a:solidFill>
                <a:latin typeface="Sagoe UI"/>
              </a:rPr>
              <a:t>It contains the learning outcomes that will be addressed in the </a:t>
            </a:r>
            <a:r>
              <a:rPr lang="en-US" sz="3200" dirty="0" err="1">
                <a:solidFill>
                  <a:srgbClr val="3F728A"/>
                </a:solidFill>
                <a:latin typeface="Sagoe UI"/>
              </a:rPr>
              <a:t>Eduzine</a:t>
            </a:r>
            <a:r>
              <a:rPr lang="en-US" sz="3200" dirty="0">
                <a:solidFill>
                  <a:srgbClr val="3F728A"/>
                </a:solidFill>
                <a:latin typeface="Sagoe UI"/>
              </a:rPr>
              <a:t>.</a:t>
            </a:r>
          </a:p>
          <a:p>
            <a:pPr algn="just" rtl="0" fontAlgn="base"/>
            <a:endParaRPr lang="en-US" sz="3200" dirty="0">
              <a:solidFill>
                <a:srgbClr val="3F728A"/>
              </a:solidFill>
              <a:latin typeface="Sagoe UI"/>
            </a:endParaRPr>
          </a:p>
          <a:p>
            <a:pPr algn="just" rtl="0" fontAlgn="base"/>
            <a:r>
              <a:rPr lang="en-US" sz="3200" dirty="0">
                <a:solidFill>
                  <a:srgbClr val="3F728A"/>
                </a:solidFill>
                <a:latin typeface="Sagoe UI"/>
              </a:rPr>
              <a:t>It should try to address 2-3 learning outcomes for each part of the learning outcomes matric (knowledge, skills, attitudes). </a:t>
            </a:r>
            <a:endParaRPr lang="en-US" sz="3200" b="0" i="0" dirty="0">
              <a:solidFill>
                <a:srgbClr val="3F728A"/>
              </a:solidFill>
              <a:effectLst/>
              <a:latin typeface="Sagoe UI"/>
            </a:endParaRPr>
          </a:p>
        </p:txBody>
      </p:sp>
      <p:pic>
        <p:nvPicPr>
          <p:cNvPr id="11268" name="Picture 4" descr="Graphical user interface, text&#10;&#10;Description automatically generated">
            <a:extLst>
              <a:ext uri="{FF2B5EF4-FFF2-40B4-BE49-F238E27FC236}">
                <a16:creationId xmlns:a16="http://schemas.microsoft.com/office/drawing/2014/main" id="{A79645D4-B250-44C3-A0AB-8B4AE3349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7315" y="690153"/>
            <a:ext cx="3471944" cy="576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672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792272" y="885272"/>
            <a:ext cx="6631083"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Self-reflection exercise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2ABBDD92-0F02-47B2-B271-364B65F76626}"/>
              </a:ext>
            </a:extLst>
          </p:cNvPr>
          <p:cNvSpPr txBox="1"/>
          <p:nvPr/>
        </p:nvSpPr>
        <p:spPr>
          <a:xfrm>
            <a:off x="792271" y="1891625"/>
            <a:ext cx="6944959" cy="4154984"/>
          </a:xfrm>
          <a:prstGeom prst="rect">
            <a:avLst/>
          </a:prstGeom>
          <a:noFill/>
        </p:spPr>
        <p:txBody>
          <a:bodyPr wrap="square">
            <a:spAutoFit/>
          </a:bodyPr>
          <a:lstStyle/>
          <a:p>
            <a:pPr algn="just" rtl="0" fontAlgn="base"/>
            <a:r>
              <a:rPr lang="en-US" sz="2400" dirty="0">
                <a:solidFill>
                  <a:srgbClr val="3F728A"/>
                </a:solidFill>
                <a:latin typeface="Sagoe UI"/>
              </a:rPr>
              <a:t>The </a:t>
            </a:r>
            <a:r>
              <a:rPr lang="en-US" sz="2400" b="0" i="0" dirty="0">
                <a:solidFill>
                  <a:srgbClr val="3F728A"/>
                </a:solidFill>
                <a:effectLst/>
                <a:latin typeface="Sagoe UI"/>
              </a:rPr>
              <a:t>self-reflection contains a short quiz of 8-10 questions that will offer some multiple-choice questions with key definitions, theories, models and techniques that are linked to the topic of the </a:t>
            </a:r>
            <a:r>
              <a:rPr lang="en-US" sz="2400" b="0" i="0" dirty="0" err="1">
                <a:solidFill>
                  <a:srgbClr val="3F728A"/>
                </a:solidFill>
                <a:effectLst/>
                <a:latin typeface="Sagoe UI"/>
              </a:rPr>
              <a:t>EduZine</a:t>
            </a:r>
            <a:r>
              <a:rPr lang="en-US" sz="2400" b="0" i="0" dirty="0">
                <a:solidFill>
                  <a:srgbClr val="3F728A"/>
                </a:solidFill>
                <a:effectLst/>
                <a:latin typeface="Sagoe UI"/>
              </a:rPr>
              <a:t>. </a:t>
            </a:r>
          </a:p>
          <a:p>
            <a:pPr algn="just" rtl="0" fontAlgn="base"/>
            <a:endParaRPr lang="en-US" sz="2400" dirty="0">
              <a:solidFill>
                <a:srgbClr val="3F728A"/>
              </a:solidFill>
              <a:latin typeface="Sagoe UI"/>
            </a:endParaRPr>
          </a:p>
          <a:p>
            <a:pPr algn="just" rtl="0" fontAlgn="base"/>
            <a:r>
              <a:rPr lang="en-US" sz="2400" b="0" i="0" dirty="0">
                <a:solidFill>
                  <a:srgbClr val="3F728A"/>
                </a:solidFill>
                <a:effectLst/>
                <a:latin typeface="Sagoe UI"/>
              </a:rPr>
              <a:t>The aim of this self-reflection exercise is to test learners´ knowledge of the topic, before they start their learning. It is a way of assessing what learners know at the start of their learning process and track their progress when they repeat</a:t>
            </a:r>
            <a:r>
              <a:rPr lang="en-US" sz="2400" dirty="0">
                <a:solidFill>
                  <a:srgbClr val="3F728A"/>
                </a:solidFill>
                <a:latin typeface="Sagoe UI"/>
              </a:rPr>
              <a:t> their assessment at the end of the program.</a:t>
            </a:r>
            <a:endParaRPr lang="en-US" sz="2400" b="0" i="0" dirty="0">
              <a:solidFill>
                <a:srgbClr val="3F728A"/>
              </a:solidFill>
              <a:effectLst/>
              <a:latin typeface="Sagoe UI"/>
            </a:endParaRPr>
          </a:p>
        </p:txBody>
      </p:sp>
      <p:pic>
        <p:nvPicPr>
          <p:cNvPr id="12290" name="Picture 2" descr="Text&#10;&#10;Description automatically generated">
            <a:extLst>
              <a:ext uri="{FF2B5EF4-FFF2-40B4-BE49-F238E27FC236}">
                <a16:creationId xmlns:a16="http://schemas.microsoft.com/office/drawing/2014/main" id="{9600D786-EFA9-48C5-AC23-9D8FFF9B5D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4263" y="885272"/>
            <a:ext cx="3355465" cy="566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973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792272" y="885272"/>
            <a:ext cx="6631083"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Content Section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2ABBDD92-0F02-47B2-B271-364B65F76626}"/>
              </a:ext>
            </a:extLst>
          </p:cNvPr>
          <p:cNvSpPr txBox="1"/>
          <p:nvPr/>
        </p:nvSpPr>
        <p:spPr>
          <a:xfrm>
            <a:off x="792271" y="1891625"/>
            <a:ext cx="6844476" cy="4462760"/>
          </a:xfrm>
          <a:prstGeom prst="rect">
            <a:avLst/>
          </a:prstGeom>
          <a:noFill/>
        </p:spPr>
        <p:txBody>
          <a:bodyPr wrap="square">
            <a:spAutoFit/>
          </a:bodyPr>
          <a:lstStyle/>
          <a:p>
            <a:pPr algn="just" rtl="0" fontAlgn="base"/>
            <a:r>
              <a:rPr lang="en-US" sz="2600" b="0" i="0" dirty="0">
                <a:solidFill>
                  <a:srgbClr val="3F728A"/>
                </a:solidFill>
                <a:effectLst/>
                <a:latin typeface="Sagoe UI"/>
              </a:rPr>
              <a:t>This section of the </a:t>
            </a:r>
            <a:r>
              <a:rPr lang="en-US" sz="2600" b="0" i="0" dirty="0" err="1">
                <a:solidFill>
                  <a:srgbClr val="3F728A"/>
                </a:solidFill>
                <a:effectLst/>
                <a:latin typeface="Sagoe UI"/>
              </a:rPr>
              <a:t>EduZine</a:t>
            </a:r>
            <a:r>
              <a:rPr lang="en-US" sz="2600" b="0" i="0" dirty="0">
                <a:solidFill>
                  <a:srgbClr val="3F728A"/>
                </a:solidFill>
                <a:effectLst/>
                <a:latin typeface="Sagoe UI"/>
              </a:rPr>
              <a:t> comprises the core learning content of the </a:t>
            </a:r>
            <a:r>
              <a:rPr lang="en-US" sz="2600" b="0" i="0" dirty="0" err="1">
                <a:solidFill>
                  <a:srgbClr val="3F728A"/>
                </a:solidFill>
                <a:effectLst/>
                <a:latin typeface="Sagoe UI"/>
              </a:rPr>
              <a:t>EduZine</a:t>
            </a:r>
            <a:r>
              <a:rPr lang="en-US" sz="2600" b="0" i="0" dirty="0">
                <a:solidFill>
                  <a:srgbClr val="3F728A"/>
                </a:solidFill>
                <a:effectLst/>
                <a:latin typeface="Sagoe UI"/>
              </a:rPr>
              <a:t> </a:t>
            </a:r>
            <a:r>
              <a:rPr lang="en-US" sz="2600" b="0" i="0" dirty="0" err="1">
                <a:solidFill>
                  <a:srgbClr val="3F728A"/>
                </a:solidFill>
                <a:effectLst/>
                <a:latin typeface="Sagoe UI"/>
              </a:rPr>
              <a:t>programme</a:t>
            </a:r>
            <a:r>
              <a:rPr lang="en-US" sz="2600" dirty="0">
                <a:solidFill>
                  <a:srgbClr val="3F728A"/>
                </a:solidFill>
                <a:latin typeface="Sagoe UI"/>
              </a:rPr>
              <a:t> and it should be max. 10 pages. These 10 </a:t>
            </a:r>
            <a:r>
              <a:rPr lang="en-IE" sz="2600" b="0" i="0" dirty="0">
                <a:solidFill>
                  <a:srgbClr val="3F728A"/>
                </a:solidFill>
                <a:effectLst/>
                <a:latin typeface="Sagoe UI"/>
              </a:rPr>
              <a:t>pages should comprise short articles that deliver the learning content directly to the learner.</a:t>
            </a:r>
          </a:p>
          <a:p>
            <a:pPr algn="just" rtl="0" fontAlgn="base"/>
            <a:endParaRPr lang="en-IE" sz="2600" dirty="0">
              <a:solidFill>
                <a:srgbClr val="3F728A"/>
              </a:solidFill>
              <a:latin typeface="Sagoe UI"/>
            </a:endParaRPr>
          </a:p>
          <a:p>
            <a:pPr algn="just" rtl="0" fontAlgn="base"/>
            <a:r>
              <a:rPr lang="en-US" sz="2600" b="0" i="0" dirty="0">
                <a:solidFill>
                  <a:srgbClr val="3F728A"/>
                </a:solidFill>
                <a:effectLst/>
                <a:latin typeface="Sagoe UI"/>
              </a:rPr>
              <a:t>Due to the format of the </a:t>
            </a:r>
            <a:r>
              <a:rPr lang="en-US" sz="2600" b="0" i="0" dirty="0" err="1">
                <a:solidFill>
                  <a:srgbClr val="3F728A"/>
                </a:solidFill>
                <a:effectLst/>
                <a:latin typeface="Sagoe UI"/>
              </a:rPr>
              <a:t>EduZine</a:t>
            </a:r>
            <a:r>
              <a:rPr lang="en-US" sz="2600" b="0" i="0" dirty="0">
                <a:solidFill>
                  <a:srgbClr val="3F728A"/>
                </a:solidFill>
                <a:effectLst/>
                <a:latin typeface="Sagoe UI"/>
              </a:rPr>
              <a:t>, each page has a maximum of 250 words, without an image. Pages with an image have a maximum of 150 words per page.</a:t>
            </a:r>
          </a:p>
          <a:p>
            <a:pPr algn="just" rtl="0" fontAlgn="base"/>
            <a:endParaRPr lang="en-US" sz="2400" b="0" i="0" dirty="0">
              <a:solidFill>
                <a:srgbClr val="195562"/>
              </a:solidFill>
              <a:effectLst/>
              <a:latin typeface="Sagoe UI"/>
            </a:endParaRPr>
          </a:p>
        </p:txBody>
      </p:sp>
      <p:pic>
        <p:nvPicPr>
          <p:cNvPr id="13314" name="Picture 2" descr="Graphical user interface, text, application&#10;&#10;Description automatically generated">
            <a:extLst>
              <a:ext uri="{FF2B5EF4-FFF2-40B4-BE49-F238E27FC236}">
                <a16:creationId xmlns:a16="http://schemas.microsoft.com/office/drawing/2014/main" id="{CEA67130-AF62-4140-BE46-EF483730B6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1735" y="683287"/>
            <a:ext cx="3407993" cy="586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760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829261" y="897600"/>
            <a:ext cx="3337602" cy="646331"/>
          </a:xfrm>
          <a:prstGeom prst="rect">
            <a:avLst/>
          </a:prstGeom>
          <a:noFill/>
        </p:spPr>
        <p:txBody>
          <a:bodyPr wrap="square">
            <a:spAutoFit/>
          </a:bodyPr>
          <a:lstStyle/>
          <a:p>
            <a:r>
              <a:rPr lang="en-IE" sz="3600" b="1" dirty="0">
                <a:solidFill>
                  <a:srgbClr val="179D96"/>
                </a:solidFill>
                <a:latin typeface="Segoe UI" panose="020B0502040204020203" pitchFamily="34" charset="0"/>
                <a:ea typeface="Source Sans Pro Bold" panose="020B0703030403020204" pitchFamily="34" charset="0"/>
                <a:cs typeface="Segoe UI" panose="020B0502040204020203" pitchFamily="34" charset="0"/>
              </a:rPr>
              <a:t>Final Test</a:t>
            </a:r>
            <a:endParaRPr lang="en-IE" sz="3600" b="1" dirty="0">
              <a:solidFill>
                <a:srgbClr val="179D9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2ABBDD92-0F02-47B2-B271-364B65F76626}"/>
              </a:ext>
            </a:extLst>
          </p:cNvPr>
          <p:cNvSpPr txBox="1"/>
          <p:nvPr/>
        </p:nvSpPr>
        <p:spPr>
          <a:xfrm>
            <a:off x="829261" y="1771045"/>
            <a:ext cx="6429899" cy="4031873"/>
          </a:xfrm>
          <a:prstGeom prst="rect">
            <a:avLst/>
          </a:prstGeom>
          <a:noFill/>
        </p:spPr>
        <p:txBody>
          <a:bodyPr wrap="square">
            <a:spAutoFit/>
          </a:bodyPr>
          <a:lstStyle/>
          <a:p>
            <a:pPr algn="just" rtl="0" fontAlgn="base"/>
            <a:r>
              <a:rPr lang="en-US" sz="3200" b="0" i="0" dirty="0">
                <a:solidFill>
                  <a:srgbClr val="3F728A"/>
                </a:solidFill>
                <a:effectLst/>
                <a:latin typeface="Sagoe UI"/>
              </a:rPr>
              <a:t>The final test in the </a:t>
            </a:r>
            <a:r>
              <a:rPr lang="en-US" sz="3200" b="0" i="0" dirty="0" err="1">
                <a:solidFill>
                  <a:srgbClr val="3F728A"/>
                </a:solidFill>
                <a:effectLst/>
                <a:latin typeface="Sagoe UI"/>
              </a:rPr>
              <a:t>EduZine</a:t>
            </a:r>
            <a:r>
              <a:rPr lang="en-US" sz="3200" b="0" i="0" dirty="0">
                <a:solidFill>
                  <a:srgbClr val="3F728A"/>
                </a:solidFill>
                <a:effectLst/>
                <a:latin typeface="Sagoe UI"/>
              </a:rPr>
              <a:t> constitutes another ‘test your knowledge’ quiz for learners to complete. </a:t>
            </a:r>
          </a:p>
          <a:p>
            <a:pPr algn="just" rtl="0" fontAlgn="base"/>
            <a:r>
              <a:rPr lang="en-US" sz="3200" b="0" i="0" dirty="0">
                <a:solidFill>
                  <a:srgbClr val="3F728A"/>
                </a:solidFill>
                <a:effectLst/>
                <a:latin typeface="Sagoe UI"/>
              </a:rPr>
              <a:t>The questions come directly from the content presented in the articles, as a means of reinforcing the learning presented in the </a:t>
            </a:r>
            <a:r>
              <a:rPr lang="en-US" sz="3200" b="0" i="0" dirty="0" err="1">
                <a:solidFill>
                  <a:srgbClr val="3F728A"/>
                </a:solidFill>
                <a:effectLst/>
                <a:latin typeface="Sagoe UI"/>
              </a:rPr>
              <a:t>EduZine</a:t>
            </a:r>
            <a:r>
              <a:rPr lang="en-US" sz="3200" b="0" i="0" dirty="0">
                <a:solidFill>
                  <a:srgbClr val="3F728A"/>
                </a:solidFill>
                <a:effectLst/>
                <a:latin typeface="Sagoe UI"/>
              </a:rPr>
              <a:t>.  </a:t>
            </a:r>
            <a:endParaRPr lang="en-US" sz="4000" b="0" i="0" dirty="0">
              <a:solidFill>
                <a:srgbClr val="3F728A"/>
              </a:solidFill>
              <a:effectLst/>
              <a:latin typeface="Sagoe UI"/>
            </a:endParaRPr>
          </a:p>
        </p:txBody>
      </p:sp>
      <p:pic>
        <p:nvPicPr>
          <p:cNvPr id="14340" name="Picture 4" descr="Text, letter&#10;&#10;Description automatically generated">
            <a:extLst>
              <a:ext uri="{FF2B5EF4-FFF2-40B4-BE49-F238E27FC236}">
                <a16:creationId xmlns:a16="http://schemas.microsoft.com/office/drawing/2014/main" id="{4BB2067A-1B95-42D3-A0D9-BB67B4F52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7997" y="604007"/>
            <a:ext cx="3510958" cy="588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30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829261" y="897600"/>
            <a:ext cx="4372004"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Further resources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2ABBDD92-0F02-47B2-B271-364B65F76626}"/>
              </a:ext>
            </a:extLst>
          </p:cNvPr>
          <p:cNvSpPr txBox="1"/>
          <p:nvPr/>
        </p:nvSpPr>
        <p:spPr>
          <a:xfrm>
            <a:off x="829261" y="1771045"/>
            <a:ext cx="6429899" cy="3970318"/>
          </a:xfrm>
          <a:prstGeom prst="rect">
            <a:avLst/>
          </a:prstGeom>
          <a:noFill/>
        </p:spPr>
        <p:txBody>
          <a:bodyPr wrap="square">
            <a:spAutoFit/>
          </a:bodyPr>
          <a:lstStyle/>
          <a:p>
            <a:pPr algn="just" rtl="0" fontAlgn="base"/>
            <a:r>
              <a:rPr lang="en-US" sz="2800" b="0" i="0" dirty="0">
                <a:solidFill>
                  <a:srgbClr val="3F728A"/>
                </a:solidFill>
                <a:effectLst/>
                <a:latin typeface="Sagoe UI"/>
              </a:rPr>
              <a:t>The final pages in the </a:t>
            </a:r>
            <a:r>
              <a:rPr lang="en-US" sz="2800" b="0" i="0" dirty="0" err="1">
                <a:solidFill>
                  <a:srgbClr val="3F728A"/>
                </a:solidFill>
                <a:effectLst/>
                <a:latin typeface="Sagoe UI"/>
              </a:rPr>
              <a:t>EduZine</a:t>
            </a:r>
            <a:r>
              <a:rPr lang="en-US" sz="2800" b="0" i="0" dirty="0">
                <a:solidFill>
                  <a:srgbClr val="3F728A"/>
                </a:solidFill>
                <a:effectLst/>
                <a:latin typeface="Sagoe UI"/>
              </a:rPr>
              <a:t> will comprise some additional learning and reading materials which learners can use in their self-directed learning to further their knowledge on the topic of the </a:t>
            </a:r>
            <a:r>
              <a:rPr lang="en-US" sz="2800" b="0" i="0" dirty="0" err="1">
                <a:solidFill>
                  <a:srgbClr val="3F728A"/>
                </a:solidFill>
                <a:effectLst/>
                <a:latin typeface="Sagoe UI"/>
              </a:rPr>
              <a:t>EduZine</a:t>
            </a:r>
            <a:r>
              <a:rPr lang="en-US" sz="2800" b="0" i="0" dirty="0">
                <a:solidFill>
                  <a:srgbClr val="3F728A"/>
                </a:solidFill>
                <a:effectLst/>
                <a:latin typeface="Sagoe UI"/>
              </a:rPr>
              <a:t>.  </a:t>
            </a:r>
          </a:p>
          <a:p>
            <a:pPr algn="just" rtl="0" fontAlgn="base"/>
            <a:r>
              <a:rPr lang="en-US" sz="2800" b="0" i="0" dirty="0">
                <a:solidFill>
                  <a:srgbClr val="3F728A"/>
                </a:solidFill>
                <a:effectLst/>
                <a:latin typeface="Sagoe UI"/>
              </a:rPr>
              <a:t>These additional resources can include links to blogs, other articles, YouTube videos (provided subtitles are available in all partner languages), case studies etc.</a:t>
            </a:r>
          </a:p>
        </p:txBody>
      </p:sp>
      <p:pic>
        <p:nvPicPr>
          <p:cNvPr id="15362" name="Picture 2" descr="Text&#10;&#10;Description automatically generated">
            <a:extLst>
              <a:ext uri="{FF2B5EF4-FFF2-40B4-BE49-F238E27FC236}">
                <a16:creationId xmlns:a16="http://schemas.microsoft.com/office/drawing/2014/main" id="{C63DE2BC-56F3-4CDE-BDE5-D914203414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1561" y="741412"/>
            <a:ext cx="3150449" cy="5375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63BDE5B8-E989-4734-ACC3-B8F111B8E770}"/>
              </a:ext>
            </a:extLst>
          </p:cNvPr>
          <p:cNvSpPr txBox="1"/>
          <p:nvPr/>
        </p:nvSpPr>
        <p:spPr>
          <a:xfrm>
            <a:off x="7463604" y="6168636"/>
            <a:ext cx="4226951" cy="307777"/>
          </a:xfrm>
          <a:prstGeom prst="rect">
            <a:avLst/>
          </a:prstGeom>
          <a:noFill/>
        </p:spPr>
        <p:txBody>
          <a:bodyPr wrap="square">
            <a:spAutoFit/>
          </a:bodyPr>
          <a:lstStyle/>
          <a:p>
            <a:r>
              <a:rPr lang="en-IE" sz="1400" dirty="0">
                <a:solidFill>
                  <a:srgbClr val="195562"/>
                </a:solidFill>
                <a:latin typeface="Segoe UI" panose="020B0502040204020203" pitchFamily="34" charset="0"/>
                <a:cs typeface="Segoe UI" panose="020B0502040204020203" pitchFamily="34" charset="0"/>
              </a:rPr>
              <a:t>https://smartzines.com/eduzine/mobile/index.html</a:t>
            </a:r>
          </a:p>
        </p:txBody>
      </p:sp>
    </p:spTree>
    <p:extLst>
      <p:ext uri="{BB962C8B-B14F-4D97-AF65-F5344CB8AC3E}">
        <p14:creationId xmlns:p14="http://schemas.microsoft.com/office/powerpoint/2010/main" val="31787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1217490" y="2228170"/>
            <a:ext cx="9394666" cy="1969770"/>
          </a:xfrm>
          <a:prstGeom prst="rect">
            <a:avLst/>
          </a:prstGeom>
          <a:noFill/>
        </p:spPr>
        <p:txBody>
          <a:bodyPr wrap="square">
            <a:spAutoFit/>
          </a:bodyPr>
          <a:lstStyle/>
          <a:p>
            <a:pPr algn="ctr"/>
            <a:r>
              <a:rPr lang="de-DE" sz="8000" b="1" dirty="0">
                <a:solidFill>
                  <a:srgbClr val="195562"/>
                </a:solidFill>
                <a:cs typeface="Arial" panose="020B0604020202020204" pitchFamily="34" charset="0"/>
              </a:rPr>
              <a:t>THANK YOU </a:t>
            </a:r>
            <a:r>
              <a:rPr lang="de-DE" sz="8000" b="1" dirty="0">
                <a:solidFill>
                  <a:srgbClr val="195562"/>
                </a:solidFill>
                <a:cs typeface="Arial" panose="020B0604020202020204" pitchFamily="34" charset="0"/>
                <a:sym typeface="Wingdings" panose="05000000000000000000" pitchFamily="2" charset="2"/>
              </a:rPr>
              <a:t></a:t>
            </a:r>
            <a:endParaRPr lang="en-IE" sz="7200" b="1" dirty="0">
              <a:solidFill>
                <a:srgbClr val="195562"/>
              </a:solidFill>
              <a:cs typeface="Arial" panose="020B0604020202020204" pitchFamily="34" charset="0"/>
            </a:endParaRPr>
          </a:p>
          <a:p>
            <a:endParaRPr lang="en-US" sz="2400" dirty="0">
              <a:solidFill>
                <a:srgbClr val="195562"/>
              </a:solidFill>
            </a:endParaRPr>
          </a:p>
          <a:p>
            <a:endParaRPr lang="en-US" dirty="0">
              <a:latin typeface="Arial" panose="020B0604020202020204" pitchFamily="34" charset="0"/>
              <a:cs typeface="Arial" panose="020B0604020202020204" pitchFamily="34" charset="0"/>
            </a:endParaRPr>
          </a:p>
        </p:txBody>
      </p:sp>
      <p:pic>
        <p:nvPicPr>
          <p:cNvPr id="8" name="Graphic 2">
            <a:extLst>
              <a:ext uri="{FF2B5EF4-FFF2-40B4-BE49-F238E27FC236}">
                <a16:creationId xmlns:a16="http://schemas.microsoft.com/office/drawing/2014/main" id="{53F51F8A-5AFE-468D-99A2-C6F54AB43A0C}"/>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Tree>
    <p:extLst>
      <p:ext uri="{BB962C8B-B14F-4D97-AF65-F5344CB8AC3E}">
        <p14:creationId xmlns:p14="http://schemas.microsoft.com/office/powerpoint/2010/main" val="44787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2584581" y="479123"/>
            <a:ext cx="6746032" cy="75251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In-service Training – Part B</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93620" y="3909019"/>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7.</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a:stretch/>
        </p:blipFill>
        <p:spPr>
          <a:xfrm>
            <a:off x="1045611" y="0"/>
            <a:ext cx="897978" cy="582050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
        <p:nvSpPr>
          <p:cNvPr id="11" name="Title 1">
            <a:extLst>
              <a:ext uri="{FF2B5EF4-FFF2-40B4-BE49-F238E27FC236}">
                <a16:creationId xmlns:a16="http://schemas.microsoft.com/office/drawing/2014/main" id="{5D728A5F-1AEE-4BD4-B839-251601704A06}"/>
              </a:ext>
            </a:extLst>
          </p:cNvPr>
          <p:cNvSpPr txBox="1">
            <a:spLocks/>
          </p:cNvSpPr>
          <p:nvPr/>
        </p:nvSpPr>
        <p:spPr>
          <a:xfrm>
            <a:off x="3456841" y="3854588"/>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rgbClr val="195562"/>
                </a:solidFill>
                <a:latin typeface="Segoe UI" panose="020B0502040204020203" pitchFamily="34" charset="0"/>
                <a:ea typeface="Source Sans Pro" panose="020B0503030403020204" pitchFamily="34" charset="0"/>
                <a:cs typeface="Segoe UI" panose="020B0502040204020203" pitchFamily="34" charset="0"/>
              </a:rPr>
              <a:t>Micro-learning</a:t>
            </a:r>
          </a:p>
        </p:txBody>
      </p:sp>
      <p:sp>
        <p:nvSpPr>
          <p:cNvPr id="12" name="Textfeld 11">
            <a:extLst>
              <a:ext uri="{FF2B5EF4-FFF2-40B4-BE49-F238E27FC236}">
                <a16:creationId xmlns:a16="http://schemas.microsoft.com/office/drawing/2014/main" id="{33BF15AC-4C26-48F2-B070-7464E626D859}"/>
              </a:ext>
            </a:extLst>
          </p:cNvPr>
          <p:cNvSpPr txBox="1"/>
          <p:nvPr/>
        </p:nvSpPr>
        <p:spPr>
          <a:xfrm>
            <a:off x="3448797" y="2803357"/>
            <a:ext cx="609600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 </a:t>
            </a:r>
            <a:r>
              <a:rPr lang="en-US" sz="2000" dirty="0">
                <a:solidFill>
                  <a:srgbClr val="195562"/>
                </a:solidFill>
                <a:latin typeface="Sagoe UI"/>
              </a:rPr>
              <a:t>Creating videos and quizzes for online teaching </a:t>
            </a:r>
            <a:endParaRPr lang="de-DE" sz="1800" dirty="0">
              <a:solidFill>
                <a:srgbClr val="195562"/>
              </a:solidFill>
              <a:latin typeface="Sagoe UI"/>
            </a:endParaRPr>
          </a:p>
        </p:txBody>
      </p:sp>
      <p:sp>
        <p:nvSpPr>
          <p:cNvPr id="15" name="Title 1">
            <a:extLst>
              <a:ext uri="{FF2B5EF4-FFF2-40B4-BE49-F238E27FC236}">
                <a16:creationId xmlns:a16="http://schemas.microsoft.com/office/drawing/2014/main" id="{DD538499-B8D2-436C-B777-FEE0854643D3}"/>
              </a:ext>
            </a:extLst>
          </p:cNvPr>
          <p:cNvSpPr txBox="1">
            <a:spLocks/>
          </p:cNvSpPr>
          <p:nvPr/>
        </p:nvSpPr>
        <p:spPr>
          <a:xfrm>
            <a:off x="3448797" y="1573258"/>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Tools for the development of materials for online learning</a:t>
            </a:r>
          </a:p>
        </p:txBody>
      </p:sp>
      <p:sp>
        <p:nvSpPr>
          <p:cNvPr id="16" name="Title 1">
            <a:extLst>
              <a:ext uri="{FF2B5EF4-FFF2-40B4-BE49-F238E27FC236}">
                <a16:creationId xmlns:a16="http://schemas.microsoft.com/office/drawing/2014/main" id="{7FA10760-F236-4953-B41D-ADFD1B08D4CB}"/>
              </a:ext>
            </a:extLst>
          </p:cNvPr>
          <p:cNvSpPr txBox="1">
            <a:spLocks/>
          </p:cNvSpPr>
          <p:nvPr/>
        </p:nvSpPr>
        <p:spPr>
          <a:xfrm>
            <a:off x="3498613" y="5066133"/>
            <a:ext cx="5832000" cy="60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panose="020B0503030403020204" pitchFamily="34" charset="0"/>
                <a:cs typeface="Segoe UI" panose="020B0502040204020203" pitchFamily="34" charset="0"/>
              </a:rPr>
              <a:t>Designing Infographics</a:t>
            </a:r>
          </a:p>
        </p:txBody>
      </p:sp>
      <p:sp>
        <p:nvSpPr>
          <p:cNvPr id="17" name="Title 1">
            <a:extLst>
              <a:ext uri="{FF2B5EF4-FFF2-40B4-BE49-F238E27FC236}">
                <a16:creationId xmlns:a16="http://schemas.microsoft.com/office/drawing/2014/main" id="{0EACDBDC-FFFB-41B1-BD8F-CBA027466C80}"/>
              </a:ext>
            </a:extLst>
          </p:cNvPr>
          <p:cNvSpPr txBox="1">
            <a:spLocks/>
          </p:cNvSpPr>
          <p:nvPr/>
        </p:nvSpPr>
        <p:spPr>
          <a:xfrm>
            <a:off x="2393083" y="5120564"/>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8.</a:t>
            </a:r>
          </a:p>
        </p:txBody>
      </p:sp>
      <p:sp>
        <p:nvSpPr>
          <p:cNvPr id="18" name="Title 1">
            <a:extLst>
              <a:ext uri="{FF2B5EF4-FFF2-40B4-BE49-F238E27FC236}">
                <a16:creationId xmlns:a16="http://schemas.microsoft.com/office/drawing/2014/main" id="{1335C046-C031-4C45-8CEA-A44A5AF1AC5A}"/>
              </a:ext>
            </a:extLst>
          </p:cNvPr>
          <p:cNvSpPr txBox="1">
            <a:spLocks/>
          </p:cNvSpPr>
          <p:nvPr/>
        </p:nvSpPr>
        <p:spPr>
          <a:xfrm>
            <a:off x="2297734" y="2796079"/>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6.</a:t>
            </a:r>
          </a:p>
        </p:txBody>
      </p:sp>
      <p:sp>
        <p:nvSpPr>
          <p:cNvPr id="19" name="Title 1">
            <a:extLst>
              <a:ext uri="{FF2B5EF4-FFF2-40B4-BE49-F238E27FC236}">
                <a16:creationId xmlns:a16="http://schemas.microsoft.com/office/drawing/2014/main" id="{B5266224-54FD-41B5-B2F8-00A65C13D3EB}"/>
              </a:ext>
            </a:extLst>
          </p:cNvPr>
          <p:cNvSpPr txBox="1">
            <a:spLocks/>
          </p:cNvSpPr>
          <p:nvPr/>
        </p:nvSpPr>
        <p:spPr>
          <a:xfrm>
            <a:off x="2285576" y="1613387"/>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000" dirty="0">
                <a:solidFill>
                  <a:srgbClr val="195562"/>
                </a:solidFill>
                <a:latin typeface="Segoe UI" panose="020B0502040204020203" pitchFamily="34" charset="0"/>
                <a:ea typeface="Source Sans Pro Bold" panose="020B0703030403020204" pitchFamily="34" charset="0"/>
                <a:cs typeface="Segoe UI" panose="020B0502040204020203" pitchFamily="34" charset="0"/>
              </a:rPr>
              <a:t>5.</a:t>
            </a:r>
          </a:p>
        </p:txBody>
      </p:sp>
    </p:spTree>
    <p:extLst>
      <p:ext uri="{BB962C8B-B14F-4D97-AF65-F5344CB8AC3E}">
        <p14:creationId xmlns:p14="http://schemas.microsoft.com/office/powerpoint/2010/main" val="101197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Micro-learning</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52290" r="71473"/>
          <a:stretch/>
        </p:blipFill>
        <p:spPr>
          <a:xfrm rot="5400000">
            <a:off x="7321526" y="1987527"/>
            <a:ext cx="3644945" cy="6096001"/>
          </a:xfrm>
          <a:prstGeom prst="rect">
            <a:avLst/>
          </a:prstGeom>
        </p:spPr>
      </p:pic>
      <p:sp>
        <p:nvSpPr>
          <p:cNvPr id="10" name="Textfeld 9">
            <a:extLst>
              <a:ext uri="{FF2B5EF4-FFF2-40B4-BE49-F238E27FC236}">
                <a16:creationId xmlns:a16="http://schemas.microsoft.com/office/drawing/2014/main" id="{97EAF0DC-B76E-433D-AC33-B79E0A563A13}"/>
              </a:ext>
            </a:extLst>
          </p:cNvPr>
          <p:cNvSpPr txBox="1"/>
          <p:nvPr/>
        </p:nvSpPr>
        <p:spPr>
          <a:xfrm>
            <a:off x="952982" y="2350055"/>
            <a:ext cx="8219009" cy="2176750"/>
          </a:xfrm>
          <a:prstGeom prst="rect">
            <a:avLst/>
          </a:prstGeom>
          <a:noFill/>
        </p:spPr>
        <p:txBody>
          <a:bodyPr wrap="square">
            <a:spAutoFit/>
          </a:bodyPr>
          <a:lstStyle/>
          <a:p>
            <a:pPr>
              <a:lnSpc>
                <a:spcPct val="107000"/>
              </a:lnSpc>
              <a:spcAft>
                <a:spcPts val="800"/>
              </a:spcAft>
            </a:pPr>
            <a:r>
              <a:rPr lang="en-IE" sz="3200" b="1" dirty="0">
                <a:solidFill>
                  <a:srgbClr val="29BA86"/>
                </a:solidFill>
                <a:effectLst/>
                <a:ea typeface="Calibri" panose="020F0502020204030204" pitchFamily="34" charset="0"/>
                <a:cs typeface="Times New Roman" panose="02020603050405020304" pitchFamily="18" charset="0"/>
              </a:rPr>
              <a:t>Micro Learning </a:t>
            </a:r>
            <a:r>
              <a:rPr lang="en-IE" sz="3200" dirty="0">
                <a:solidFill>
                  <a:srgbClr val="3F728A"/>
                </a:solidFill>
                <a:effectLst/>
                <a:ea typeface="Calibri" panose="020F0502020204030204" pitchFamily="34" charset="0"/>
                <a:cs typeface="Times New Roman" panose="02020603050405020304" pitchFamily="18" charset="0"/>
              </a:rPr>
              <a:t>refers to learning material that are targeted, specific to the learner´s training need and interested and delivered in short snippets or bite-sized formats.</a:t>
            </a:r>
            <a:endParaRPr lang="de-DE" sz="3200" dirty="0">
              <a:solidFill>
                <a:srgbClr val="3F728A"/>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936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1215154"/>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Memory retention </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FCD3615C-3010-4F25-8199-1367DC2ECB8F}"/>
              </a:ext>
            </a:extLst>
          </p:cNvPr>
          <p:cNvSpPr txBox="1"/>
          <p:nvPr/>
        </p:nvSpPr>
        <p:spPr>
          <a:xfrm>
            <a:off x="1021809" y="2257896"/>
            <a:ext cx="6283560" cy="3539430"/>
          </a:xfrm>
          <a:prstGeom prst="rect">
            <a:avLst/>
          </a:prstGeom>
          <a:noFill/>
        </p:spPr>
        <p:txBody>
          <a:bodyPr wrap="square">
            <a:spAutoFit/>
          </a:bodyPr>
          <a:lstStyle/>
          <a:p>
            <a:pPr algn="just"/>
            <a:r>
              <a:rPr lang="en-IE" sz="2800" dirty="0">
                <a:solidFill>
                  <a:srgbClr val="195562"/>
                </a:solidFill>
                <a:effectLst/>
                <a:latin typeface="Sagoe UI"/>
                <a:ea typeface="Quattrocento Sans" panose="020B0502050000020003" pitchFamily="34" charset="0"/>
                <a:cs typeface="Quattrocento Sans" panose="020B0502050000020003" pitchFamily="34" charset="0"/>
              </a:rPr>
              <a:t>In the mid 1880s, the German psychologist Hermann Ebbinghaus </a:t>
            </a:r>
            <a:r>
              <a:rPr lang="en-US" sz="2800" b="0" i="0" dirty="0">
                <a:solidFill>
                  <a:srgbClr val="195562"/>
                </a:solidFill>
                <a:effectLst/>
                <a:latin typeface="Sagoe UI"/>
              </a:rPr>
              <a:t>pioneered the experimental study of </a:t>
            </a:r>
            <a:r>
              <a:rPr lang="en-US" sz="2800" b="0" i="0" u="none" strike="noStrike" dirty="0">
                <a:solidFill>
                  <a:srgbClr val="195562"/>
                </a:solidFill>
                <a:effectLst/>
                <a:latin typeface="Sagoe UI"/>
              </a:rPr>
              <a:t>memory</a:t>
            </a:r>
            <a:r>
              <a:rPr lang="en-US" sz="2800" u="none" strike="noStrike" dirty="0">
                <a:solidFill>
                  <a:srgbClr val="195562"/>
                </a:solidFill>
                <a:latin typeface="Sagoe UI"/>
              </a:rPr>
              <a:t>. He </a:t>
            </a:r>
            <a:r>
              <a:rPr lang="en-IE" sz="2800" dirty="0">
                <a:solidFill>
                  <a:srgbClr val="195562"/>
                </a:solidFill>
                <a:effectLst/>
                <a:latin typeface="Sagoe UI"/>
                <a:ea typeface="Quattrocento Sans" panose="020B0502050000020003" pitchFamily="34" charset="0"/>
              </a:rPr>
              <a:t>mostly focused on understanding how our memory works, and retains information, relating to specific things people attempt to learn.</a:t>
            </a:r>
            <a:endParaRPr lang="en-US" sz="2800" dirty="0">
              <a:solidFill>
                <a:srgbClr val="195562"/>
              </a:solidFill>
              <a:latin typeface="Sagoe UI"/>
            </a:endParaRPr>
          </a:p>
          <a:p>
            <a:pPr algn="just"/>
            <a:endParaRPr lang="en-IE" sz="2800" dirty="0">
              <a:solidFill>
                <a:srgbClr val="195562"/>
              </a:solidFill>
              <a:latin typeface="Sagoe UI"/>
            </a:endParaRPr>
          </a:p>
        </p:txBody>
      </p:sp>
      <p:pic>
        <p:nvPicPr>
          <p:cNvPr id="1026" name="Picture 2">
            <a:extLst>
              <a:ext uri="{FF2B5EF4-FFF2-40B4-BE49-F238E27FC236}">
                <a16:creationId xmlns:a16="http://schemas.microsoft.com/office/drawing/2014/main" id="{514086DC-44EF-41BF-8BB3-F3428F61F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645" y="1388539"/>
            <a:ext cx="3495982" cy="462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56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60BECD8-C24B-4AF3-9FE5-50B232840A41}"/>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Memory retention</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FCD3615C-3010-4F25-8199-1367DC2ECB8F}"/>
              </a:ext>
            </a:extLst>
          </p:cNvPr>
          <p:cNvSpPr txBox="1"/>
          <p:nvPr/>
        </p:nvSpPr>
        <p:spPr>
          <a:xfrm>
            <a:off x="952983" y="2420034"/>
            <a:ext cx="4621907" cy="923330"/>
          </a:xfrm>
          <a:prstGeom prst="rect">
            <a:avLst/>
          </a:prstGeom>
          <a:noFill/>
        </p:spPr>
        <p:txBody>
          <a:bodyPr wrap="square">
            <a:spAutoFit/>
          </a:bodyPr>
          <a:lstStyle/>
          <a:p>
            <a:endParaRPr lang="en-IE" dirty="0">
              <a:latin typeface="Quattrocento Sans" panose="020B0502050000020003" pitchFamily="34" charset="0"/>
            </a:endParaRPr>
          </a:p>
          <a:p>
            <a:endParaRPr lang="en-IE" dirty="0">
              <a:latin typeface="Quattrocento Sans" panose="020B0502050000020003" pitchFamily="34" charset="0"/>
            </a:endParaRPr>
          </a:p>
          <a:p>
            <a:endParaRPr lang="de-DE" dirty="0"/>
          </a:p>
        </p:txBody>
      </p:sp>
      <p:sp>
        <p:nvSpPr>
          <p:cNvPr id="10" name="Textfeld 9">
            <a:extLst>
              <a:ext uri="{FF2B5EF4-FFF2-40B4-BE49-F238E27FC236}">
                <a16:creationId xmlns:a16="http://schemas.microsoft.com/office/drawing/2014/main" id="{C238790B-57C2-4F83-9B49-DA580860A842}"/>
              </a:ext>
            </a:extLst>
          </p:cNvPr>
          <p:cNvSpPr txBox="1"/>
          <p:nvPr/>
        </p:nvSpPr>
        <p:spPr>
          <a:xfrm>
            <a:off x="952984" y="2361271"/>
            <a:ext cx="5494470" cy="3327258"/>
          </a:xfrm>
          <a:prstGeom prst="rect">
            <a:avLst/>
          </a:prstGeom>
          <a:noFill/>
        </p:spPr>
        <p:txBody>
          <a:bodyPr wrap="square">
            <a:spAutoFit/>
          </a:bodyPr>
          <a:lstStyle/>
          <a:p>
            <a:pPr algn="just">
              <a:lnSpc>
                <a:spcPct val="107000"/>
              </a:lnSpc>
              <a:spcAft>
                <a:spcPts val="800"/>
              </a:spcAft>
            </a:pPr>
            <a:r>
              <a:rPr lang="en-IE" sz="2400" dirty="0">
                <a:solidFill>
                  <a:srgbClr val="3F728A"/>
                </a:solidFill>
                <a:effectLst/>
                <a:latin typeface="Segoe UI" panose="020B0502040204020203" pitchFamily="34" charset="0"/>
                <a:ea typeface="Quattrocento Sans" panose="020B0502050000020003" pitchFamily="34" charset="0"/>
              </a:rPr>
              <a:t>Hermann Ebbinghaus' tests involved memorizing series of nonsense sounds and syllables, and assessing the capabilities and function of memory. </a:t>
            </a:r>
          </a:p>
          <a:p>
            <a:pPr algn="just">
              <a:lnSpc>
                <a:spcPct val="107000"/>
              </a:lnSpc>
              <a:spcAft>
                <a:spcPts val="800"/>
              </a:spcAft>
            </a:pPr>
            <a:r>
              <a:rPr lang="en-US" sz="2400" dirty="0">
                <a:solidFill>
                  <a:srgbClr val="3F728A"/>
                </a:solidFill>
                <a:effectLst/>
                <a:latin typeface="Segoe UI" panose="020B0502040204020203" pitchFamily="34" charset="0"/>
                <a:ea typeface="Times New Roman" panose="02020603050405020304" pitchFamily="18" charset="0"/>
              </a:rPr>
              <a:t>Ebbinghaus noted that memory does not stay consistent, it can increase, decrease, and </a:t>
            </a:r>
            <a:r>
              <a:rPr lang="en-US" sz="2400" dirty="0">
                <a:solidFill>
                  <a:srgbClr val="3F728A"/>
                </a:solidFill>
                <a:latin typeface="Segoe UI" panose="020B0502040204020203" pitchFamily="34" charset="0"/>
                <a:ea typeface="Times New Roman" panose="02020603050405020304" pitchFamily="18" charset="0"/>
              </a:rPr>
              <a:t>come </a:t>
            </a:r>
            <a:r>
              <a:rPr lang="en-US" sz="2400" dirty="0">
                <a:solidFill>
                  <a:srgbClr val="3F728A"/>
                </a:solidFill>
                <a:effectLst/>
                <a:latin typeface="Segoe UI" panose="020B0502040204020203" pitchFamily="34" charset="0"/>
                <a:ea typeface="Times New Roman" panose="02020603050405020304" pitchFamily="18" charset="0"/>
              </a:rPr>
              <a:t>back again many times</a:t>
            </a:r>
            <a:r>
              <a:rPr lang="en-US" sz="2400" dirty="0">
                <a:solidFill>
                  <a:srgbClr val="3F728A"/>
                </a:solidFill>
                <a:latin typeface="Segoe UI" panose="020B0502040204020203" pitchFamily="34" charset="0"/>
                <a:ea typeface="Times New Roman" panose="02020603050405020304" pitchFamily="18" charset="0"/>
              </a:rPr>
              <a:t>.</a:t>
            </a:r>
            <a:endParaRPr lang="en-IE" sz="2400" dirty="0">
              <a:solidFill>
                <a:srgbClr val="3F728A"/>
              </a:solidFill>
              <a:effectLst/>
              <a:latin typeface="Segoe UI" panose="020B0502040204020203" pitchFamily="34" charset="0"/>
              <a:ea typeface="Quattrocento Sans" panose="020B0502050000020003" pitchFamily="34" charset="0"/>
            </a:endParaRPr>
          </a:p>
        </p:txBody>
      </p:sp>
      <p:pic>
        <p:nvPicPr>
          <p:cNvPr id="12" name="Picture 2">
            <a:extLst>
              <a:ext uri="{FF2B5EF4-FFF2-40B4-BE49-F238E27FC236}">
                <a16:creationId xmlns:a16="http://schemas.microsoft.com/office/drawing/2014/main" id="{BB0FB8BB-C42D-4F0C-AD15-D78FF80C5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7454" y="2245914"/>
            <a:ext cx="5440408" cy="3445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348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FCD3615C-3010-4F25-8199-1367DC2ECB8F}"/>
              </a:ext>
            </a:extLst>
          </p:cNvPr>
          <p:cNvSpPr txBox="1"/>
          <p:nvPr/>
        </p:nvSpPr>
        <p:spPr>
          <a:xfrm>
            <a:off x="952983" y="2278335"/>
            <a:ext cx="5559784" cy="3746603"/>
          </a:xfrm>
          <a:prstGeom prst="rect">
            <a:avLst/>
          </a:prstGeom>
          <a:noFill/>
        </p:spPr>
        <p:txBody>
          <a:bodyPr wrap="square">
            <a:spAutoFit/>
          </a:bodyPr>
          <a:lstStyle/>
          <a:p>
            <a:pPr algn="just">
              <a:lnSpc>
                <a:spcPct val="107000"/>
              </a:lnSpc>
              <a:spcAft>
                <a:spcPts val="800"/>
              </a:spcAft>
            </a:pPr>
            <a:r>
              <a:rPr lang="en-IE" sz="2800" dirty="0">
                <a:solidFill>
                  <a:srgbClr val="3F728A"/>
                </a:solidFill>
                <a:latin typeface="Segoe UI" panose="020B0502040204020203" pitchFamily="34" charset="0"/>
                <a:ea typeface="Quattrocento Sans" panose="020B0502050000020003" pitchFamily="34" charset="0"/>
                <a:cs typeface="Segoe UI" panose="020B0502040204020203" pitchFamily="34" charset="0"/>
              </a:rPr>
              <a:t>The </a:t>
            </a:r>
            <a:r>
              <a:rPr lang="en-IE" sz="2800" dirty="0">
                <a:solidFill>
                  <a:srgbClr val="3F728A"/>
                </a:solidFill>
                <a:effectLst/>
                <a:latin typeface="Segoe UI" panose="020B0502040204020203" pitchFamily="34" charset="0"/>
                <a:ea typeface="Quattrocento Sans" panose="020B0502050000020003" pitchFamily="34" charset="0"/>
                <a:cs typeface="Segoe UI" panose="020B0502040204020203" pitchFamily="34" charset="0"/>
              </a:rPr>
              <a:t>Ebbinghaus’ forgetting curve shows </a:t>
            </a:r>
            <a:r>
              <a:rPr lang="en-US" sz="2800" b="0" i="0" dirty="0">
                <a:solidFill>
                  <a:srgbClr val="3F728A"/>
                </a:solidFill>
                <a:effectLst/>
                <a:latin typeface="Segoe UI" panose="020B0502040204020203" pitchFamily="34" charset="0"/>
                <a:cs typeface="Segoe UI" panose="020B0502040204020203" pitchFamily="34" charset="0"/>
              </a:rPr>
              <a:t>how information is lost over time when there is no attempt to retain it.</a:t>
            </a:r>
            <a:r>
              <a:rPr lang="en-IE" sz="2800" b="0" i="0" dirty="0">
                <a:solidFill>
                  <a:srgbClr val="3F728A"/>
                </a:solidFill>
                <a:latin typeface="Segoe UI" panose="020B0502040204020203" pitchFamily="34" charset="0"/>
                <a:cs typeface="Segoe UI" panose="020B0502040204020203" pitchFamily="34" charset="0"/>
              </a:rPr>
              <a:t> W</a:t>
            </a:r>
            <a:r>
              <a:rPr lang="en-IE" sz="2800" dirty="0">
                <a:solidFill>
                  <a:srgbClr val="3F728A"/>
                </a:solidFill>
                <a:effectLst/>
                <a:latin typeface="Segoe UI" panose="020B0502040204020203" pitchFamily="34" charset="0"/>
                <a:ea typeface="Quattrocento Sans" panose="020B0502050000020003" pitchFamily="34" charset="0"/>
              </a:rPr>
              <a:t>hen someone first learns something, they retain all of that information. As the days pass, memory retention begins to drop. </a:t>
            </a:r>
            <a:endParaRPr lang="de-DE" sz="2800" dirty="0">
              <a:solidFill>
                <a:srgbClr val="3F728A"/>
              </a:solidFill>
              <a:effectLst/>
              <a:latin typeface="Segoe UI" panose="020B0502040204020203" pitchFamily="34" charset="0"/>
              <a:ea typeface="Quattrocento Sans" panose="020B0502050000020003" pitchFamily="34" charset="0"/>
            </a:endParaRPr>
          </a:p>
        </p:txBody>
      </p:sp>
      <p:sp>
        <p:nvSpPr>
          <p:cNvPr id="7" name="TextBox 8">
            <a:extLst>
              <a:ext uri="{FF2B5EF4-FFF2-40B4-BE49-F238E27FC236}">
                <a16:creationId xmlns:a16="http://schemas.microsoft.com/office/drawing/2014/main" id="{B03EAD52-B81E-4B6A-81C8-D398812EE85C}"/>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Memory retention</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9" name="Picture 2">
            <a:extLst>
              <a:ext uri="{FF2B5EF4-FFF2-40B4-BE49-F238E27FC236}">
                <a16:creationId xmlns:a16="http://schemas.microsoft.com/office/drawing/2014/main" id="{0067B6F9-2609-4765-8C51-5722F3AFD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673" y="1982771"/>
            <a:ext cx="4759558" cy="407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3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1231" y="108086"/>
            <a:ext cx="495921" cy="495921"/>
          </a:xfrm>
          <a:prstGeom prst="rect">
            <a:avLst/>
          </a:prstGeom>
        </p:spPr>
      </p:pic>
      <p:sp>
        <p:nvSpPr>
          <p:cNvPr id="11" name="Textfeld 10">
            <a:extLst>
              <a:ext uri="{FF2B5EF4-FFF2-40B4-BE49-F238E27FC236}">
                <a16:creationId xmlns:a16="http://schemas.microsoft.com/office/drawing/2014/main" id="{FCD3615C-3010-4F25-8199-1367DC2ECB8F}"/>
              </a:ext>
            </a:extLst>
          </p:cNvPr>
          <p:cNvSpPr txBox="1"/>
          <p:nvPr/>
        </p:nvSpPr>
        <p:spPr>
          <a:xfrm>
            <a:off x="952983" y="2278335"/>
            <a:ext cx="5475809" cy="3722429"/>
          </a:xfrm>
          <a:prstGeom prst="rect">
            <a:avLst/>
          </a:prstGeom>
          <a:noFill/>
        </p:spPr>
        <p:txBody>
          <a:bodyPr wrap="square">
            <a:spAutoFit/>
          </a:bodyPr>
          <a:lstStyle/>
          <a:p>
            <a:pPr algn="just">
              <a:lnSpc>
                <a:spcPct val="107000"/>
              </a:lnSpc>
              <a:spcAft>
                <a:spcPts val="800"/>
              </a:spcAft>
            </a:pPr>
            <a:r>
              <a:rPr lang="en-US" sz="2400" dirty="0">
                <a:solidFill>
                  <a:srgbClr val="3F728A"/>
                </a:solidFill>
                <a:effectLst/>
                <a:latin typeface="Segoe UI" panose="020B0502040204020203" pitchFamily="34" charset="0"/>
                <a:ea typeface="Quattrocento Sans" panose="020B0502050000020003" pitchFamily="34" charset="0"/>
              </a:rPr>
              <a:t>When people learn large amounts of information, they do retain it for a certain amount of time. </a:t>
            </a:r>
          </a:p>
          <a:p>
            <a:pPr algn="just">
              <a:lnSpc>
                <a:spcPct val="107000"/>
              </a:lnSpc>
              <a:spcAft>
                <a:spcPts val="800"/>
              </a:spcAft>
            </a:pPr>
            <a:r>
              <a:rPr lang="en-US" sz="2400" dirty="0">
                <a:solidFill>
                  <a:srgbClr val="3F728A"/>
                </a:solidFill>
                <a:effectLst/>
                <a:latin typeface="Segoe UI" panose="020B0502040204020203" pitchFamily="34" charset="0"/>
                <a:ea typeface="Quattrocento Sans" panose="020B0502050000020003" pitchFamily="34" charset="0"/>
              </a:rPr>
              <a:t>However, if that information isn’t considered ‘crucial’ to the tasks at hand, the knowledge tends to degrade over time. </a:t>
            </a:r>
            <a:r>
              <a:rPr lang="en-IE" sz="2400" dirty="0">
                <a:solidFill>
                  <a:srgbClr val="3F728A"/>
                </a:solidFill>
                <a:effectLst/>
                <a:latin typeface="Segoe UI" panose="020B0502040204020203" pitchFamily="34" charset="0"/>
                <a:ea typeface="Quattrocento Sans" panose="020B0502050000020003" pitchFamily="34" charset="0"/>
              </a:rPr>
              <a:t>But as you perpetually review information, you retain more and more of it.</a:t>
            </a:r>
            <a:endParaRPr lang="en-IE" sz="2400" dirty="0">
              <a:solidFill>
                <a:srgbClr val="3F728A"/>
              </a:solidFill>
              <a:latin typeface="Segoe UI" panose="020B0502040204020203" pitchFamily="34" charset="0"/>
              <a:ea typeface="Times New Roman" panose="02020603050405020304" pitchFamily="18" charset="0"/>
            </a:endParaRPr>
          </a:p>
        </p:txBody>
      </p:sp>
      <p:sp>
        <p:nvSpPr>
          <p:cNvPr id="7" name="TextBox 8">
            <a:extLst>
              <a:ext uri="{FF2B5EF4-FFF2-40B4-BE49-F238E27FC236}">
                <a16:creationId xmlns:a16="http://schemas.microsoft.com/office/drawing/2014/main" id="{B03EAD52-B81E-4B6A-81C8-D398812EE85C}"/>
              </a:ext>
            </a:extLst>
          </p:cNvPr>
          <p:cNvSpPr txBox="1"/>
          <p:nvPr/>
        </p:nvSpPr>
        <p:spPr>
          <a:xfrm>
            <a:off x="952983" y="1336440"/>
            <a:ext cx="7014257" cy="646331"/>
          </a:xfrm>
          <a:prstGeom prst="rect">
            <a:avLst/>
          </a:prstGeom>
          <a:noFill/>
        </p:spPr>
        <p:txBody>
          <a:bodyPr wrap="square">
            <a:spAutoFit/>
          </a:bodyPr>
          <a:lstStyle/>
          <a:p>
            <a:r>
              <a:rPr lang="en-IE" sz="3600" b="1" dirty="0">
                <a:solidFill>
                  <a:srgbClr val="29BA86"/>
                </a:solidFill>
                <a:latin typeface="Segoe UI" panose="020B0502040204020203" pitchFamily="34" charset="0"/>
                <a:ea typeface="Source Sans Pro Bold" panose="020B0703030403020204" pitchFamily="34" charset="0"/>
                <a:cs typeface="Segoe UI" panose="020B0502040204020203" pitchFamily="34" charset="0"/>
              </a:rPr>
              <a:t>Memory retention</a:t>
            </a:r>
            <a:endParaRPr lang="en-IE" sz="3600" b="1" dirty="0">
              <a:solidFill>
                <a:srgbClr val="29BA86"/>
              </a:solidFill>
              <a:latin typeface="Segoe UI" panose="020B0502040204020203" pitchFamily="34" charset="0"/>
              <a:cs typeface="Segoe UI" panose="020B0502040204020203" pitchFamily="34" charset="0"/>
            </a:endParaRPr>
          </a:p>
        </p:txBody>
      </p:sp>
      <p:pic>
        <p:nvPicPr>
          <p:cNvPr id="9" name="Picture 2">
            <a:extLst>
              <a:ext uri="{FF2B5EF4-FFF2-40B4-BE49-F238E27FC236}">
                <a16:creationId xmlns:a16="http://schemas.microsoft.com/office/drawing/2014/main" id="{0067B6F9-2609-4765-8C51-5722F3AFD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673" y="1982771"/>
            <a:ext cx="4759558" cy="407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8997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1839</Words>
  <Application>Microsoft Office PowerPoint</Application>
  <PresentationFormat>Breitbild</PresentationFormat>
  <Paragraphs>158</Paragraphs>
  <Slides>37</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Calibri</vt:lpstr>
      <vt:lpstr>Calibri Light</vt:lpstr>
      <vt:lpstr>Quattrocento Sans</vt:lpstr>
      <vt:lpstr>Sagoe UI</vt:lpstr>
      <vt:lpstr>Segoe UI</vt:lpstr>
      <vt:lpstr>Office Theme</vt:lpstr>
      <vt:lpstr>In-Service Training – Part B   </vt:lpstr>
      <vt:lpstr>PowerPoint-Präsentation</vt:lpstr>
      <vt:lpstr>Learning Outcomes</vt:lpstr>
      <vt:lpstr>In-service Training – Part B</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ludovica@skillselevationfhb.com</cp:lastModifiedBy>
  <cp:revision>190</cp:revision>
  <dcterms:created xsi:type="dcterms:W3CDTF">2021-04-20T08:47:25Z</dcterms:created>
  <dcterms:modified xsi:type="dcterms:W3CDTF">2022-03-18T18:28:21Z</dcterms:modified>
</cp:coreProperties>
</file>