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82" r:id="rId4"/>
    <p:sldId id="264" r:id="rId5"/>
    <p:sldId id="327" r:id="rId6"/>
    <p:sldId id="353" r:id="rId7"/>
    <p:sldId id="354" r:id="rId8"/>
    <p:sldId id="356" r:id="rId9"/>
    <p:sldId id="355" r:id="rId10"/>
    <p:sldId id="344" r:id="rId11"/>
    <p:sldId id="328" r:id="rId12"/>
    <p:sldId id="350" r:id="rId13"/>
    <p:sldId id="343" r:id="rId14"/>
    <p:sldId id="345" r:id="rId15"/>
    <p:sldId id="349" r:id="rId16"/>
    <p:sldId id="357" r:id="rId17"/>
    <p:sldId id="347" r:id="rId18"/>
    <p:sldId id="358" r:id="rId19"/>
    <p:sldId id="346" r:id="rId20"/>
    <p:sldId id="342"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562"/>
    <a:srgbClr val="179D96"/>
    <a:srgbClr val="29BA86"/>
    <a:srgbClr val="3F728A"/>
    <a:srgbClr val="04B9D9"/>
    <a:srgbClr val="29BB89"/>
    <a:srgbClr val="FFFFFF"/>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9CFCF-41C2-4A28-9A6C-2AE4C6DAE613}" v="918" dt="2022-03-16T15:23:09.544"/>
    <p1510:client id="{5FBBF9E0-7EA5-467F-B03E-B801B922D76A}" v="152" dt="2022-03-17T10:05:08.072"/>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78" d="100"/>
          <a:sy n="78" d="100"/>
        </p:scale>
        <p:origin x="91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dovica@skillselevationfhb.com" userId="d66ab3223affaa58" providerId="LiveId" clId="{1E49CFCF-41C2-4A28-9A6C-2AE4C6DAE613}"/>
    <pc:docChg chg="undo redo custSel addSld delSld modSld sldOrd">
      <pc:chgData name="ludovica@skillselevationfhb.com" userId="d66ab3223affaa58" providerId="LiveId" clId="{1E49CFCF-41C2-4A28-9A6C-2AE4C6DAE613}" dt="2022-03-16T15:23:09.541" v="12106" actId="1076"/>
      <pc:docMkLst>
        <pc:docMk/>
      </pc:docMkLst>
      <pc:sldChg chg="modSp mod">
        <pc:chgData name="ludovica@skillselevationfhb.com" userId="d66ab3223affaa58" providerId="LiveId" clId="{1E49CFCF-41C2-4A28-9A6C-2AE4C6DAE613}" dt="2022-03-10T17:07:24.749" v="9218" actId="207"/>
        <pc:sldMkLst>
          <pc:docMk/>
          <pc:sldMk cId="1012648940" sldId="256"/>
        </pc:sldMkLst>
        <pc:spChg chg="mod">
          <ac:chgData name="ludovica@skillselevationfhb.com" userId="d66ab3223affaa58" providerId="LiveId" clId="{1E49CFCF-41C2-4A28-9A6C-2AE4C6DAE613}" dt="2022-03-10T17:07:24.749" v="9218" actId="207"/>
          <ac:spMkLst>
            <pc:docMk/>
            <pc:sldMk cId="1012648940" sldId="256"/>
            <ac:spMk id="2" creationId="{2E5D74FA-911C-48E3-9849-254607C81E95}"/>
          </ac:spMkLst>
        </pc:spChg>
      </pc:sldChg>
      <pc:sldChg chg="addSp delSp modSp del mod">
        <pc:chgData name="ludovica@skillselevationfhb.com" userId="d66ab3223affaa58" providerId="LiveId" clId="{1E49CFCF-41C2-4A28-9A6C-2AE4C6DAE613}" dt="2022-03-08T12:45:56.001" v="312" actId="2696"/>
        <pc:sldMkLst>
          <pc:docMk/>
          <pc:sldMk cId="1420086940" sldId="257"/>
        </pc:sldMkLst>
        <pc:spChg chg="del">
          <ac:chgData name="ludovica@skillselevationfhb.com" userId="d66ab3223affaa58" providerId="LiveId" clId="{1E49CFCF-41C2-4A28-9A6C-2AE4C6DAE613}" dt="2022-03-08T12:20:55.415" v="83" actId="21"/>
          <ac:spMkLst>
            <pc:docMk/>
            <pc:sldMk cId="1420086940" sldId="257"/>
            <ac:spMk id="11" creationId="{F58D6A29-ABF4-4C62-AB18-E3342113E243}"/>
          </ac:spMkLst>
        </pc:spChg>
        <pc:spChg chg="mod">
          <ac:chgData name="ludovica@skillselevationfhb.com" userId="d66ab3223affaa58" providerId="LiveId" clId="{1E49CFCF-41C2-4A28-9A6C-2AE4C6DAE613}" dt="2022-03-08T12:27:21.910" v="189" actId="1076"/>
          <ac:spMkLst>
            <pc:docMk/>
            <pc:sldMk cId="1420086940" sldId="257"/>
            <ac:spMk id="18" creationId="{DDCB5C4B-3FE5-4B99-B867-3A575DC4F78E}"/>
          </ac:spMkLst>
        </pc:spChg>
        <pc:spChg chg="del mod">
          <ac:chgData name="ludovica@skillselevationfhb.com" userId="d66ab3223affaa58" providerId="LiveId" clId="{1E49CFCF-41C2-4A28-9A6C-2AE4C6DAE613}" dt="2022-03-08T12:20:57.646" v="84" actId="21"/>
          <ac:spMkLst>
            <pc:docMk/>
            <pc:sldMk cId="1420086940" sldId="257"/>
            <ac:spMk id="29" creationId="{295B5783-3E87-49EA-90BD-4302731872E4}"/>
          </ac:spMkLst>
        </pc:spChg>
        <pc:spChg chg="del">
          <ac:chgData name="ludovica@skillselevationfhb.com" userId="d66ab3223affaa58" providerId="LiveId" clId="{1E49CFCF-41C2-4A28-9A6C-2AE4C6DAE613}" dt="2022-03-08T12:21:05.243" v="89" actId="21"/>
          <ac:spMkLst>
            <pc:docMk/>
            <pc:sldMk cId="1420086940" sldId="257"/>
            <ac:spMk id="30" creationId="{C48D579B-7518-430E-9AA0-655A44BD4FE1}"/>
          </ac:spMkLst>
        </pc:spChg>
        <pc:spChg chg="del mod">
          <ac:chgData name="ludovica@skillselevationfhb.com" userId="d66ab3223affaa58" providerId="LiveId" clId="{1E49CFCF-41C2-4A28-9A6C-2AE4C6DAE613}" dt="2022-03-08T12:21:02.822" v="88" actId="21"/>
          <ac:spMkLst>
            <pc:docMk/>
            <pc:sldMk cId="1420086940" sldId="257"/>
            <ac:spMk id="31" creationId="{F65D8BF8-8D1F-45B8-8EE3-2B5A48719C1E}"/>
          </ac:spMkLst>
        </pc:spChg>
        <pc:spChg chg="del">
          <ac:chgData name="ludovica@skillselevationfhb.com" userId="d66ab3223affaa58" providerId="LiveId" clId="{1E49CFCF-41C2-4A28-9A6C-2AE4C6DAE613}" dt="2022-03-08T12:36:05.557" v="250" actId="21"/>
          <ac:spMkLst>
            <pc:docMk/>
            <pc:sldMk cId="1420086940" sldId="257"/>
            <ac:spMk id="37" creationId="{7E396FDC-43D1-46F9-B39C-DB4C6459C74F}"/>
          </ac:spMkLst>
        </pc:spChg>
        <pc:graphicFrameChg chg="add del mod modGraphic">
          <ac:chgData name="ludovica@skillselevationfhb.com" userId="d66ab3223affaa58" providerId="LiveId" clId="{1E49CFCF-41C2-4A28-9A6C-2AE4C6DAE613}" dt="2022-03-08T12:24:48.204" v="151" actId="21"/>
          <ac:graphicFrameMkLst>
            <pc:docMk/>
            <pc:sldMk cId="1420086940" sldId="257"/>
            <ac:graphicFrameMk id="2" creationId="{1069D263-2335-4871-9D29-B91BC94A6990}"/>
          </ac:graphicFrameMkLst>
        </pc:graphicFrameChg>
        <pc:graphicFrameChg chg="add del mod">
          <ac:chgData name="ludovica@skillselevationfhb.com" userId="d66ab3223affaa58" providerId="LiveId" clId="{1E49CFCF-41C2-4A28-9A6C-2AE4C6DAE613}" dt="2022-03-08T12:24:08.331" v="125" actId="3680"/>
          <ac:graphicFrameMkLst>
            <pc:docMk/>
            <pc:sldMk cId="1420086940" sldId="257"/>
            <ac:graphicFrameMk id="3" creationId="{B9A86059-11CB-4ABC-9E6B-1C4C378563CB}"/>
          </ac:graphicFrameMkLst>
        </pc:graphicFrameChg>
        <pc:graphicFrameChg chg="add del mod modGraphic">
          <ac:chgData name="ludovica@skillselevationfhb.com" userId="d66ab3223affaa58" providerId="LiveId" clId="{1E49CFCF-41C2-4A28-9A6C-2AE4C6DAE613}" dt="2022-03-08T12:43:25.335" v="289" actId="21"/>
          <ac:graphicFrameMkLst>
            <pc:docMk/>
            <pc:sldMk cId="1420086940" sldId="257"/>
            <ac:graphicFrameMk id="4" creationId="{9EF9D713-C5E0-492A-889E-74F237918FF3}"/>
          </ac:graphicFrameMkLst>
        </pc:graphicFrameChg>
        <pc:graphicFrameChg chg="add del">
          <ac:chgData name="ludovica@skillselevationfhb.com" userId="d66ab3223affaa58" providerId="LiveId" clId="{1E49CFCF-41C2-4A28-9A6C-2AE4C6DAE613}" dt="2022-03-08T12:39:47.236" v="254" actId="21"/>
          <ac:graphicFrameMkLst>
            <pc:docMk/>
            <pc:sldMk cId="1420086940" sldId="257"/>
            <ac:graphicFrameMk id="5" creationId="{16BE873D-FFE5-4771-9C8F-5DEC2BC0548C}"/>
          </ac:graphicFrameMkLst>
        </pc:graphicFrameChg>
        <pc:graphicFrameChg chg="add del mod modGraphic">
          <ac:chgData name="ludovica@skillselevationfhb.com" userId="d66ab3223affaa58" providerId="LiveId" clId="{1E49CFCF-41C2-4A28-9A6C-2AE4C6DAE613}" dt="2022-03-08T12:43:24.725" v="288" actId="14734"/>
          <ac:graphicFrameMkLst>
            <pc:docMk/>
            <pc:sldMk cId="1420086940" sldId="257"/>
            <ac:graphicFrameMk id="7" creationId="{33D71D93-2E1E-4A81-BFF6-C6CEF4A4B1B6}"/>
          </ac:graphicFrameMkLst>
        </pc:graphicFrameChg>
        <pc:graphicFrameChg chg="add del">
          <ac:chgData name="ludovica@skillselevationfhb.com" userId="d66ab3223affaa58" providerId="LiveId" clId="{1E49CFCF-41C2-4A28-9A6C-2AE4C6DAE613}" dt="2022-03-08T12:43:10.949" v="282" actId="3680"/>
          <ac:graphicFrameMkLst>
            <pc:docMk/>
            <pc:sldMk cId="1420086940" sldId="257"/>
            <ac:graphicFrameMk id="8" creationId="{1702D8E8-46BD-4DBA-B1AC-201433842308}"/>
          </ac:graphicFrameMkLst>
        </pc:graphicFrameChg>
        <pc:graphicFrameChg chg="add del mod">
          <ac:chgData name="ludovica@skillselevationfhb.com" userId="d66ab3223affaa58" providerId="LiveId" clId="{1E49CFCF-41C2-4A28-9A6C-2AE4C6DAE613}" dt="2022-03-08T12:43:16.025" v="286"/>
          <ac:graphicFrameMkLst>
            <pc:docMk/>
            <pc:sldMk cId="1420086940" sldId="257"/>
            <ac:graphicFrameMk id="23" creationId="{B9AD48AB-BF2D-4D91-A170-35621A22BEEC}"/>
          </ac:graphicFrameMkLst>
        </pc:graphicFrameChg>
        <pc:picChg chg="del">
          <ac:chgData name="ludovica@skillselevationfhb.com" userId="d66ab3223affaa58" providerId="LiveId" clId="{1E49CFCF-41C2-4A28-9A6C-2AE4C6DAE613}" dt="2022-03-08T12:20:47.396" v="80" actId="21"/>
          <ac:picMkLst>
            <pc:docMk/>
            <pc:sldMk cId="1420086940" sldId="257"/>
            <ac:picMk id="6" creationId="{A3FEFAED-3DDE-4A89-872E-E646C67DAC1D}"/>
          </ac:picMkLst>
        </pc:picChg>
        <pc:picChg chg="del">
          <ac:chgData name="ludovica@skillselevationfhb.com" userId="d66ab3223affaa58" providerId="LiveId" clId="{1E49CFCF-41C2-4A28-9A6C-2AE4C6DAE613}" dt="2022-03-08T12:20:49.574" v="81" actId="21"/>
          <ac:picMkLst>
            <pc:docMk/>
            <pc:sldMk cId="1420086940" sldId="257"/>
            <ac:picMk id="24" creationId="{425891DB-D6E7-4CDE-8A56-5813AC00D51B}"/>
          </ac:picMkLst>
        </pc:picChg>
        <pc:picChg chg="del">
          <ac:chgData name="ludovica@skillselevationfhb.com" userId="d66ab3223affaa58" providerId="LiveId" clId="{1E49CFCF-41C2-4A28-9A6C-2AE4C6DAE613}" dt="2022-03-08T12:20:58.955" v="85" actId="478"/>
          <ac:picMkLst>
            <pc:docMk/>
            <pc:sldMk cId="1420086940" sldId="257"/>
            <ac:picMk id="26" creationId="{006D52E4-F8A8-431F-85F7-02C1630A2434}"/>
          </ac:picMkLst>
        </pc:picChg>
        <pc:picChg chg="del">
          <ac:chgData name="ludovica@skillselevationfhb.com" userId="d66ab3223affaa58" providerId="LiveId" clId="{1E49CFCF-41C2-4A28-9A6C-2AE4C6DAE613}" dt="2022-03-08T12:20:59.660" v="86" actId="478"/>
          <ac:picMkLst>
            <pc:docMk/>
            <pc:sldMk cId="1420086940" sldId="257"/>
            <ac:picMk id="27" creationId="{6F17AA1B-D73B-40AA-953E-F9665EE88392}"/>
          </ac:picMkLst>
        </pc:picChg>
      </pc:sldChg>
      <pc:sldChg chg="modSp mod ord">
        <pc:chgData name="ludovica@skillselevationfhb.com" userId="d66ab3223affaa58" providerId="LiveId" clId="{1E49CFCF-41C2-4A28-9A6C-2AE4C6DAE613}" dt="2022-03-10T17:08:02.191" v="9233" actId="403"/>
        <pc:sldMkLst>
          <pc:docMk/>
          <pc:sldMk cId="416725586" sldId="258"/>
        </pc:sldMkLst>
        <pc:spChg chg="mod">
          <ac:chgData name="ludovica@skillselevationfhb.com" userId="d66ab3223affaa58" providerId="LiveId" clId="{1E49CFCF-41C2-4A28-9A6C-2AE4C6DAE613}" dt="2022-03-10T12:01:24.184" v="5674" actId="20577"/>
          <ac:spMkLst>
            <pc:docMk/>
            <pc:sldMk cId="416725586" sldId="258"/>
            <ac:spMk id="15" creationId="{7DC7E40B-8849-46B0-8DED-E94836E7DC96}"/>
          </ac:spMkLst>
        </pc:spChg>
        <pc:spChg chg="mod">
          <ac:chgData name="ludovica@skillselevationfhb.com" userId="d66ab3223affaa58" providerId="LiveId" clId="{1E49CFCF-41C2-4A28-9A6C-2AE4C6DAE613}" dt="2022-03-10T17:08:02.191" v="9233" actId="403"/>
          <ac:spMkLst>
            <pc:docMk/>
            <pc:sldMk cId="416725586" sldId="258"/>
            <ac:spMk id="16" creationId="{7CCBE002-9590-4D67-9ED4-3A8F6ABCBCC8}"/>
          </ac:spMkLst>
        </pc:spChg>
      </pc:sldChg>
      <pc:sldChg chg="addSp delSp modSp add del mod ord">
        <pc:chgData name="ludovica@skillselevationfhb.com" userId="d66ab3223affaa58" providerId="LiveId" clId="{1E49CFCF-41C2-4A28-9A6C-2AE4C6DAE613}" dt="2022-03-11T18:23:02.569" v="11025" actId="1076"/>
        <pc:sldMkLst>
          <pc:docMk/>
          <pc:sldMk cId="1011973995" sldId="264"/>
        </pc:sldMkLst>
        <pc:spChg chg="add mod">
          <ac:chgData name="ludovica@skillselevationfhb.com" userId="d66ab3223affaa58" providerId="LiveId" clId="{1E49CFCF-41C2-4A28-9A6C-2AE4C6DAE613}" dt="2022-03-11T18:23:02.569" v="11025" actId="1076"/>
          <ac:spMkLst>
            <pc:docMk/>
            <pc:sldMk cId="1011973995" sldId="264"/>
            <ac:spMk id="11" creationId="{5D728A5F-1AEE-4BD4-B839-251601704A06}"/>
          </ac:spMkLst>
        </pc:spChg>
        <pc:spChg chg="mod">
          <ac:chgData name="ludovica@skillselevationfhb.com" userId="d66ab3223affaa58" providerId="LiveId" clId="{1E49CFCF-41C2-4A28-9A6C-2AE4C6DAE613}" dt="2022-03-11T11:12:32.352" v="10857" actId="1076"/>
          <ac:spMkLst>
            <pc:docMk/>
            <pc:sldMk cId="1011973995" sldId="264"/>
            <ac:spMk id="13" creationId="{0B2F7796-DB8C-4E3A-A0F6-4F8A8145AEF5}"/>
          </ac:spMkLst>
        </pc:spChg>
        <pc:spChg chg="mod">
          <ac:chgData name="ludovica@skillselevationfhb.com" userId="d66ab3223affaa58" providerId="LiveId" clId="{1E49CFCF-41C2-4A28-9A6C-2AE4C6DAE613}" dt="2022-03-09T08:53:27.346" v="2981" actId="404"/>
          <ac:spMkLst>
            <pc:docMk/>
            <pc:sldMk cId="1011973995" sldId="264"/>
            <ac:spMk id="14" creationId="{0E21429E-2746-46D2-AA7C-D3EBF3087088}"/>
          </ac:spMkLst>
        </pc:spChg>
        <pc:spChg chg="del mod">
          <ac:chgData name="ludovica@skillselevationfhb.com" userId="d66ab3223affaa58" providerId="LiveId" clId="{1E49CFCF-41C2-4A28-9A6C-2AE4C6DAE613}" dt="2022-03-08T12:49:23.690" v="445" actId="21"/>
          <ac:spMkLst>
            <pc:docMk/>
            <pc:sldMk cId="1011973995" sldId="264"/>
            <ac:spMk id="15" creationId="{B613844C-D20E-4B6B-9B38-0014A6A395E0}"/>
          </ac:spMkLst>
        </pc:spChg>
        <pc:spChg chg="del mod">
          <ac:chgData name="ludovica@skillselevationfhb.com" userId="d66ab3223affaa58" providerId="LiveId" clId="{1E49CFCF-41C2-4A28-9A6C-2AE4C6DAE613}" dt="2022-03-08T13:00:47.396" v="528" actId="21"/>
          <ac:spMkLst>
            <pc:docMk/>
            <pc:sldMk cId="1011973995" sldId="264"/>
            <ac:spMk id="16" creationId="{B1B13B66-0FF7-48D6-9649-E2CF49A33A6D}"/>
          </ac:spMkLst>
        </pc:spChg>
        <pc:spChg chg="del mod">
          <ac:chgData name="ludovica@skillselevationfhb.com" userId="d66ab3223affaa58" providerId="LiveId" clId="{1E49CFCF-41C2-4A28-9A6C-2AE4C6DAE613}" dt="2022-03-11T18:22:58.636" v="11024" actId="21"/>
          <ac:spMkLst>
            <pc:docMk/>
            <pc:sldMk cId="1011973995" sldId="264"/>
            <ac:spMk id="17" creationId="{38F59BD4-4CAA-4F4C-85FB-5C87043F4003}"/>
          </ac:spMkLst>
        </pc:spChg>
        <pc:spChg chg="del">
          <ac:chgData name="ludovica@skillselevationfhb.com" userId="d66ab3223affaa58" providerId="LiveId" clId="{1E49CFCF-41C2-4A28-9A6C-2AE4C6DAE613}" dt="2022-03-08T12:49:48.878" v="466" actId="21"/>
          <ac:spMkLst>
            <pc:docMk/>
            <pc:sldMk cId="1011973995" sldId="264"/>
            <ac:spMk id="18" creationId="{933395C1-3FD2-4B24-A45A-28E0D999B1C4}"/>
          </ac:spMkLst>
        </pc:spChg>
        <pc:spChg chg="del">
          <ac:chgData name="ludovica@skillselevationfhb.com" userId="d66ab3223affaa58" providerId="LiveId" clId="{1E49CFCF-41C2-4A28-9A6C-2AE4C6DAE613}" dt="2022-03-08T12:50:02.869" v="470" actId="21"/>
          <ac:spMkLst>
            <pc:docMk/>
            <pc:sldMk cId="1011973995" sldId="264"/>
            <ac:spMk id="19" creationId="{F3632FC2-5D5F-4526-8F2E-B1387289CCBB}"/>
          </ac:spMkLst>
        </pc:spChg>
        <pc:spChg chg="del">
          <ac:chgData name="ludovica@skillselevationfhb.com" userId="d66ab3223affaa58" providerId="LiveId" clId="{1E49CFCF-41C2-4A28-9A6C-2AE4C6DAE613}" dt="2022-03-08T12:49:53.112" v="467" actId="21"/>
          <ac:spMkLst>
            <pc:docMk/>
            <pc:sldMk cId="1011973995" sldId="264"/>
            <ac:spMk id="20" creationId="{E1179226-08F3-4176-A662-AEFD9DDC43BB}"/>
          </ac:spMkLst>
        </pc:spChg>
        <pc:spChg chg="del">
          <ac:chgData name="ludovica@skillselevationfhb.com" userId="d66ab3223affaa58" providerId="LiveId" clId="{1E49CFCF-41C2-4A28-9A6C-2AE4C6DAE613}" dt="2022-03-08T12:50:05.480" v="471" actId="21"/>
          <ac:spMkLst>
            <pc:docMk/>
            <pc:sldMk cId="1011973995" sldId="264"/>
            <ac:spMk id="21" creationId="{47567D2E-4A65-4757-8E71-5D385602F374}"/>
          </ac:spMkLst>
        </pc:spChg>
        <pc:spChg chg="add del mod">
          <ac:chgData name="ludovica@skillselevationfhb.com" userId="d66ab3223affaa58" providerId="LiveId" clId="{1E49CFCF-41C2-4A28-9A6C-2AE4C6DAE613}" dt="2022-03-08T13:00:44.762" v="527" actId="21"/>
          <ac:spMkLst>
            <pc:docMk/>
            <pc:sldMk cId="1011973995" sldId="264"/>
            <ac:spMk id="22" creationId="{9A08A479-A8E6-44A3-AB9D-A5F05A4A1AF9}"/>
          </ac:spMkLst>
        </pc:spChg>
        <pc:spChg chg="add del mod">
          <ac:chgData name="ludovica@skillselevationfhb.com" userId="d66ab3223affaa58" providerId="LiveId" clId="{1E49CFCF-41C2-4A28-9A6C-2AE4C6DAE613}" dt="2022-03-08T14:31:34.312" v="726"/>
          <ac:spMkLst>
            <pc:docMk/>
            <pc:sldMk cId="1011973995" sldId="264"/>
            <ac:spMk id="24" creationId="{0D11B364-D9DC-493A-BBF7-EF285F56D68A}"/>
          </ac:spMkLst>
        </pc:spChg>
        <pc:spChg chg="add del mod">
          <ac:chgData name="ludovica@skillselevationfhb.com" userId="d66ab3223affaa58" providerId="LiveId" clId="{1E49CFCF-41C2-4A28-9A6C-2AE4C6DAE613}" dt="2022-03-08T14:31:32.557" v="722"/>
          <ac:spMkLst>
            <pc:docMk/>
            <pc:sldMk cId="1011973995" sldId="264"/>
            <ac:spMk id="28" creationId="{64920174-E6D3-4DD0-B22A-04D274C54DB4}"/>
          </ac:spMkLst>
        </pc:spChg>
      </pc:sldChg>
      <pc:sldChg chg="del">
        <pc:chgData name="ludovica@skillselevationfhb.com" userId="d66ab3223affaa58" providerId="LiveId" clId="{1E49CFCF-41C2-4A28-9A6C-2AE4C6DAE613}" dt="2022-03-11T13:10:26.757" v="10870" actId="47"/>
        <pc:sldMkLst>
          <pc:docMk/>
          <pc:sldMk cId="1503972779" sldId="265"/>
        </pc:sldMkLst>
      </pc:sldChg>
      <pc:sldChg chg="del">
        <pc:chgData name="ludovica@skillselevationfhb.com" userId="d66ab3223affaa58" providerId="LiveId" clId="{1E49CFCF-41C2-4A28-9A6C-2AE4C6DAE613}" dt="2022-03-11T13:10:29.240" v="10871" actId="47"/>
        <pc:sldMkLst>
          <pc:docMk/>
          <pc:sldMk cId="488209065" sldId="266"/>
        </pc:sldMkLst>
      </pc:sldChg>
      <pc:sldChg chg="del">
        <pc:chgData name="ludovica@skillselevationfhb.com" userId="d66ab3223affaa58" providerId="LiveId" clId="{1E49CFCF-41C2-4A28-9A6C-2AE4C6DAE613}" dt="2022-03-11T13:10:32.917" v="10872" actId="47"/>
        <pc:sldMkLst>
          <pc:docMk/>
          <pc:sldMk cId="3573087428" sldId="267"/>
        </pc:sldMkLst>
      </pc:sldChg>
      <pc:sldChg chg="addSp delSp modSp mod ord">
        <pc:chgData name="ludovica@skillselevationfhb.com" userId="d66ab3223affaa58" providerId="LiveId" clId="{1E49CFCF-41C2-4A28-9A6C-2AE4C6DAE613}" dt="2022-03-08T17:28:55.721" v="2118" actId="14100"/>
        <pc:sldMkLst>
          <pc:docMk/>
          <pc:sldMk cId="1852344420" sldId="268"/>
        </pc:sldMkLst>
        <pc:spChg chg="mod">
          <ac:chgData name="ludovica@skillselevationfhb.com" userId="d66ab3223affaa58" providerId="LiveId" clId="{1E49CFCF-41C2-4A28-9A6C-2AE4C6DAE613}" dt="2022-03-08T16:07:50.687" v="1329" actId="1076"/>
          <ac:spMkLst>
            <pc:docMk/>
            <pc:sldMk cId="1852344420" sldId="268"/>
            <ac:spMk id="9" creationId="{860BECD8-C24B-4AF3-9FE5-50B232840A41}"/>
          </ac:spMkLst>
        </pc:spChg>
        <pc:spChg chg="del">
          <ac:chgData name="ludovica@skillselevationfhb.com" userId="d66ab3223affaa58" providerId="LiveId" clId="{1E49CFCF-41C2-4A28-9A6C-2AE4C6DAE613}" dt="2022-03-08T13:24:41.735" v="561" actId="21"/>
          <ac:spMkLst>
            <pc:docMk/>
            <pc:sldMk cId="1852344420" sldId="268"/>
            <ac:spMk id="10" creationId="{DA9E6157-5214-4D01-AE76-7510E28CE1F5}"/>
          </ac:spMkLst>
        </pc:spChg>
        <pc:spChg chg="del">
          <ac:chgData name="ludovica@skillselevationfhb.com" userId="d66ab3223affaa58" providerId="LiveId" clId="{1E49CFCF-41C2-4A28-9A6C-2AE4C6DAE613}" dt="2022-03-08T13:24:45.038" v="562" actId="21"/>
          <ac:spMkLst>
            <pc:docMk/>
            <pc:sldMk cId="1852344420" sldId="268"/>
            <ac:spMk id="12" creationId="{9D8A77C8-7989-4ECD-8A15-470BFF644D20}"/>
          </ac:spMkLst>
        </pc:spChg>
        <pc:spChg chg="del topLvl">
          <ac:chgData name="ludovica@skillselevationfhb.com" userId="d66ab3223affaa58" providerId="LiveId" clId="{1E49CFCF-41C2-4A28-9A6C-2AE4C6DAE613}" dt="2022-03-08T13:24:50.983" v="563" actId="21"/>
          <ac:spMkLst>
            <pc:docMk/>
            <pc:sldMk cId="1852344420" sldId="268"/>
            <ac:spMk id="13" creationId="{2631CFD5-0458-45AC-B4DC-4AC47DDA59EA}"/>
          </ac:spMkLst>
        </pc:spChg>
        <pc:spChg chg="mod topLvl">
          <ac:chgData name="ludovica@skillselevationfhb.com" userId="d66ab3223affaa58" providerId="LiveId" clId="{1E49CFCF-41C2-4A28-9A6C-2AE4C6DAE613}" dt="2022-03-08T17:28:55.721" v="2118" actId="14100"/>
          <ac:spMkLst>
            <pc:docMk/>
            <pc:sldMk cId="1852344420" sldId="268"/>
            <ac:spMk id="14" creationId="{5CEAA509-EA64-40BD-A771-50421C7C663D}"/>
          </ac:spMkLst>
        </pc:spChg>
        <pc:spChg chg="add del mod">
          <ac:chgData name="ludovica@skillselevationfhb.com" userId="d66ab3223affaa58" providerId="LiveId" clId="{1E49CFCF-41C2-4A28-9A6C-2AE4C6DAE613}" dt="2022-03-08T13:25:41.047" v="593" actId="21"/>
          <ac:spMkLst>
            <pc:docMk/>
            <pc:sldMk cId="1852344420" sldId="268"/>
            <ac:spMk id="15" creationId="{E3D18A8E-86A3-4481-A336-22B69FA39983}"/>
          </ac:spMkLst>
        </pc:spChg>
        <pc:grpChg chg="del">
          <ac:chgData name="ludovica@skillselevationfhb.com" userId="d66ab3223affaa58" providerId="LiveId" clId="{1E49CFCF-41C2-4A28-9A6C-2AE4C6DAE613}" dt="2022-03-08T13:24:50.983" v="563" actId="21"/>
          <ac:grpSpMkLst>
            <pc:docMk/>
            <pc:sldMk cId="1852344420" sldId="268"/>
            <ac:grpSpMk id="24" creationId="{A12B2B55-FF0A-45C8-A913-E11397250CDC}"/>
          </ac:grpSpMkLst>
        </pc:grpChg>
        <pc:picChg chg="add del mod">
          <ac:chgData name="ludovica@skillselevationfhb.com" userId="d66ab3223affaa58" providerId="LiveId" clId="{1E49CFCF-41C2-4A28-9A6C-2AE4C6DAE613}" dt="2022-03-08T17:28:50.238" v="2117" actId="21"/>
          <ac:picMkLst>
            <pc:docMk/>
            <pc:sldMk cId="1852344420" sldId="268"/>
            <ac:picMk id="7170" creationId="{F55F233B-D674-4782-9FB6-7207169DD739}"/>
          </ac:picMkLst>
        </pc:picChg>
      </pc:sldChg>
      <pc:sldChg chg="del">
        <pc:chgData name="ludovica@skillselevationfhb.com" userId="d66ab3223affaa58" providerId="LiveId" clId="{1E49CFCF-41C2-4A28-9A6C-2AE4C6DAE613}" dt="2022-03-11T13:10:24.174" v="10869" actId="47"/>
        <pc:sldMkLst>
          <pc:docMk/>
          <pc:sldMk cId="589486949" sldId="269"/>
        </pc:sldMkLst>
      </pc:sldChg>
      <pc:sldChg chg="del">
        <pc:chgData name="ludovica@skillselevationfhb.com" userId="d66ab3223affaa58" providerId="LiveId" clId="{1E49CFCF-41C2-4A28-9A6C-2AE4C6DAE613}" dt="2022-03-11T13:10:20.957" v="10867" actId="47"/>
        <pc:sldMkLst>
          <pc:docMk/>
          <pc:sldMk cId="795432963" sldId="270"/>
        </pc:sldMkLst>
      </pc:sldChg>
      <pc:sldChg chg="del">
        <pc:chgData name="ludovica@skillselevationfhb.com" userId="d66ab3223affaa58" providerId="LiveId" clId="{1E49CFCF-41C2-4A28-9A6C-2AE4C6DAE613}" dt="2022-03-11T13:09:51.712" v="10862" actId="2696"/>
        <pc:sldMkLst>
          <pc:docMk/>
          <pc:sldMk cId="17640753" sldId="271"/>
        </pc:sldMkLst>
      </pc:sldChg>
      <pc:sldChg chg="del">
        <pc:chgData name="ludovica@skillselevationfhb.com" userId="d66ab3223affaa58" providerId="LiveId" clId="{1E49CFCF-41C2-4A28-9A6C-2AE4C6DAE613}" dt="2022-03-11T13:10:23.105" v="10868" actId="47"/>
        <pc:sldMkLst>
          <pc:docMk/>
          <pc:sldMk cId="2966577704" sldId="272"/>
        </pc:sldMkLst>
      </pc:sldChg>
      <pc:sldChg chg="del">
        <pc:chgData name="ludovica@skillselevationfhb.com" userId="d66ab3223affaa58" providerId="LiveId" clId="{1E49CFCF-41C2-4A28-9A6C-2AE4C6DAE613}" dt="2022-03-11T13:09:53.523" v="10863" actId="2696"/>
        <pc:sldMkLst>
          <pc:docMk/>
          <pc:sldMk cId="3167849056" sldId="273"/>
        </pc:sldMkLst>
      </pc:sldChg>
      <pc:sldChg chg="del">
        <pc:chgData name="ludovica@skillselevationfhb.com" userId="d66ab3223affaa58" providerId="LiveId" clId="{1E49CFCF-41C2-4A28-9A6C-2AE4C6DAE613}" dt="2022-03-11T13:10:18.051" v="10866" actId="47"/>
        <pc:sldMkLst>
          <pc:docMk/>
          <pc:sldMk cId="2834484732" sldId="274"/>
        </pc:sldMkLst>
      </pc:sldChg>
      <pc:sldChg chg="del">
        <pc:chgData name="ludovica@skillselevationfhb.com" userId="d66ab3223affaa58" providerId="LiveId" clId="{1E49CFCF-41C2-4A28-9A6C-2AE4C6DAE613}" dt="2022-03-11T13:10:35.706" v="10873" actId="47"/>
        <pc:sldMkLst>
          <pc:docMk/>
          <pc:sldMk cId="1559659975" sldId="275"/>
        </pc:sldMkLst>
      </pc:sldChg>
      <pc:sldChg chg="del">
        <pc:chgData name="ludovica@skillselevationfhb.com" userId="d66ab3223affaa58" providerId="LiveId" clId="{1E49CFCF-41C2-4A28-9A6C-2AE4C6DAE613}" dt="2022-03-11T13:10:09.388" v="10864" actId="47"/>
        <pc:sldMkLst>
          <pc:docMk/>
          <pc:sldMk cId="640567158" sldId="276"/>
        </pc:sldMkLst>
      </pc:sldChg>
      <pc:sldChg chg="del">
        <pc:chgData name="ludovica@skillselevationfhb.com" userId="d66ab3223affaa58" providerId="LiveId" clId="{1E49CFCF-41C2-4A28-9A6C-2AE4C6DAE613}" dt="2022-03-11T13:10:11.682" v="10865" actId="47"/>
        <pc:sldMkLst>
          <pc:docMk/>
          <pc:sldMk cId="384840435" sldId="277"/>
        </pc:sldMkLst>
      </pc:sldChg>
      <pc:sldChg chg="addSp delSp modSp add mod ord">
        <pc:chgData name="ludovica@skillselevationfhb.com" userId="d66ab3223affaa58" providerId="LiveId" clId="{1E49CFCF-41C2-4A28-9A6C-2AE4C6DAE613}" dt="2022-03-10T17:13:56.499" v="9300" actId="20577"/>
        <pc:sldMkLst>
          <pc:docMk/>
          <pc:sldMk cId="3442589205" sldId="281"/>
        </pc:sldMkLst>
        <pc:spChg chg="del">
          <ac:chgData name="ludovica@skillselevationfhb.com" userId="d66ab3223affaa58" providerId="LiveId" clId="{1E49CFCF-41C2-4A28-9A6C-2AE4C6DAE613}" dt="2022-03-08T16:43:11.317" v="1534" actId="21"/>
          <ac:spMkLst>
            <pc:docMk/>
            <pc:sldMk cId="3442589205" sldId="281"/>
            <ac:spMk id="11" creationId="{F58D6A29-ABF4-4C62-AB18-E3342113E243}"/>
          </ac:spMkLst>
        </pc:spChg>
        <pc:spChg chg="mod">
          <ac:chgData name="ludovica@skillselevationfhb.com" userId="d66ab3223affaa58" providerId="LiveId" clId="{1E49CFCF-41C2-4A28-9A6C-2AE4C6DAE613}" dt="2022-03-08T16:43:57.971" v="1560" actId="20577"/>
          <ac:spMkLst>
            <pc:docMk/>
            <pc:sldMk cId="3442589205" sldId="281"/>
            <ac:spMk id="18" creationId="{DDCB5C4B-3FE5-4B99-B867-3A575DC4F78E}"/>
          </ac:spMkLst>
        </pc:spChg>
        <pc:spChg chg="add mod">
          <ac:chgData name="ludovica@skillselevationfhb.com" userId="d66ab3223affaa58" providerId="LiveId" clId="{1E49CFCF-41C2-4A28-9A6C-2AE4C6DAE613}" dt="2022-03-10T17:13:56.499" v="9300" actId="20577"/>
          <ac:spMkLst>
            <pc:docMk/>
            <pc:sldMk cId="3442589205" sldId="281"/>
            <ac:spMk id="20" creationId="{7C41DCF4-42D8-41EE-83E6-08E7243A7E16}"/>
          </ac:spMkLst>
        </pc:spChg>
        <pc:spChg chg="del">
          <ac:chgData name="ludovica@skillselevationfhb.com" userId="d66ab3223affaa58" providerId="LiveId" clId="{1E49CFCF-41C2-4A28-9A6C-2AE4C6DAE613}" dt="2022-03-08T16:43:22.722" v="1541" actId="21"/>
          <ac:spMkLst>
            <pc:docMk/>
            <pc:sldMk cId="3442589205" sldId="281"/>
            <ac:spMk id="29" creationId="{295B5783-3E87-49EA-90BD-4302731872E4}"/>
          </ac:spMkLst>
        </pc:spChg>
        <pc:spChg chg="del">
          <ac:chgData name="ludovica@skillselevationfhb.com" userId="d66ab3223affaa58" providerId="LiveId" clId="{1E49CFCF-41C2-4A28-9A6C-2AE4C6DAE613}" dt="2022-03-08T16:43:20.688" v="1540" actId="21"/>
          <ac:spMkLst>
            <pc:docMk/>
            <pc:sldMk cId="3442589205" sldId="281"/>
            <ac:spMk id="30" creationId="{C48D579B-7518-430E-9AA0-655A44BD4FE1}"/>
          </ac:spMkLst>
        </pc:spChg>
        <pc:spChg chg="del mod">
          <ac:chgData name="ludovica@skillselevationfhb.com" userId="d66ab3223affaa58" providerId="LiveId" clId="{1E49CFCF-41C2-4A28-9A6C-2AE4C6DAE613}" dt="2022-03-08T16:43:18.658" v="1539" actId="21"/>
          <ac:spMkLst>
            <pc:docMk/>
            <pc:sldMk cId="3442589205" sldId="281"/>
            <ac:spMk id="31" creationId="{F65D8BF8-8D1F-45B8-8EE3-2B5A48719C1E}"/>
          </ac:spMkLst>
        </pc:spChg>
        <pc:picChg chg="del">
          <ac:chgData name="ludovica@skillselevationfhb.com" userId="d66ab3223affaa58" providerId="LiveId" clId="{1E49CFCF-41C2-4A28-9A6C-2AE4C6DAE613}" dt="2022-03-08T16:43:08.283" v="1533" actId="21"/>
          <ac:picMkLst>
            <pc:docMk/>
            <pc:sldMk cId="3442589205" sldId="281"/>
            <ac:picMk id="6" creationId="{A3FEFAED-3DDE-4A89-872E-E646C67DAC1D}"/>
          </ac:picMkLst>
        </pc:picChg>
        <pc:picChg chg="add del mod">
          <ac:chgData name="ludovica@skillselevationfhb.com" userId="d66ab3223affaa58" providerId="LiveId" clId="{1E49CFCF-41C2-4A28-9A6C-2AE4C6DAE613}" dt="2022-03-08T16:44:36.460" v="1576" actId="21"/>
          <ac:picMkLst>
            <pc:docMk/>
            <pc:sldMk cId="3442589205" sldId="281"/>
            <ac:picMk id="17" creationId="{EA2FB397-26E3-4075-A111-086918FC7595}"/>
          </ac:picMkLst>
        </pc:picChg>
        <pc:picChg chg="add mod">
          <ac:chgData name="ludovica@skillselevationfhb.com" userId="d66ab3223affaa58" providerId="LiveId" clId="{1E49CFCF-41C2-4A28-9A6C-2AE4C6DAE613}" dt="2022-03-08T16:45:00.244" v="1583" actId="1076"/>
          <ac:picMkLst>
            <pc:docMk/>
            <pc:sldMk cId="3442589205" sldId="281"/>
            <ac:picMk id="19" creationId="{A6256514-C58C-471B-B38E-7C831E99E327}"/>
          </ac:picMkLst>
        </pc:picChg>
        <pc:picChg chg="del">
          <ac:chgData name="ludovica@skillselevationfhb.com" userId="d66ab3223affaa58" providerId="LiveId" clId="{1E49CFCF-41C2-4A28-9A6C-2AE4C6DAE613}" dt="2022-03-08T16:43:13.156" v="1535" actId="21"/>
          <ac:picMkLst>
            <pc:docMk/>
            <pc:sldMk cId="3442589205" sldId="281"/>
            <ac:picMk id="24" creationId="{425891DB-D6E7-4CDE-8A56-5813AC00D51B}"/>
          </ac:picMkLst>
        </pc:picChg>
        <pc:picChg chg="del">
          <ac:chgData name="ludovica@skillselevationfhb.com" userId="d66ab3223affaa58" providerId="LiveId" clId="{1E49CFCF-41C2-4A28-9A6C-2AE4C6DAE613}" dt="2022-03-08T16:43:14.998" v="1536" actId="21"/>
          <ac:picMkLst>
            <pc:docMk/>
            <pc:sldMk cId="3442589205" sldId="281"/>
            <ac:picMk id="26" creationId="{006D52E4-F8A8-431F-85F7-02C1630A2434}"/>
          </ac:picMkLst>
        </pc:picChg>
        <pc:picChg chg="del">
          <ac:chgData name="ludovica@skillselevationfhb.com" userId="d66ab3223affaa58" providerId="LiveId" clId="{1E49CFCF-41C2-4A28-9A6C-2AE4C6DAE613}" dt="2022-03-08T16:43:16.008" v="1537" actId="478"/>
          <ac:picMkLst>
            <pc:docMk/>
            <pc:sldMk cId="3442589205" sldId="281"/>
            <ac:picMk id="27" creationId="{6F17AA1B-D73B-40AA-953E-F9665EE88392}"/>
          </ac:picMkLst>
        </pc:picChg>
      </pc:sldChg>
      <pc:sldChg chg="addSp delSp modSp add mod">
        <pc:chgData name="ludovica@skillselevationfhb.com" userId="d66ab3223affaa58" providerId="LiveId" clId="{1E49CFCF-41C2-4A28-9A6C-2AE4C6DAE613}" dt="2022-03-08T12:46:09.761" v="316" actId="113"/>
        <pc:sldMkLst>
          <pc:docMk/>
          <pc:sldMk cId="303332243" sldId="282"/>
        </pc:sldMkLst>
        <pc:graphicFrameChg chg="add mod modGraphic">
          <ac:chgData name="ludovica@skillselevationfhb.com" userId="d66ab3223affaa58" providerId="LiveId" clId="{1E49CFCF-41C2-4A28-9A6C-2AE4C6DAE613}" dt="2022-03-08T12:46:09.761" v="316" actId="113"/>
          <ac:graphicFrameMkLst>
            <pc:docMk/>
            <pc:sldMk cId="303332243" sldId="282"/>
            <ac:graphicFrameMk id="2" creationId="{0E268870-F2C9-4B0C-87A3-3EADA3739E45}"/>
          </ac:graphicFrameMkLst>
        </pc:graphicFrameChg>
        <pc:graphicFrameChg chg="del">
          <ac:chgData name="ludovica@skillselevationfhb.com" userId="d66ab3223affaa58" providerId="LiveId" clId="{1E49CFCF-41C2-4A28-9A6C-2AE4C6DAE613}" dt="2022-03-08T12:43:36.132" v="291" actId="21"/>
          <ac:graphicFrameMkLst>
            <pc:docMk/>
            <pc:sldMk cId="303332243" sldId="282"/>
            <ac:graphicFrameMk id="4" creationId="{9EF9D713-C5E0-492A-889E-74F237918FF3}"/>
          </ac:graphicFrameMkLst>
        </pc:graphicFrameChg>
        <pc:graphicFrameChg chg="del">
          <ac:chgData name="ludovica@skillselevationfhb.com" userId="d66ab3223affaa58" providerId="LiveId" clId="{1E49CFCF-41C2-4A28-9A6C-2AE4C6DAE613}" dt="2022-03-08T12:44:07.783" v="296" actId="21"/>
          <ac:graphicFrameMkLst>
            <pc:docMk/>
            <pc:sldMk cId="303332243" sldId="282"/>
            <ac:graphicFrameMk id="7" creationId="{33D71D93-2E1E-4A81-BFF6-C6CEF4A4B1B6}"/>
          </ac:graphicFrameMkLst>
        </pc:graphicFrameChg>
      </pc:sldChg>
      <pc:sldChg chg="addSp delSp modSp new del">
        <pc:chgData name="ludovica@skillselevationfhb.com" userId="d66ab3223affaa58" providerId="LiveId" clId="{1E49CFCF-41C2-4A28-9A6C-2AE4C6DAE613}" dt="2022-03-08T12:43:14.434" v="284" actId="680"/>
        <pc:sldMkLst>
          <pc:docMk/>
          <pc:sldMk cId="2951752366" sldId="282"/>
        </pc:sldMkLst>
        <pc:spChg chg="add del">
          <ac:chgData name="ludovica@skillselevationfhb.com" userId="d66ab3223affaa58" providerId="LiveId" clId="{1E49CFCF-41C2-4A28-9A6C-2AE4C6DAE613}" dt="2022-03-08T12:43:11.308" v="283"/>
          <ac:spMkLst>
            <pc:docMk/>
            <pc:sldMk cId="2951752366" sldId="282"/>
            <ac:spMk id="3" creationId="{01551A40-021A-420C-B785-33FA6E5C1FD8}"/>
          </ac:spMkLst>
        </pc:spChg>
        <pc:graphicFrameChg chg="add del mod">
          <ac:chgData name="ludovica@skillselevationfhb.com" userId="d66ab3223affaa58" providerId="LiveId" clId="{1E49CFCF-41C2-4A28-9A6C-2AE4C6DAE613}" dt="2022-03-08T12:43:11.308" v="283"/>
          <ac:graphicFrameMkLst>
            <pc:docMk/>
            <pc:sldMk cId="2951752366" sldId="282"/>
            <ac:graphicFrameMk id="4" creationId="{B92AEBA7-CE1E-4A71-8EFE-D16625905B0F}"/>
          </ac:graphicFrameMkLst>
        </pc:graphicFrameChg>
      </pc:sldChg>
      <pc:sldChg chg="addSp delSp modSp add del mod">
        <pc:chgData name="ludovica@skillselevationfhb.com" userId="d66ab3223affaa58" providerId="LiveId" clId="{1E49CFCF-41C2-4A28-9A6C-2AE4C6DAE613}" dt="2022-03-08T12:52:44.809" v="510" actId="2696"/>
        <pc:sldMkLst>
          <pc:docMk/>
          <pc:sldMk cId="63414229" sldId="283"/>
        </pc:sldMkLst>
        <pc:spChg chg="mod">
          <ac:chgData name="ludovica@skillselevationfhb.com" userId="d66ab3223affaa58" providerId="LiveId" clId="{1E49CFCF-41C2-4A28-9A6C-2AE4C6DAE613}" dt="2022-03-08T12:51:12.087" v="478" actId="20577"/>
          <ac:spMkLst>
            <pc:docMk/>
            <pc:sldMk cId="63414229" sldId="283"/>
            <ac:spMk id="13" creationId="{0B2F7796-DB8C-4E3A-A0F6-4F8A8145AEF5}"/>
          </ac:spMkLst>
        </pc:spChg>
        <pc:spChg chg="del">
          <ac:chgData name="ludovica@skillselevationfhb.com" userId="d66ab3223affaa58" providerId="LiveId" clId="{1E49CFCF-41C2-4A28-9A6C-2AE4C6DAE613}" dt="2022-03-08T12:52:02.658" v="507" actId="21"/>
          <ac:spMkLst>
            <pc:docMk/>
            <pc:sldMk cId="63414229" sldId="283"/>
            <ac:spMk id="14" creationId="{0E21429E-2746-46D2-AA7C-D3EBF3087088}"/>
          </ac:spMkLst>
        </pc:spChg>
        <pc:spChg chg="add mod">
          <ac:chgData name="ludovica@skillselevationfhb.com" userId="d66ab3223affaa58" providerId="LiveId" clId="{1E49CFCF-41C2-4A28-9A6C-2AE4C6DAE613}" dt="2022-03-08T12:51:33.212" v="486" actId="20577"/>
          <ac:spMkLst>
            <pc:docMk/>
            <pc:sldMk cId="63414229" sldId="283"/>
            <ac:spMk id="15" creationId="{2F8DEF99-BED9-43D5-AE6A-E03FC652A6D5}"/>
          </ac:spMkLst>
        </pc:spChg>
        <pc:spChg chg="del">
          <ac:chgData name="ludovica@skillselevationfhb.com" userId="d66ab3223affaa58" providerId="LiveId" clId="{1E49CFCF-41C2-4A28-9A6C-2AE4C6DAE613}" dt="2022-03-08T12:51:54.300" v="506" actId="21"/>
          <ac:spMkLst>
            <pc:docMk/>
            <pc:sldMk cId="63414229" sldId="283"/>
            <ac:spMk id="16" creationId="{B1B13B66-0FF7-48D6-9649-E2CF49A33A6D}"/>
          </ac:spMkLst>
        </pc:spChg>
        <pc:spChg chg="del">
          <ac:chgData name="ludovica@skillselevationfhb.com" userId="d66ab3223affaa58" providerId="LiveId" clId="{1E49CFCF-41C2-4A28-9A6C-2AE4C6DAE613}" dt="2022-03-08T12:52:04.835" v="508" actId="21"/>
          <ac:spMkLst>
            <pc:docMk/>
            <pc:sldMk cId="63414229" sldId="283"/>
            <ac:spMk id="17" creationId="{38F59BD4-4CAA-4F4C-85FB-5C87043F4003}"/>
          </ac:spMkLst>
        </pc:spChg>
        <pc:spChg chg="add mod">
          <ac:chgData name="ludovica@skillselevationfhb.com" userId="d66ab3223affaa58" providerId="LiveId" clId="{1E49CFCF-41C2-4A28-9A6C-2AE4C6DAE613}" dt="2022-03-08T12:52:11.024" v="509" actId="1076"/>
          <ac:spMkLst>
            <pc:docMk/>
            <pc:sldMk cId="63414229" sldId="283"/>
            <ac:spMk id="18" creationId="{2E74A9B8-1618-42BC-B5D7-5445665AF96D}"/>
          </ac:spMkLst>
        </pc:spChg>
        <pc:spChg chg="del">
          <ac:chgData name="ludovica@skillselevationfhb.com" userId="d66ab3223affaa58" providerId="LiveId" clId="{1E49CFCF-41C2-4A28-9A6C-2AE4C6DAE613}" dt="2022-03-08T12:51:52.037" v="505" actId="21"/>
          <ac:spMkLst>
            <pc:docMk/>
            <pc:sldMk cId="63414229" sldId="283"/>
            <ac:spMk id="22" creationId="{9A08A479-A8E6-44A3-AB9D-A5F05A4A1AF9}"/>
          </ac:spMkLst>
        </pc:spChg>
      </pc:sldChg>
      <pc:sldChg chg="addSp delSp modSp add mod ord">
        <pc:chgData name="ludovica@skillselevationfhb.com" userId="d66ab3223affaa58" providerId="LiveId" clId="{1E49CFCF-41C2-4A28-9A6C-2AE4C6DAE613}" dt="2022-03-11T09:28:58.017" v="9776" actId="1076"/>
        <pc:sldMkLst>
          <pc:docMk/>
          <pc:sldMk cId="1702633953" sldId="283"/>
        </pc:sldMkLst>
        <pc:spChg chg="add mod">
          <ac:chgData name="ludovica@skillselevationfhb.com" userId="d66ab3223affaa58" providerId="LiveId" clId="{1E49CFCF-41C2-4A28-9A6C-2AE4C6DAE613}" dt="2022-03-11T09:28:58.017" v="9776" actId="1076"/>
          <ac:spMkLst>
            <pc:docMk/>
            <pc:sldMk cId="1702633953" sldId="283"/>
            <ac:spMk id="12" creationId="{09E8F986-3277-4D04-94CC-78AA44F53E84}"/>
          </ac:spMkLst>
        </pc:spChg>
        <pc:spChg chg="mod">
          <ac:chgData name="ludovica@skillselevationfhb.com" userId="d66ab3223affaa58" providerId="LiveId" clId="{1E49CFCF-41C2-4A28-9A6C-2AE4C6DAE613}" dt="2022-03-11T08:56:11.324" v="9653" actId="20577"/>
          <ac:spMkLst>
            <pc:docMk/>
            <pc:sldMk cId="1702633953" sldId="283"/>
            <ac:spMk id="13" creationId="{0B2F7796-DB8C-4E3A-A0F6-4F8A8145AEF5}"/>
          </ac:spMkLst>
        </pc:spChg>
        <pc:spChg chg="del">
          <ac:chgData name="ludovica@skillselevationfhb.com" userId="d66ab3223affaa58" providerId="LiveId" clId="{1E49CFCF-41C2-4A28-9A6C-2AE4C6DAE613}" dt="2022-03-08T13:00:35.784" v="525" actId="21"/>
          <ac:spMkLst>
            <pc:docMk/>
            <pc:sldMk cId="1702633953" sldId="283"/>
            <ac:spMk id="14" creationId="{0E21429E-2746-46D2-AA7C-D3EBF3087088}"/>
          </ac:spMkLst>
        </pc:spChg>
        <pc:spChg chg="add mod">
          <ac:chgData name="ludovica@skillselevationfhb.com" userId="d66ab3223affaa58" providerId="LiveId" clId="{1E49CFCF-41C2-4A28-9A6C-2AE4C6DAE613}" dt="2022-03-11T08:56:23.855" v="9670" actId="1076"/>
          <ac:spMkLst>
            <pc:docMk/>
            <pc:sldMk cId="1702633953" sldId="283"/>
            <ac:spMk id="15" creationId="{66BF52A4-19F9-4961-A6DF-C271CDFE8941}"/>
          </ac:spMkLst>
        </pc:spChg>
        <pc:spChg chg="mod">
          <ac:chgData name="ludovica@skillselevationfhb.com" userId="d66ab3223affaa58" providerId="LiveId" clId="{1E49CFCF-41C2-4A28-9A6C-2AE4C6DAE613}" dt="2022-03-11T08:56:13.671" v="9655" actId="20577"/>
          <ac:spMkLst>
            <pc:docMk/>
            <pc:sldMk cId="1702633953" sldId="283"/>
            <ac:spMk id="16" creationId="{B1B13B66-0FF7-48D6-9649-E2CF49A33A6D}"/>
          </ac:spMkLst>
        </pc:spChg>
        <pc:spChg chg="del">
          <ac:chgData name="ludovica@skillselevationfhb.com" userId="d66ab3223affaa58" providerId="LiveId" clId="{1E49CFCF-41C2-4A28-9A6C-2AE4C6DAE613}" dt="2022-03-08T13:00:32.389" v="524" actId="21"/>
          <ac:spMkLst>
            <pc:docMk/>
            <pc:sldMk cId="1702633953" sldId="283"/>
            <ac:spMk id="17" creationId="{38F59BD4-4CAA-4F4C-85FB-5C87043F4003}"/>
          </ac:spMkLst>
        </pc:spChg>
        <pc:spChg chg="del mod">
          <ac:chgData name="ludovica@skillselevationfhb.com" userId="d66ab3223affaa58" providerId="LiveId" clId="{1E49CFCF-41C2-4A28-9A6C-2AE4C6DAE613}" dt="2022-03-08T14:30:31.344" v="704" actId="21"/>
          <ac:spMkLst>
            <pc:docMk/>
            <pc:sldMk cId="1702633953" sldId="283"/>
            <ac:spMk id="22" creationId="{9A08A479-A8E6-44A3-AB9D-A5F05A4A1AF9}"/>
          </ac:spMkLst>
        </pc:spChg>
      </pc:sldChg>
      <pc:sldChg chg="addSp delSp modSp add del mod ord">
        <pc:chgData name="ludovica@skillselevationfhb.com" userId="d66ab3223affaa58" providerId="LiveId" clId="{1E49CFCF-41C2-4A28-9A6C-2AE4C6DAE613}" dt="2022-03-10T12:14:45.919" v="5865" actId="403"/>
        <pc:sldMkLst>
          <pc:docMk/>
          <pc:sldMk cId="825119717" sldId="284"/>
        </pc:sldMkLst>
        <pc:spChg chg="mod">
          <ac:chgData name="ludovica@skillselevationfhb.com" userId="d66ab3223affaa58" providerId="LiveId" clId="{1E49CFCF-41C2-4A28-9A6C-2AE4C6DAE613}" dt="2022-03-10T12:14:38.837" v="5861" actId="1076"/>
          <ac:spMkLst>
            <pc:docMk/>
            <pc:sldMk cId="825119717" sldId="284"/>
            <ac:spMk id="9" creationId="{860BECD8-C24B-4AF3-9FE5-50B232840A41}"/>
          </ac:spMkLst>
        </pc:spChg>
        <pc:spChg chg="add del mod">
          <ac:chgData name="ludovica@skillselevationfhb.com" userId="d66ab3223affaa58" providerId="LiveId" clId="{1E49CFCF-41C2-4A28-9A6C-2AE4C6DAE613}" dt="2022-03-10T12:14:32.223" v="5859" actId="21"/>
          <ac:spMkLst>
            <pc:docMk/>
            <pc:sldMk cId="825119717" sldId="284"/>
            <ac:spMk id="10" creationId="{97EAF0DC-B76E-433D-AC33-B79E0A563A13}"/>
          </ac:spMkLst>
        </pc:spChg>
        <pc:spChg chg="add mod">
          <ac:chgData name="ludovica@skillselevationfhb.com" userId="d66ab3223affaa58" providerId="LiveId" clId="{1E49CFCF-41C2-4A28-9A6C-2AE4C6DAE613}" dt="2022-03-10T12:14:45.919" v="5865" actId="403"/>
          <ac:spMkLst>
            <pc:docMk/>
            <pc:sldMk cId="825119717" sldId="284"/>
            <ac:spMk id="12" creationId="{18BDBFD5-1C80-43A2-A299-7E3B9A8981DB}"/>
          </ac:spMkLst>
        </pc:spChg>
        <pc:spChg chg="del mod">
          <ac:chgData name="ludovica@skillselevationfhb.com" userId="d66ab3223affaa58" providerId="LiveId" clId="{1E49CFCF-41C2-4A28-9A6C-2AE4C6DAE613}" dt="2022-03-08T13:48:22.385" v="608"/>
          <ac:spMkLst>
            <pc:docMk/>
            <pc:sldMk cId="825119717" sldId="284"/>
            <ac:spMk id="14" creationId="{5CEAA509-EA64-40BD-A771-50421C7C663D}"/>
          </ac:spMkLst>
        </pc:spChg>
        <pc:picChg chg="del">
          <ac:chgData name="ludovica@skillselevationfhb.com" userId="d66ab3223affaa58" providerId="LiveId" clId="{1E49CFCF-41C2-4A28-9A6C-2AE4C6DAE613}" dt="2022-03-10T11:53:41.529" v="5618" actId="21"/>
          <ac:picMkLst>
            <pc:docMk/>
            <pc:sldMk cId="825119717" sldId="284"/>
            <ac:picMk id="3" creationId="{16476699-494A-4532-825A-8FDBB83DEC8B}"/>
          </ac:picMkLst>
        </pc:picChg>
        <pc:picChg chg="add del mod">
          <ac:chgData name="ludovica@skillselevationfhb.com" userId="d66ab3223affaa58" providerId="LiveId" clId="{1E49CFCF-41C2-4A28-9A6C-2AE4C6DAE613}" dt="2022-03-10T12:10:06.870" v="5780" actId="21"/>
          <ac:picMkLst>
            <pc:docMk/>
            <pc:sldMk cId="825119717" sldId="284"/>
            <ac:picMk id="8194" creationId="{B8AF3CFC-F0E0-48AC-BF6B-B86C34B4180F}"/>
          </ac:picMkLst>
        </pc:picChg>
        <pc:picChg chg="add del mod">
          <ac:chgData name="ludovica@skillselevationfhb.com" userId="d66ab3223affaa58" providerId="LiveId" clId="{1E49CFCF-41C2-4A28-9A6C-2AE4C6DAE613}" dt="2022-03-10T12:10:10.170" v="5782" actId="21"/>
          <ac:picMkLst>
            <pc:docMk/>
            <pc:sldMk cId="825119717" sldId="284"/>
            <ac:picMk id="8196" creationId="{97C204F1-C2BF-42F7-BC2A-FFF975284001}"/>
          </ac:picMkLst>
        </pc:picChg>
        <pc:picChg chg="add del mod">
          <ac:chgData name="ludovica@skillselevationfhb.com" userId="d66ab3223affaa58" providerId="LiveId" clId="{1E49CFCF-41C2-4A28-9A6C-2AE4C6DAE613}" dt="2022-03-10T12:03:38.400" v="5691" actId="21"/>
          <ac:picMkLst>
            <pc:docMk/>
            <pc:sldMk cId="825119717" sldId="284"/>
            <ac:picMk id="8198" creationId="{6AAE4A41-41CA-46FE-89D1-5F74D7B9C175}"/>
          </ac:picMkLst>
        </pc:picChg>
        <pc:picChg chg="add del mod">
          <ac:chgData name="ludovica@skillselevationfhb.com" userId="d66ab3223affaa58" providerId="LiveId" clId="{1E49CFCF-41C2-4A28-9A6C-2AE4C6DAE613}" dt="2022-03-10T12:10:08.463" v="5781" actId="21"/>
          <ac:picMkLst>
            <pc:docMk/>
            <pc:sldMk cId="825119717" sldId="284"/>
            <ac:picMk id="8200" creationId="{A51B4FD7-24A3-451E-93E1-F644AAAA568B}"/>
          </ac:picMkLst>
        </pc:picChg>
      </pc:sldChg>
      <pc:sldChg chg="addSp delSp modSp add mod ord">
        <pc:chgData name="ludovica@skillselevationfhb.com" userId="d66ab3223affaa58" providerId="LiveId" clId="{1E49CFCF-41C2-4A28-9A6C-2AE4C6DAE613}" dt="2022-03-10T17:05:21.578" v="9207" actId="1076"/>
        <pc:sldMkLst>
          <pc:docMk/>
          <pc:sldMk cId="527609177" sldId="285"/>
        </pc:sldMkLst>
        <pc:spChg chg="add mod">
          <ac:chgData name="ludovica@skillselevationfhb.com" userId="d66ab3223affaa58" providerId="LiveId" clId="{1E49CFCF-41C2-4A28-9A6C-2AE4C6DAE613}" dt="2022-03-10T17:00:54.123" v="9158" actId="20577"/>
          <ac:spMkLst>
            <pc:docMk/>
            <pc:sldMk cId="527609177" sldId="285"/>
            <ac:spMk id="8" creationId="{4B655011-3D68-4A1B-A909-E92BD671D461}"/>
          </ac:spMkLst>
        </pc:spChg>
        <pc:spChg chg="mod">
          <ac:chgData name="ludovica@skillselevationfhb.com" userId="d66ab3223affaa58" providerId="LiveId" clId="{1E49CFCF-41C2-4A28-9A6C-2AE4C6DAE613}" dt="2022-03-08T16:26:57.388" v="1430" actId="20577"/>
          <ac:spMkLst>
            <pc:docMk/>
            <pc:sldMk cId="527609177" sldId="285"/>
            <ac:spMk id="9" creationId="{860BECD8-C24B-4AF3-9FE5-50B232840A41}"/>
          </ac:spMkLst>
        </pc:spChg>
        <pc:spChg chg="del mod">
          <ac:chgData name="ludovica@skillselevationfhb.com" userId="d66ab3223affaa58" providerId="LiveId" clId="{1E49CFCF-41C2-4A28-9A6C-2AE4C6DAE613}" dt="2022-03-08T13:35:43.206" v="604"/>
          <ac:spMkLst>
            <pc:docMk/>
            <pc:sldMk cId="527609177" sldId="285"/>
            <ac:spMk id="14" creationId="{5CEAA509-EA64-40BD-A771-50421C7C663D}"/>
          </ac:spMkLst>
        </pc:spChg>
        <pc:picChg chg="del">
          <ac:chgData name="ludovica@skillselevationfhb.com" userId="d66ab3223affaa58" providerId="LiveId" clId="{1E49CFCF-41C2-4A28-9A6C-2AE4C6DAE613}" dt="2022-03-10T12:05:28.548" v="5724" actId="21"/>
          <ac:picMkLst>
            <pc:docMk/>
            <pc:sldMk cId="527609177" sldId="285"/>
            <ac:picMk id="3" creationId="{16476699-494A-4532-825A-8FDBB83DEC8B}"/>
          </ac:picMkLst>
        </pc:picChg>
        <pc:picChg chg="add mod">
          <ac:chgData name="ludovica@skillselevationfhb.com" userId="d66ab3223affaa58" providerId="LiveId" clId="{1E49CFCF-41C2-4A28-9A6C-2AE4C6DAE613}" dt="2022-03-10T17:05:19.845" v="9206" actId="1076"/>
          <ac:picMkLst>
            <pc:docMk/>
            <pc:sldMk cId="527609177" sldId="285"/>
            <ac:picMk id="10" creationId="{37B5B3AD-3AE6-4A7F-9258-DE52C8C20777}"/>
          </ac:picMkLst>
        </pc:picChg>
        <pc:picChg chg="add mod">
          <ac:chgData name="ludovica@skillselevationfhb.com" userId="d66ab3223affaa58" providerId="LiveId" clId="{1E49CFCF-41C2-4A28-9A6C-2AE4C6DAE613}" dt="2022-03-10T17:05:12.776" v="9204" actId="1076"/>
          <ac:picMkLst>
            <pc:docMk/>
            <pc:sldMk cId="527609177" sldId="285"/>
            <ac:picMk id="11" creationId="{EBBD4279-C404-448E-B5D7-D1D80051C08C}"/>
          </ac:picMkLst>
        </pc:picChg>
        <pc:picChg chg="add mod">
          <ac:chgData name="ludovica@skillselevationfhb.com" userId="d66ab3223affaa58" providerId="LiveId" clId="{1E49CFCF-41C2-4A28-9A6C-2AE4C6DAE613}" dt="2022-03-10T17:05:21.578" v="9207" actId="1076"/>
          <ac:picMkLst>
            <pc:docMk/>
            <pc:sldMk cId="527609177" sldId="285"/>
            <ac:picMk id="12" creationId="{1F266FC7-17D9-40F7-8D76-81EF0B7279EE}"/>
          </ac:picMkLst>
        </pc:picChg>
      </pc:sldChg>
      <pc:sldChg chg="addSp delSp modSp add del mod">
        <pc:chgData name="ludovica@skillselevationfhb.com" userId="d66ab3223affaa58" providerId="LiveId" clId="{1E49CFCF-41C2-4A28-9A6C-2AE4C6DAE613}" dt="2022-03-08T16:45:50.093" v="1598" actId="2696"/>
        <pc:sldMkLst>
          <pc:docMk/>
          <pc:sldMk cId="1030539898" sldId="286"/>
        </pc:sldMkLst>
        <pc:spChg chg="add mod">
          <ac:chgData name="ludovica@skillselevationfhb.com" userId="d66ab3223affaa58" providerId="LiveId" clId="{1E49CFCF-41C2-4A28-9A6C-2AE4C6DAE613}" dt="2022-03-08T15:41:17.363" v="1112" actId="20577"/>
          <ac:spMkLst>
            <pc:docMk/>
            <pc:sldMk cId="1030539898" sldId="286"/>
            <ac:spMk id="8" creationId="{478EC13F-C2DC-4306-BD95-04685893A13A}"/>
          </ac:spMkLst>
        </pc:spChg>
        <pc:spChg chg="del">
          <ac:chgData name="ludovica@skillselevationfhb.com" userId="d66ab3223affaa58" providerId="LiveId" clId="{1E49CFCF-41C2-4A28-9A6C-2AE4C6DAE613}" dt="2022-03-08T14:33:49.480" v="757" actId="21"/>
          <ac:spMkLst>
            <pc:docMk/>
            <pc:sldMk cId="1030539898" sldId="286"/>
            <ac:spMk id="9" creationId="{860BECD8-C24B-4AF3-9FE5-50B232840A41}"/>
          </ac:spMkLst>
        </pc:spChg>
        <pc:spChg chg="add mod">
          <ac:chgData name="ludovica@skillselevationfhb.com" userId="d66ab3223affaa58" providerId="LiveId" clId="{1E49CFCF-41C2-4A28-9A6C-2AE4C6DAE613}" dt="2022-03-08T14:34:00.197" v="760" actId="1076"/>
          <ac:spMkLst>
            <pc:docMk/>
            <pc:sldMk cId="1030539898" sldId="286"/>
            <ac:spMk id="10" creationId="{D14BD56C-F768-4AB1-A081-A5B3C01DA257}"/>
          </ac:spMkLst>
        </pc:spChg>
        <pc:spChg chg="add mod">
          <ac:chgData name="ludovica@skillselevationfhb.com" userId="d66ab3223affaa58" providerId="LiveId" clId="{1E49CFCF-41C2-4A28-9A6C-2AE4C6DAE613}" dt="2022-03-08T14:34:32.596" v="783" actId="14100"/>
          <ac:spMkLst>
            <pc:docMk/>
            <pc:sldMk cId="1030539898" sldId="286"/>
            <ac:spMk id="11" creationId="{D7376DF7-71AB-4A38-981D-99A023FE947E}"/>
          </ac:spMkLst>
        </pc:spChg>
        <pc:spChg chg="del">
          <ac:chgData name="ludovica@skillselevationfhb.com" userId="d66ab3223affaa58" providerId="LiveId" clId="{1E49CFCF-41C2-4A28-9A6C-2AE4C6DAE613}" dt="2022-03-08T14:32:46.947" v="730" actId="21"/>
          <ac:spMkLst>
            <pc:docMk/>
            <pc:sldMk cId="1030539898" sldId="286"/>
            <ac:spMk id="14" creationId="{5CEAA509-EA64-40BD-A771-50421C7C663D}"/>
          </ac:spMkLst>
        </pc:spChg>
      </pc:sldChg>
      <pc:sldChg chg="modSp add mod">
        <pc:chgData name="ludovica@skillselevationfhb.com" userId="d66ab3223affaa58" providerId="LiveId" clId="{1E49CFCF-41C2-4A28-9A6C-2AE4C6DAE613}" dt="2022-03-08T16:08:35.182" v="1332" actId="2711"/>
        <pc:sldMkLst>
          <pc:docMk/>
          <pc:sldMk cId="2717932038" sldId="287"/>
        </pc:sldMkLst>
        <pc:spChg chg="mod">
          <ac:chgData name="ludovica@skillselevationfhb.com" userId="d66ab3223affaa58" providerId="LiveId" clId="{1E49CFCF-41C2-4A28-9A6C-2AE4C6DAE613}" dt="2022-03-08T16:08:35.182" v="1332" actId="2711"/>
          <ac:spMkLst>
            <pc:docMk/>
            <pc:sldMk cId="2717932038" sldId="287"/>
            <ac:spMk id="14" creationId="{5CEAA509-EA64-40BD-A771-50421C7C663D}"/>
          </ac:spMkLst>
        </pc:spChg>
        <pc:picChg chg="mod">
          <ac:chgData name="ludovica@skillselevationfhb.com" userId="d66ab3223affaa58" providerId="LiveId" clId="{1E49CFCF-41C2-4A28-9A6C-2AE4C6DAE613}" dt="2022-03-08T15:18:15.597" v="788" actId="1076"/>
          <ac:picMkLst>
            <pc:docMk/>
            <pc:sldMk cId="2717932038" sldId="287"/>
            <ac:picMk id="3" creationId="{16476699-494A-4532-825A-8FDBB83DEC8B}"/>
          </ac:picMkLst>
        </pc:picChg>
      </pc:sldChg>
      <pc:sldChg chg="addSp delSp modSp add mod ord">
        <pc:chgData name="ludovica@skillselevationfhb.com" userId="d66ab3223affaa58" providerId="LiveId" clId="{1E49CFCF-41C2-4A28-9A6C-2AE4C6DAE613}" dt="2022-03-10T17:13:53.081" v="9299" actId="1076"/>
        <pc:sldMkLst>
          <pc:docMk/>
          <pc:sldMk cId="2188453500" sldId="288"/>
        </pc:sldMkLst>
        <pc:spChg chg="del">
          <ac:chgData name="ludovica@skillselevationfhb.com" userId="d66ab3223affaa58" providerId="LiveId" clId="{1E49CFCF-41C2-4A28-9A6C-2AE4C6DAE613}" dt="2022-03-08T15:48:31.254" v="1179" actId="21"/>
          <ac:spMkLst>
            <pc:docMk/>
            <pc:sldMk cId="2188453500" sldId="288"/>
            <ac:spMk id="8" creationId="{478EC13F-C2DC-4306-BD95-04685893A13A}"/>
          </ac:spMkLst>
        </pc:spChg>
        <pc:spChg chg="del">
          <ac:chgData name="ludovica@skillselevationfhb.com" userId="d66ab3223affaa58" providerId="LiveId" clId="{1E49CFCF-41C2-4A28-9A6C-2AE4C6DAE613}" dt="2022-03-08T17:37:41.890" v="2161" actId="21"/>
          <ac:spMkLst>
            <pc:docMk/>
            <pc:sldMk cId="2188453500" sldId="288"/>
            <ac:spMk id="10" creationId="{D14BD56C-F768-4AB1-A081-A5B3C01DA257}"/>
          </ac:spMkLst>
        </pc:spChg>
        <pc:spChg chg="mod">
          <ac:chgData name="ludovica@skillselevationfhb.com" userId="d66ab3223affaa58" providerId="LiveId" clId="{1E49CFCF-41C2-4A28-9A6C-2AE4C6DAE613}" dt="2022-03-08T17:36:26.345" v="2151" actId="14100"/>
          <ac:spMkLst>
            <pc:docMk/>
            <pc:sldMk cId="2188453500" sldId="288"/>
            <ac:spMk id="11" creationId="{D7376DF7-71AB-4A38-981D-99A023FE947E}"/>
          </ac:spMkLst>
        </pc:spChg>
        <pc:spChg chg="add mod">
          <ac:chgData name="ludovica@skillselevationfhb.com" userId="d66ab3223affaa58" providerId="LiveId" clId="{1E49CFCF-41C2-4A28-9A6C-2AE4C6DAE613}" dt="2022-03-10T17:13:53.081" v="9299" actId="1076"/>
          <ac:spMkLst>
            <pc:docMk/>
            <pc:sldMk cId="2188453500" sldId="288"/>
            <ac:spMk id="12" creationId="{69AF9B40-BCDB-47D8-A188-64E57F218902}"/>
          </ac:spMkLst>
        </pc:spChg>
        <pc:picChg chg="mod">
          <ac:chgData name="ludovica@skillselevationfhb.com" userId="d66ab3223affaa58" providerId="LiveId" clId="{1E49CFCF-41C2-4A28-9A6C-2AE4C6DAE613}" dt="2022-03-08T17:36:30.811" v="2152" actId="1076"/>
          <ac:picMkLst>
            <pc:docMk/>
            <pc:sldMk cId="2188453500" sldId="288"/>
            <ac:picMk id="3" creationId="{16476699-494A-4532-825A-8FDBB83DEC8B}"/>
          </ac:picMkLst>
        </pc:picChg>
      </pc:sldChg>
      <pc:sldChg chg="modSp add del mod ord">
        <pc:chgData name="ludovica@skillselevationfhb.com" userId="d66ab3223affaa58" providerId="LiveId" clId="{1E49CFCF-41C2-4A28-9A6C-2AE4C6DAE613}" dt="2022-03-08T17:36:49.609" v="2154" actId="2696"/>
        <pc:sldMkLst>
          <pc:docMk/>
          <pc:sldMk cId="3053628698" sldId="289"/>
        </pc:sldMkLst>
        <pc:spChg chg="mod">
          <ac:chgData name="ludovica@skillselevationfhb.com" userId="d66ab3223affaa58" providerId="LiveId" clId="{1E49CFCF-41C2-4A28-9A6C-2AE4C6DAE613}" dt="2022-03-08T15:49:55.418" v="1246" actId="20577"/>
          <ac:spMkLst>
            <pc:docMk/>
            <pc:sldMk cId="3053628698" sldId="289"/>
            <ac:spMk id="11" creationId="{D7376DF7-71AB-4A38-981D-99A023FE947E}"/>
          </ac:spMkLst>
        </pc:spChg>
        <pc:spChg chg="mod">
          <ac:chgData name="ludovica@skillselevationfhb.com" userId="d66ab3223affaa58" providerId="LiveId" clId="{1E49CFCF-41C2-4A28-9A6C-2AE4C6DAE613}" dt="2022-03-08T17:35:55.772" v="2148"/>
          <ac:spMkLst>
            <pc:docMk/>
            <pc:sldMk cId="3053628698" sldId="289"/>
            <ac:spMk id="12" creationId="{69AF9B40-BCDB-47D8-A188-64E57F218902}"/>
          </ac:spMkLst>
        </pc:spChg>
      </pc:sldChg>
      <pc:sldChg chg="add">
        <pc:chgData name="ludovica@skillselevationfhb.com" userId="d66ab3223affaa58" providerId="LiveId" clId="{1E49CFCF-41C2-4A28-9A6C-2AE4C6DAE613}" dt="2022-03-08T15:57:55.670" v="1247" actId="2890"/>
        <pc:sldMkLst>
          <pc:docMk/>
          <pc:sldMk cId="3200133726" sldId="290"/>
        </pc:sldMkLst>
      </pc:sldChg>
      <pc:sldChg chg="delSp modSp add del mod ord">
        <pc:chgData name="ludovica@skillselevationfhb.com" userId="d66ab3223affaa58" providerId="LiveId" clId="{1E49CFCF-41C2-4A28-9A6C-2AE4C6DAE613}" dt="2022-03-09T14:20:07.552" v="3838" actId="2696"/>
        <pc:sldMkLst>
          <pc:docMk/>
          <pc:sldMk cId="2729047759" sldId="291"/>
        </pc:sldMkLst>
        <pc:spChg chg="mod">
          <ac:chgData name="ludovica@skillselevationfhb.com" userId="d66ab3223affaa58" providerId="LiveId" clId="{1E49CFCF-41C2-4A28-9A6C-2AE4C6DAE613}" dt="2022-03-09T13:59:01.283" v="3232" actId="20577"/>
          <ac:spMkLst>
            <pc:docMk/>
            <pc:sldMk cId="2729047759" sldId="291"/>
            <ac:spMk id="9" creationId="{860BECD8-C24B-4AF3-9FE5-50B232840A41}"/>
          </ac:spMkLst>
        </pc:spChg>
        <pc:spChg chg="mod">
          <ac:chgData name="ludovica@skillselevationfhb.com" userId="d66ab3223affaa58" providerId="LiveId" clId="{1E49CFCF-41C2-4A28-9A6C-2AE4C6DAE613}" dt="2022-03-09T14:05:21.272" v="3527" actId="404"/>
          <ac:spMkLst>
            <pc:docMk/>
            <pc:sldMk cId="2729047759" sldId="291"/>
            <ac:spMk id="10" creationId="{97EAF0DC-B76E-433D-AC33-B79E0A563A13}"/>
          </ac:spMkLst>
        </pc:spChg>
        <pc:picChg chg="del">
          <ac:chgData name="ludovica@skillselevationfhb.com" userId="d66ab3223affaa58" providerId="LiveId" clId="{1E49CFCF-41C2-4A28-9A6C-2AE4C6DAE613}" dt="2022-03-09T13:42:33.539" v="3079" actId="21"/>
          <ac:picMkLst>
            <pc:docMk/>
            <pc:sldMk cId="2729047759" sldId="291"/>
            <ac:picMk id="3" creationId="{16476699-494A-4532-825A-8FDBB83DEC8B}"/>
          </ac:picMkLst>
        </pc:picChg>
      </pc:sldChg>
      <pc:sldChg chg="addSp delSp modSp add mod ord">
        <pc:chgData name="ludovica@skillselevationfhb.com" userId="d66ab3223affaa58" providerId="LiveId" clId="{1E49CFCF-41C2-4A28-9A6C-2AE4C6DAE613}" dt="2022-03-16T13:34:07.164" v="11120"/>
        <pc:sldMkLst>
          <pc:docMk/>
          <pc:sldMk cId="2872872344" sldId="292"/>
        </pc:sldMkLst>
        <pc:spChg chg="mod">
          <ac:chgData name="ludovica@skillselevationfhb.com" userId="d66ab3223affaa58" providerId="LiveId" clId="{1E49CFCF-41C2-4A28-9A6C-2AE4C6DAE613}" dt="2022-03-10T10:02:44.346" v="4305" actId="1076"/>
          <ac:spMkLst>
            <pc:docMk/>
            <pc:sldMk cId="2872872344" sldId="292"/>
            <ac:spMk id="9" creationId="{860BECD8-C24B-4AF3-9FE5-50B232840A41}"/>
          </ac:spMkLst>
        </pc:spChg>
        <pc:spChg chg="mod">
          <ac:chgData name="ludovica@skillselevationfhb.com" userId="d66ab3223affaa58" providerId="LiveId" clId="{1E49CFCF-41C2-4A28-9A6C-2AE4C6DAE613}" dt="2022-03-10T17:44:59.511" v="9609" actId="14100"/>
          <ac:spMkLst>
            <pc:docMk/>
            <pc:sldMk cId="2872872344" sldId="292"/>
            <ac:spMk id="10" creationId="{97EAF0DC-B76E-433D-AC33-B79E0A563A13}"/>
          </ac:spMkLst>
        </pc:spChg>
        <pc:picChg chg="del">
          <ac:chgData name="ludovica@skillselevationfhb.com" userId="d66ab3223affaa58" providerId="LiveId" clId="{1E49CFCF-41C2-4A28-9A6C-2AE4C6DAE613}" dt="2022-03-10T09:18:53.772" v="3840" actId="21"/>
          <ac:picMkLst>
            <pc:docMk/>
            <pc:sldMk cId="2872872344" sldId="292"/>
            <ac:picMk id="3" creationId="{16476699-494A-4532-825A-8FDBB83DEC8B}"/>
          </ac:picMkLst>
        </pc:picChg>
        <pc:picChg chg="add mod">
          <ac:chgData name="ludovica@skillselevationfhb.com" userId="d66ab3223affaa58" providerId="LiveId" clId="{1E49CFCF-41C2-4A28-9A6C-2AE4C6DAE613}" dt="2022-03-11T08:44:46.853" v="9622" actId="1076"/>
          <ac:picMkLst>
            <pc:docMk/>
            <pc:sldMk cId="2872872344" sldId="292"/>
            <ac:picMk id="11" creationId="{CF88E9EF-0BED-4A52-B3D0-8B307ACB38EC}"/>
          </ac:picMkLst>
        </pc:picChg>
        <pc:picChg chg="add del mod">
          <ac:chgData name="ludovica@skillselevationfhb.com" userId="d66ab3223affaa58" providerId="LiveId" clId="{1E49CFCF-41C2-4A28-9A6C-2AE4C6DAE613}" dt="2022-03-10T11:13:03.296" v="4733" actId="478"/>
          <ac:picMkLst>
            <pc:docMk/>
            <pc:sldMk cId="2872872344" sldId="292"/>
            <ac:picMk id="12" creationId="{2847A9AF-AAC5-493C-A397-5FBB08098FBC}"/>
          </ac:picMkLst>
        </pc:picChg>
        <pc:picChg chg="add del mod">
          <ac:chgData name="ludovica@skillselevationfhb.com" userId="d66ab3223affaa58" providerId="LiveId" clId="{1E49CFCF-41C2-4A28-9A6C-2AE4C6DAE613}" dt="2022-03-10T09:56:31.351" v="4147" actId="21"/>
          <ac:picMkLst>
            <pc:docMk/>
            <pc:sldMk cId="2872872344" sldId="292"/>
            <ac:picMk id="1026" creationId="{0E110A4F-4501-49AB-B415-D2A91521A654}"/>
          </ac:picMkLst>
        </pc:picChg>
        <pc:picChg chg="add del">
          <ac:chgData name="ludovica@skillselevationfhb.com" userId="d66ab3223affaa58" providerId="LiveId" clId="{1E49CFCF-41C2-4A28-9A6C-2AE4C6DAE613}" dt="2022-03-10T09:21:07.191" v="3843" actId="21"/>
          <ac:picMkLst>
            <pc:docMk/>
            <pc:sldMk cId="2872872344" sldId="292"/>
            <ac:picMk id="1028" creationId="{48C84367-7AD7-480F-BBC5-3269D24A48B0}"/>
          </ac:picMkLst>
        </pc:picChg>
        <pc:picChg chg="add del mod">
          <ac:chgData name="ludovica@skillselevationfhb.com" userId="d66ab3223affaa58" providerId="LiveId" clId="{1E49CFCF-41C2-4A28-9A6C-2AE4C6DAE613}" dt="2022-03-10T10:01:04.974" v="4280" actId="21"/>
          <ac:picMkLst>
            <pc:docMk/>
            <pc:sldMk cId="2872872344" sldId="292"/>
            <ac:picMk id="1030" creationId="{5090E95B-A10A-4A5D-913C-5AA8F0D7ECA4}"/>
          </ac:picMkLst>
        </pc:picChg>
      </pc:sldChg>
      <pc:sldChg chg="addSp delSp modSp add mod ord">
        <pc:chgData name="ludovica@skillselevationfhb.com" userId="d66ab3223affaa58" providerId="LiveId" clId="{1E49CFCF-41C2-4A28-9A6C-2AE4C6DAE613}" dt="2022-03-11T18:18:21.884" v="10917" actId="403"/>
        <pc:sldMkLst>
          <pc:docMk/>
          <pc:sldMk cId="2639367128" sldId="293"/>
        </pc:sldMkLst>
        <pc:spChg chg="mod">
          <ac:chgData name="ludovica@skillselevationfhb.com" userId="d66ab3223affaa58" providerId="LiveId" clId="{1E49CFCF-41C2-4A28-9A6C-2AE4C6DAE613}" dt="2022-03-11T08:59:17.961" v="9687" actId="20577"/>
          <ac:spMkLst>
            <pc:docMk/>
            <pc:sldMk cId="2639367128" sldId="293"/>
            <ac:spMk id="9" creationId="{860BECD8-C24B-4AF3-9FE5-50B232840A41}"/>
          </ac:spMkLst>
        </pc:spChg>
        <pc:spChg chg="mod">
          <ac:chgData name="ludovica@skillselevationfhb.com" userId="d66ab3223affaa58" providerId="LiveId" clId="{1E49CFCF-41C2-4A28-9A6C-2AE4C6DAE613}" dt="2022-03-11T18:18:21.884" v="10917" actId="403"/>
          <ac:spMkLst>
            <pc:docMk/>
            <pc:sldMk cId="2639367128" sldId="293"/>
            <ac:spMk id="10" creationId="{97EAF0DC-B76E-433D-AC33-B79E0A563A13}"/>
          </ac:spMkLst>
        </pc:spChg>
        <pc:picChg chg="add del mod">
          <ac:chgData name="ludovica@skillselevationfhb.com" userId="d66ab3223affaa58" providerId="LiveId" clId="{1E49CFCF-41C2-4A28-9A6C-2AE4C6DAE613}" dt="2022-03-11T08:59:23.510" v="9689" actId="21"/>
          <ac:picMkLst>
            <pc:docMk/>
            <pc:sldMk cId="2639367128" sldId="293"/>
            <ac:picMk id="8" creationId="{09E984DA-017A-4D35-87EC-B580CA904FAB}"/>
          </ac:picMkLst>
        </pc:picChg>
      </pc:sldChg>
      <pc:sldChg chg="addSp delSp modSp add del mod ord">
        <pc:chgData name="ludovica@skillselevationfhb.com" userId="d66ab3223affaa58" providerId="LiveId" clId="{1E49CFCF-41C2-4A28-9A6C-2AE4C6DAE613}" dt="2022-03-08T16:46:26.654" v="1608" actId="2696"/>
        <pc:sldMkLst>
          <pc:docMk/>
          <pc:sldMk cId="971083412" sldId="294"/>
        </pc:sldMkLst>
        <pc:spChg chg="del">
          <ac:chgData name="ludovica@skillselevationfhb.com" userId="d66ab3223affaa58" providerId="LiveId" clId="{1E49CFCF-41C2-4A28-9A6C-2AE4C6DAE613}" dt="2022-03-08T16:40:53.971" v="1511" actId="21"/>
          <ac:spMkLst>
            <pc:docMk/>
            <pc:sldMk cId="971083412" sldId="294"/>
            <ac:spMk id="10" creationId="{D14BD56C-F768-4AB1-A081-A5B3C01DA257}"/>
          </ac:spMkLst>
        </pc:spChg>
        <pc:spChg chg="mod">
          <ac:chgData name="ludovica@skillselevationfhb.com" userId="d66ab3223affaa58" providerId="LiveId" clId="{1E49CFCF-41C2-4A28-9A6C-2AE4C6DAE613}" dt="2022-03-08T16:41:23.967" v="1519" actId="1076"/>
          <ac:spMkLst>
            <pc:docMk/>
            <pc:sldMk cId="971083412" sldId="294"/>
            <ac:spMk id="11" creationId="{D7376DF7-71AB-4A38-981D-99A023FE947E}"/>
          </ac:spMkLst>
        </pc:spChg>
        <pc:spChg chg="del mod">
          <ac:chgData name="ludovica@skillselevationfhb.com" userId="d66ab3223affaa58" providerId="LiveId" clId="{1E49CFCF-41C2-4A28-9A6C-2AE4C6DAE613}" dt="2022-03-08T16:44:47.032" v="1579" actId="21"/>
          <ac:spMkLst>
            <pc:docMk/>
            <pc:sldMk cId="971083412" sldId="294"/>
            <ac:spMk id="12" creationId="{69AF9B40-BCDB-47D8-A188-64E57F218902}"/>
          </ac:spMkLst>
        </pc:spChg>
        <pc:picChg chg="mod">
          <ac:chgData name="ludovica@skillselevationfhb.com" userId="d66ab3223affaa58" providerId="LiveId" clId="{1E49CFCF-41C2-4A28-9A6C-2AE4C6DAE613}" dt="2022-03-08T16:42:29.291" v="1528" actId="14100"/>
          <ac:picMkLst>
            <pc:docMk/>
            <pc:sldMk cId="971083412" sldId="294"/>
            <ac:picMk id="3" creationId="{16476699-494A-4532-825A-8FDBB83DEC8B}"/>
          </ac:picMkLst>
        </pc:picChg>
        <pc:picChg chg="add del mod">
          <ac:chgData name="ludovica@skillselevationfhb.com" userId="d66ab3223affaa58" providerId="LiveId" clId="{1E49CFCF-41C2-4A28-9A6C-2AE4C6DAE613}" dt="2022-03-08T16:44:16.609" v="1566" actId="21"/>
          <ac:picMkLst>
            <pc:docMk/>
            <pc:sldMk cId="971083412" sldId="294"/>
            <ac:picMk id="1026" creationId="{139CDD6A-8A7C-4278-9ADD-1D214A46B58F}"/>
          </ac:picMkLst>
        </pc:picChg>
        <pc:picChg chg="add del mod">
          <ac:chgData name="ludovica@skillselevationfhb.com" userId="d66ab3223affaa58" providerId="LiveId" clId="{1E49CFCF-41C2-4A28-9A6C-2AE4C6DAE613}" dt="2022-03-08T16:44:02.625" v="1561" actId="21"/>
          <ac:picMkLst>
            <pc:docMk/>
            <pc:sldMk cId="971083412" sldId="294"/>
            <ac:picMk id="1028" creationId="{AF92F511-72E2-4BC0-827F-0E1B65C9A281}"/>
          </ac:picMkLst>
        </pc:picChg>
      </pc:sldChg>
      <pc:sldChg chg="add del">
        <pc:chgData name="ludovica@skillselevationfhb.com" userId="d66ab3223affaa58" providerId="LiveId" clId="{1E49CFCF-41C2-4A28-9A6C-2AE4C6DAE613}" dt="2022-03-09T08:50:22.154" v="2956" actId="2696"/>
        <pc:sldMkLst>
          <pc:docMk/>
          <pc:sldMk cId="3101877487" sldId="295"/>
        </pc:sldMkLst>
      </pc:sldChg>
      <pc:sldChg chg="addSp delSp modSp add mod">
        <pc:chgData name="ludovica@skillselevationfhb.com" userId="d66ab3223affaa58" providerId="LiveId" clId="{1E49CFCF-41C2-4A28-9A6C-2AE4C6DAE613}" dt="2022-03-08T17:00:45.142" v="1711" actId="1076"/>
        <pc:sldMkLst>
          <pc:docMk/>
          <pc:sldMk cId="2562550798" sldId="296"/>
        </pc:sldMkLst>
        <pc:spChg chg="mod">
          <ac:chgData name="ludovica@skillselevationfhb.com" userId="d66ab3223affaa58" providerId="LiveId" clId="{1E49CFCF-41C2-4A28-9A6C-2AE4C6DAE613}" dt="2022-03-08T16:49:03.716" v="1655" actId="14100"/>
          <ac:spMkLst>
            <pc:docMk/>
            <pc:sldMk cId="2562550798" sldId="296"/>
            <ac:spMk id="18" creationId="{DDCB5C4B-3FE5-4B99-B867-3A575DC4F78E}"/>
          </ac:spMkLst>
        </pc:spChg>
        <pc:spChg chg="mod">
          <ac:chgData name="ludovica@skillselevationfhb.com" userId="d66ab3223affaa58" providerId="LiveId" clId="{1E49CFCF-41C2-4A28-9A6C-2AE4C6DAE613}" dt="2022-03-08T17:00:36.537" v="1708" actId="1076"/>
          <ac:spMkLst>
            <pc:docMk/>
            <pc:sldMk cId="2562550798" sldId="296"/>
            <ac:spMk id="20" creationId="{7C41DCF4-42D8-41EE-83E6-08E7243A7E16}"/>
          </ac:spMkLst>
        </pc:spChg>
        <pc:picChg chg="del">
          <ac:chgData name="ludovica@skillselevationfhb.com" userId="d66ab3223affaa58" providerId="LiveId" clId="{1E49CFCF-41C2-4A28-9A6C-2AE4C6DAE613}" dt="2022-03-08T16:49:07.196" v="1656" actId="21"/>
          <ac:picMkLst>
            <pc:docMk/>
            <pc:sldMk cId="2562550798" sldId="296"/>
            <ac:picMk id="19" creationId="{A6256514-C58C-471B-B38E-7C831E99E327}"/>
          </ac:picMkLst>
        </pc:picChg>
        <pc:picChg chg="add mod">
          <ac:chgData name="ludovica@skillselevationfhb.com" userId="d66ab3223affaa58" providerId="LiveId" clId="{1E49CFCF-41C2-4A28-9A6C-2AE4C6DAE613}" dt="2022-03-08T17:00:45.142" v="1711" actId="1076"/>
          <ac:picMkLst>
            <pc:docMk/>
            <pc:sldMk cId="2562550798" sldId="296"/>
            <ac:picMk id="2050" creationId="{FC5CA8E6-D743-4C7F-A54C-257069F0D498}"/>
          </ac:picMkLst>
        </pc:picChg>
      </pc:sldChg>
      <pc:sldChg chg="addSp delSp modSp add mod">
        <pc:chgData name="ludovica@skillselevationfhb.com" userId="d66ab3223affaa58" providerId="LiveId" clId="{1E49CFCF-41C2-4A28-9A6C-2AE4C6DAE613}" dt="2022-03-10T17:14:48.335" v="9338" actId="1076"/>
        <pc:sldMkLst>
          <pc:docMk/>
          <pc:sldMk cId="690900086" sldId="297"/>
        </pc:sldMkLst>
        <pc:spChg chg="add mod">
          <ac:chgData name="ludovica@skillselevationfhb.com" userId="d66ab3223affaa58" providerId="LiveId" clId="{1E49CFCF-41C2-4A28-9A6C-2AE4C6DAE613}" dt="2022-03-10T17:14:45.849" v="9337" actId="1076"/>
          <ac:spMkLst>
            <pc:docMk/>
            <pc:sldMk cId="690900086" sldId="297"/>
            <ac:spMk id="11" creationId="{742B895A-A560-480A-92E5-F6248C31408F}"/>
          </ac:spMkLst>
        </pc:spChg>
        <pc:spChg chg="mod">
          <ac:chgData name="ludovica@skillselevationfhb.com" userId="d66ab3223affaa58" providerId="LiveId" clId="{1E49CFCF-41C2-4A28-9A6C-2AE4C6DAE613}" dt="2022-03-08T16:49:22.468" v="1674" actId="20577"/>
          <ac:spMkLst>
            <pc:docMk/>
            <pc:sldMk cId="690900086" sldId="297"/>
            <ac:spMk id="18" creationId="{DDCB5C4B-3FE5-4B99-B867-3A575DC4F78E}"/>
          </ac:spMkLst>
        </pc:spChg>
        <pc:spChg chg="del mod">
          <ac:chgData name="ludovica@skillselevationfhb.com" userId="d66ab3223affaa58" providerId="LiveId" clId="{1E49CFCF-41C2-4A28-9A6C-2AE4C6DAE613}" dt="2022-03-08T16:49:29.545" v="1677"/>
          <ac:spMkLst>
            <pc:docMk/>
            <pc:sldMk cId="690900086" sldId="297"/>
            <ac:spMk id="20" creationId="{7C41DCF4-42D8-41EE-83E6-08E7243A7E16}"/>
          </ac:spMkLst>
        </pc:spChg>
        <pc:picChg chg="add mod">
          <ac:chgData name="ludovica@skillselevationfhb.com" userId="d66ab3223affaa58" providerId="LiveId" clId="{1E49CFCF-41C2-4A28-9A6C-2AE4C6DAE613}" dt="2022-03-10T17:14:48.335" v="9338" actId="1076"/>
          <ac:picMkLst>
            <pc:docMk/>
            <pc:sldMk cId="690900086" sldId="297"/>
            <ac:picMk id="6146" creationId="{5509BA66-9D7A-44CE-A680-B0D9067A8D39}"/>
          </ac:picMkLst>
        </pc:picChg>
      </pc:sldChg>
      <pc:sldChg chg="addSp modSp add del mod ord">
        <pc:chgData name="ludovica@skillselevationfhb.com" userId="d66ab3223affaa58" providerId="LiveId" clId="{1E49CFCF-41C2-4A28-9A6C-2AE4C6DAE613}" dt="2022-03-11T13:09:47.933" v="10861" actId="2696"/>
        <pc:sldMkLst>
          <pc:docMk/>
          <pc:sldMk cId="1214828023" sldId="298"/>
        </pc:sldMkLst>
        <pc:spChg chg="mod">
          <ac:chgData name="ludovica@skillselevationfhb.com" userId="d66ab3223affaa58" providerId="LiveId" clId="{1E49CFCF-41C2-4A28-9A6C-2AE4C6DAE613}" dt="2022-03-08T17:27:28.896" v="2112" actId="20577"/>
          <ac:spMkLst>
            <pc:docMk/>
            <pc:sldMk cId="1214828023" sldId="298"/>
            <ac:spMk id="11" creationId="{742B895A-A560-480A-92E5-F6248C31408F}"/>
          </ac:spMkLst>
        </pc:spChg>
        <pc:picChg chg="add mod">
          <ac:chgData name="ludovica@skillselevationfhb.com" userId="d66ab3223affaa58" providerId="LiveId" clId="{1E49CFCF-41C2-4A28-9A6C-2AE4C6DAE613}" dt="2022-03-08T17:18:06.811" v="1804" actId="1076"/>
          <ac:picMkLst>
            <pc:docMk/>
            <pc:sldMk cId="1214828023" sldId="298"/>
            <ac:picMk id="5122" creationId="{F3853181-E361-4B1B-AEFA-B69486D10B42}"/>
          </ac:picMkLst>
        </pc:picChg>
      </pc:sldChg>
      <pc:sldChg chg="addSp delSp modSp add mod ord">
        <pc:chgData name="ludovica@skillselevationfhb.com" userId="d66ab3223affaa58" providerId="LiveId" clId="{1E49CFCF-41C2-4A28-9A6C-2AE4C6DAE613}" dt="2022-03-10T17:17:31.021" v="9340" actId="1076"/>
        <pc:sldMkLst>
          <pc:docMk/>
          <pc:sldMk cId="2666844596" sldId="299"/>
        </pc:sldMkLst>
        <pc:spChg chg="del mod">
          <ac:chgData name="ludovica@skillselevationfhb.com" userId="d66ab3223affaa58" providerId="LiveId" clId="{1E49CFCF-41C2-4A28-9A6C-2AE4C6DAE613}" dt="2022-03-09T07:20:40.729" v="2192"/>
          <ac:spMkLst>
            <pc:docMk/>
            <pc:sldMk cId="2666844596" sldId="299"/>
            <ac:spMk id="11" creationId="{742B895A-A560-480A-92E5-F6248C31408F}"/>
          </ac:spMkLst>
        </pc:spChg>
        <pc:spChg chg="add mod">
          <ac:chgData name="ludovica@skillselevationfhb.com" userId="d66ab3223affaa58" providerId="LiveId" clId="{1E49CFCF-41C2-4A28-9A6C-2AE4C6DAE613}" dt="2022-03-10T17:17:28.550" v="9339" actId="1076"/>
          <ac:spMkLst>
            <pc:docMk/>
            <pc:sldMk cId="2666844596" sldId="299"/>
            <ac:spMk id="13" creationId="{7157B436-7DDA-4AB2-8EDB-604D85801456}"/>
          </ac:spMkLst>
        </pc:spChg>
        <pc:spChg chg="mod">
          <ac:chgData name="ludovica@skillselevationfhb.com" userId="d66ab3223affaa58" providerId="LiveId" clId="{1E49CFCF-41C2-4A28-9A6C-2AE4C6DAE613}" dt="2022-03-09T07:20:01.365" v="2186" actId="20577"/>
          <ac:spMkLst>
            <pc:docMk/>
            <pc:sldMk cId="2666844596" sldId="299"/>
            <ac:spMk id="18" creationId="{DDCB5C4B-3FE5-4B99-B867-3A575DC4F78E}"/>
          </ac:spMkLst>
        </pc:spChg>
        <pc:spChg chg="mod">
          <ac:chgData name="ludovica@skillselevationfhb.com" userId="d66ab3223affaa58" providerId="LiveId" clId="{1E49CFCF-41C2-4A28-9A6C-2AE4C6DAE613}" dt="2022-03-09T07:21:13.232" v="2200" actId="20577"/>
          <ac:spMkLst>
            <pc:docMk/>
            <pc:sldMk cId="2666844596" sldId="299"/>
            <ac:spMk id="34" creationId="{D1D2DFB1-1C8D-4863-A0C1-EFFC3352A2D2}"/>
          </ac:spMkLst>
        </pc:spChg>
        <pc:picChg chg="del">
          <ac:chgData name="ludovica@skillselevationfhb.com" userId="d66ab3223affaa58" providerId="LiveId" clId="{1E49CFCF-41C2-4A28-9A6C-2AE4C6DAE613}" dt="2022-03-09T07:20:40.693" v="2190" actId="21"/>
          <ac:picMkLst>
            <pc:docMk/>
            <pc:sldMk cId="2666844596" sldId="299"/>
            <ac:picMk id="6146" creationId="{5509BA66-9D7A-44CE-A680-B0D9067A8D39}"/>
          </ac:picMkLst>
        </pc:picChg>
        <pc:picChg chg="add mod">
          <ac:chgData name="ludovica@skillselevationfhb.com" userId="d66ab3223affaa58" providerId="LiveId" clId="{1E49CFCF-41C2-4A28-9A6C-2AE4C6DAE613}" dt="2022-03-10T17:17:31.021" v="9340" actId="1076"/>
          <ac:picMkLst>
            <pc:docMk/>
            <pc:sldMk cId="2666844596" sldId="299"/>
            <ac:picMk id="8194" creationId="{405F399A-9C20-4D3E-A6A5-9276EE9629EF}"/>
          </ac:picMkLst>
        </pc:picChg>
      </pc:sldChg>
      <pc:sldChg chg="addSp delSp modSp add mod">
        <pc:chgData name="ludovica@skillselevationfhb.com" userId="d66ab3223affaa58" providerId="LiveId" clId="{1E49CFCF-41C2-4A28-9A6C-2AE4C6DAE613}" dt="2022-03-09T14:19:51.231" v="3835" actId="1076"/>
        <pc:sldMkLst>
          <pc:docMk/>
          <pc:sldMk cId="2572924544" sldId="300"/>
        </pc:sldMkLst>
        <pc:spChg chg="add mod">
          <ac:chgData name="ludovica@skillselevationfhb.com" userId="d66ab3223affaa58" providerId="LiveId" clId="{1E49CFCF-41C2-4A28-9A6C-2AE4C6DAE613}" dt="2022-03-09T14:19:51.231" v="3835" actId="1076"/>
          <ac:spMkLst>
            <pc:docMk/>
            <pc:sldMk cId="2572924544" sldId="300"/>
            <ac:spMk id="12" creationId="{F1F6FABA-B249-425A-B5E5-B3870B6E149C}"/>
          </ac:spMkLst>
        </pc:spChg>
        <pc:spChg chg="mod">
          <ac:chgData name="ludovica@skillselevationfhb.com" userId="d66ab3223affaa58" providerId="LiveId" clId="{1E49CFCF-41C2-4A28-9A6C-2AE4C6DAE613}" dt="2022-03-09T14:19:27.009" v="3832" actId="1076"/>
          <ac:spMkLst>
            <pc:docMk/>
            <pc:sldMk cId="2572924544" sldId="300"/>
            <ac:spMk id="18" creationId="{DDCB5C4B-3FE5-4B99-B867-3A575DC4F78E}"/>
          </ac:spMkLst>
        </pc:spChg>
        <pc:picChg chg="del">
          <ac:chgData name="ludovica@skillselevationfhb.com" userId="d66ab3223affaa58" providerId="LiveId" clId="{1E49CFCF-41C2-4A28-9A6C-2AE4C6DAE613}" dt="2022-03-09T07:34:32.326" v="2279" actId="478"/>
          <ac:picMkLst>
            <pc:docMk/>
            <pc:sldMk cId="2572924544" sldId="300"/>
            <ac:picMk id="8194" creationId="{405F399A-9C20-4D3E-A6A5-9276EE9629EF}"/>
          </ac:picMkLst>
        </pc:picChg>
        <pc:picChg chg="add del mod">
          <ac:chgData name="ludovica@skillselevationfhb.com" userId="d66ab3223affaa58" providerId="LiveId" clId="{1E49CFCF-41C2-4A28-9A6C-2AE4C6DAE613}" dt="2022-03-09T08:15:40.457" v="2734" actId="21"/>
          <ac:picMkLst>
            <pc:docMk/>
            <pc:sldMk cId="2572924544" sldId="300"/>
            <ac:picMk id="9218" creationId="{DBDD731C-194C-43A5-94CB-69C01E2EBDE1}"/>
          </ac:picMkLst>
        </pc:picChg>
      </pc:sldChg>
      <pc:sldChg chg="modSp add mod ord">
        <pc:chgData name="ludovica@skillselevationfhb.com" userId="d66ab3223affaa58" providerId="LiveId" clId="{1E49CFCF-41C2-4A28-9A6C-2AE4C6DAE613}" dt="2022-03-10T17:13:38.052" v="9298" actId="20577"/>
        <pc:sldMkLst>
          <pc:docMk/>
          <pc:sldMk cId="2724518307" sldId="301"/>
        </pc:sldMkLst>
        <pc:spChg chg="mod">
          <ac:chgData name="ludovica@skillselevationfhb.com" userId="d66ab3223affaa58" providerId="LiveId" clId="{1E49CFCF-41C2-4A28-9A6C-2AE4C6DAE613}" dt="2022-03-10T17:13:38.052" v="9298" actId="20577"/>
          <ac:spMkLst>
            <pc:docMk/>
            <pc:sldMk cId="2724518307" sldId="301"/>
            <ac:spMk id="12" creationId="{69AF9B40-BCDB-47D8-A188-64E57F218902}"/>
          </ac:spMkLst>
        </pc:spChg>
      </pc:sldChg>
      <pc:sldChg chg="addSp delSp modSp add mod ord">
        <pc:chgData name="ludovica@skillselevationfhb.com" userId="d66ab3223affaa58" providerId="LiveId" clId="{1E49CFCF-41C2-4A28-9A6C-2AE4C6DAE613}" dt="2022-03-11T15:58:53.592" v="10909" actId="1076"/>
        <pc:sldMkLst>
          <pc:docMk/>
          <pc:sldMk cId="1756228213" sldId="302"/>
        </pc:sldMkLst>
        <pc:spChg chg="mod">
          <ac:chgData name="ludovica@skillselevationfhb.com" userId="d66ab3223affaa58" providerId="LiveId" clId="{1E49CFCF-41C2-4A28-9A6C-2AE4C6DAE613}" dt="2022-03-11T15:58:53.592" v="10909" actId="1076"/>
          <ac:spMkLst>
            <pc:docMk/>
            <pc:sldMk cId="1756228213" sldId="302"/>
            <ac:spMk id="13" creationId="{7157B436-7DDA-4AB2-8EDB-604D85801456}"/>
          </ac:spMkLst>
        </pc:spChg>
        <pc:picChg chg="add mod">
          <ac:chgData name="ludovica@skillselevationfhb.com" userId="d66ab3223affaa58" providerId="LiveId" clId="{1E49CFCF-41C2-4A28-9A6C-2AE4C6DAE613}" dt="2022-03-10T17:38:53.391" v="9550" actId="1076"/>
          <ac:picMkLst>
            <pc:docMk/>
            <pc:sldMk cId="1756228213" sldId="302"/>
            <ac:picMk id="3" creationId="{ED091F09-7E7B-4AAF-8406-64AA49788619}"/>
          </ac:picMkLst>
        </pc:picChg>
        <pc:picChg chg="add del mod">
          <ac:chgData name="ludovica@skillselevationfhb.com" userId="d66ab3223affaa58" providerId="LiveId" clId="{1E49CFCF-41C2-4A28-9A6C-2AE4C6DAE613}" dt="2022-03-10T17:27:53.683" v="9414" actId="21"/>
          <ac:picMkLst>
            <pc:docMk/>
            <pc:sldMk cId="1756228213" sldId="302"/>
            <ac:picMk id="11" creationId="{107AD166-87B9-4D8C-8C79-88243061FBBE}"/>
          </ac:picMkLst>
        </pc:picChg>
        <pc:picChg chg="add mod">
          <ac:chgData name="ludovica@skillselevationfhb.com" userId="d66ab3223affaa58" providerId="LiveId" clId="{1E49CFCF-41C2-4A28-9A6C-2AE4C6DAE613}" dt="2022-03-10T17:38:46.593" v="9548" actId="1076"/>
          <ac:picMkLst>
            <pc:docMk/>
            <pc:sldMk cId="1756228213" sldId="302"/>
            <ac:picMk id="6146" creationId="{FE9DC654-B3B5-40C6-908E-E02B6A006BDC}"/>
          </ac:picMkLst>
        </pc:picChg>
        <pc:picChg chg="del mod">
          <ac:chgData name="ludovica@skillselevationfhb.com" userId="d66ab3223affaa58" providerId="LiveId" clId="{1E49CFCF-41C2-4A28-9A6C-2AE4C6DAE613}" dt="2022-03-09T08:42:56.235" v="2798" actId="478"/>
          <ac:picMkLst>
            <pc:docMk/>
            <pc:sldMk cId="1756228213" sldId="302"/>
            <ac:picMk id="8194" creationId="{405F399A-9C20-4D3E-A6A5-9276EE9629EF}"/>
          </ac:picMkLst>
        </pc:picChg>
      </pc:sldChg>
      <pc:sldChg chg="addSp delSp modSp add mod">
        <pc:chgData name="ludovica@skillselevationfhb.com" userId="d66ab3223affaa58" providerId="LiveId" clId="{1E49CFCF-41C2-4A28-9A6C-2AE4C6DAE613}" dt="2022-03-10T17:25:23.876" v="9405" actId="1076"/>
        <pc:sldMkLst>
          <pc:docMk/>
          <pc:sldMk cId="4168998206" sldId="303"/>
        </pc:sldMkLst>
        <pc:spChg chg="mod">
          <ac:chgData name="ludovica@skillselevationfhb.com" userId="d66ab3223affaa58" providerId="LiveId" clId="{1E49CFCF-41C2-4A28-9A6C-2AE4C6DAE613}" dt="2022-03-10T17:25:13.946" v="9403" actId="1076"/>
          <ac:spMkLst>
            <pc:docMk/>
            <pc:sldMk cId="4168998206" sldId="303"/>
            <ac:spMk id="13" creationId="{7157B436-7DDA-4AB2-8EDB-604D85801456}"/>
          </ac:spMkLst>
        </pc:spChg>
        <pc:picChg chg="add del mod">
          <ac:chgData name="ludovica@skillselevationfhb.com" userId="d66ab3223affaa58" providerId="LiveId" clId="{1E49CFCF-41C2-4A28-9A6C-2AE4C6DAE613}" dt="2022-03-09T08:42:53.712" v="2797" actId="21"/>
          <ac:picMkLst>
            <pc:docMk/>
            <pc:sldMk cId="4168998206" sldId="303"/>
            <ac:picMk id="11" creationId="{13B518BA-959F-4FD3-9DE6-C2DECB9087F6}"/>
          </ac:picMkLst>
        </pc:picChg>
        <pc:picChg chg="add del mod">
          <ac:chgData name="ludovica@skillselevationfhb.com" userId="d66ab3223affaa58" providerId="LiveId" clId="{1E49CFCF-41C2-4A28-9A6C-2AE4C6DAE613}" dt="2022-03-10T17:18:42.393" v="9345" actId="21"/>
          <ac:picMkLst>
            <pc:docMk/>
            <pc:sldMk cId="4168998206" sldId="303"/>
            <ac:picMk id="4098" creationId="{585729B9-F04B-492A-949F-A2689326C306}"/>
          </ac:picMkLst>
        </pc:picChg>
        <pc:picChg chg="add del mod">
          <ac:chgData name="ludovica@skillselevationfhb.com" userId="d66ab3223affaa58" providerId="LiveId" clId="{1E49CFCF-41C2-4A28-9A6C-2AE4C6DAE613}" dt="2022-03-10T17:20:15.475" v="9357" actId="21"/>
          <ac:picMkLst>
            <pc:docMk/>
            <pc:sldMk cId="4168998206" sldId="303"/>
            <ac:picMk id="4100" creationId="{552C005D-7570-46AA-8F06-1FD6C3A5A7CF}"/>
          </ac:picMkLst>
        </pc:picChg>
        <pc:picChg chg="add del mod">
          <ac:chgData name="ludovica@skillselevationfhb.com" userId="d66ab3223affaa58" providerId="LiveId" clId="{1E49CFCF-41C2-4A28-9A6C-2AE4C6DAE613}" dt="2022-03-10T17:21:03.259" v="9362" actId="21"/>
          <ac:picMkLst>
            <pc:docMk/>
            <pc:sldMk cId="4168998206" sldId="303"/>
            <ac:picMk id="4102" creationId="{7206BFCC-AA47-431E-81D8-57C8DAE214FC}"/>
          </ac:picMkLst>
        </pc:picChg>
        <pc:picChg chg="add del mod">
          <ac:chgData name="ludovica@skillselevationfhb.com" userId="d66ab3223affaa58" providerId="LiveId" clId="{1E49CFCF-41C2-4A28-9A6C-2AE4C6DAE613}" dt="2022-03-10T17:23:53.270" v="9381" actId="21"/>
          <ac:picMkLst>
            <pc:docMk/>
            <pc:sldMk cId="4168998206" sldId="303"/>
            <ac:picMk id="4104" creationId="{5EE3EF3F-6ECD-4F48-A0C7-960637BC5431}"/>
          </ac:picMkLst>
        </pc:picChg>
        <pc:picChg chg="add del mod">
          <ac:chgData name="ludovica@skillselevationfhb.com" userId="d66ab3223affaa58" providerId="LiveId" clId="{1E49CFCF-41C2-4A28-9A6C-2AE4C6DAE613}" dt="2022-03-10T17:23:54.818" v="9382" actId="21"/>
          <ac:picMkLst>
            <pc:docMk/>
            <pc:sldMk cId="4168998206" sldId="303"/>
            <ac:picMk id="4106" creationId="{D30789F1-7A88-49DA-BC56-B5683C246D9A}"/>
          </ac:picMkLst>
        </pc:picChg>
        <pc:picChg chg="add mod">
          <ac:chgData name="ludovica@skillselevationfhb.com" userId="d66ab3223affaa58" providerId="LiveId" clId="{1E49CFCF-41C2-4A28-9A6C-2AE4C6DAE613}" dt="2022-03-10T17:25:23.876" v="9405" actId="1076"/>
          <ac:picMkLst>
            <pc:docMk/>
            <pc:sldMk cId="4168998206" sldId="303"/>
            <ac:picMk id="4108" creationId="{0E8800AD-E9E5-4B30-A938-F607AB16B377}"/>
          </ac:picMkLst>
        </pc:picChg>
        <pc:picChg chg="del mod">
          <ac:chgData name="ludovica@skillselevationfhb.com" userId="d66ab3223affaa58" providerId="LiveId" clId="{1E49CFCF-41C2-4A28-9A6C-2AE4C6DAE613}" dt="2022-03-09T08:14:06.041" v="2708" actId="21"/>
          <ac:picMkLst>
            <pc:docMk/>
            <pc:sldMk cId="4168998206" sldId="303"/>
            <ac:picMk id="8194" creationId="{405F399A-9C20-4D3E-A6A5-9276EE9629EF}"/>
          </ac:picMkLst>
        </pc:picChg>
      </pc:sldChg>
      <pc:sldChg chg="addSp delSp modSp add mod">
        <pc:chgData name="ludovica@skillselevationfhb.com" userId="d66ab3223affaa58" providerId="LiveId" clId="{1E49CFCF-41C2-4A28-9A6C-2AE4C6DAE613}" dt="2022-03-10T17:27:14.121" v="9413" actId="1076"/>
        <pc:sldMkLst>
          <pc:docMk/>
          <pc:sldMk cId="2298584114" sldId="304"/>
        </pc:sldMkLst>
        <pc:spChg chg="mod">
          <ac:chgData name="ludovica@skillselevationfhb.com" userId="d66ab3223affaa58" providerId="LiveId" clId="{1E49CFCF-41C2-4A28-9A6C-2AE4C6DAE613}" dt="2022-03-10T17:27:14.121" v="9413" actId="1076"/>
          <ac:spMkLst>
            <pc:docMk/>
            <pc:sldMk cId="2298584114" sldId="304"/>
            <ac:spMk id="13" creationId="{7157B436-7DDA-4AB2-8EDB-604D85801456}"/>
          </ac:spMkLst>
        </pc:spChg>
        <pc:picChg chg="add del mod">
          <ac:chgData name="ludovica@skillselevationfhb.com" userId="d66ab3223affaa58" providerId="LiveId" clId="{1E49CFCF-41C2-4A28-9A6C-2AE4C6DAE613}" dt="2022-03-10T17:26:54.252" v="9411" actId="21"/>
          <ac:picMkLst>
            <pc:docMk/>
            <pc:sldMk cId="2298584114" sldId="304"/>
            <ac:picMk id="5122" creationId="{66CD8511-0A7F-4E07-84DF-717397243744}"/>
          </ac:picMkLst>
        </pc:picChg>
      </pc:sldChg>
      <pc:sldChg chg="addSp delSp modSp add mod ord">
        <pc:chgData name="ludovica@skillselevationfhb.com" userId="d66ab3223affaa58" providerId="LiveId" clId="{1E49CFCF-41C2-4A28-9A6C-2AE4C6DAE613}" dt="2022-03-16T15:23:09.541" v="12106" actId="1076"/>
        <pc:sldMkLst>
          <pc:docMk/>
          <pc:sldMk cId="4022419551" sldId="305"/>
        </pc:sldMkLst>
        <pc:spChg chg="mod">
          <ac:chgData name="ludovica@skillselevationfhb.com" userId="d66ab3223affaa58" providerId="LiveId" clId="{1E49CFCF-41C2-4A28-9A6C-2AE4C6DAE613}" dt="2022-03-09T14:17:26.343" v="3774" actId="1076"/>
          <ac:spMkLst>
            <pc:docMk/>
            <pc:sldMk cId="4022419551" sldId="305"/>
            <ac:spMk id="9" creationId="{860BECD8-C24B-4AF3-9FE5-50B232840A41}"/>
          </ac:spMkLst>
        </pc:spChg>
        <pc:spChg chg="mod">
          <ac:chgData name="ludovica@skillselevationfhb.com" userId="d66ab3223affaa58" providerId="LiveId" clId="{1E49CFCF-41C2-4A28-9A6C-2AE4C6DAE613}" dt="2022-03-16T15:23:06.398" v="12105" actId="14100"/>
          <ac:spMkLst>
            <pc:docMk/>
            <pc:sldMk cId="4022419551" sldId="305"/>
            <ac:spMk id="10" creationId="{97EAF0DC-B76E-433D-AC33-B79E0A563A13}"/>
          </ac:spMkLst>
        </pc:spChg>
        <pc:picChg chg="del">
          <ac:chgData name="ludovica@skillselevationfhb.com" userId="d66ab3223affaa58" providerId="LiveId" clId="{1E49CFCF-41C2-4A28-9A6C-2AE4C6DAE613}" dt="2022-03-09T13:41:18.885" v="3048" actId="21"/>
          <ac:picMkLst>
            <pc:docMk/>
            <pc:sldMk cId="4022419551" sldId="305"/>
            <ac:picMk id="3" creationId="{16476699-494A-4532-825A-8FDBB83DEC8B}"/>
          </ac:picMkLst>
        </pc:picChg>
        <pc:picChg chg="add mod">
          <ac:chgData name="ludovica@skillselevationfhb.com" userId="d66ab3223affaa58" providerId="LiveId" clId="{1E49CFCF-41C2-4A28-9A6C-2AE4C6DAE613}" dt="2022-03-16T15:23:09.541" v="12106" actId="1076"/>
          <ac:picMkLst>
            <pc:docMk/>
            <pc:sldMk cId="4022419551" sldId="305"/>
            <ac:picMk id="10242" creationId="{78A5A598-A309-42A0-ABB9-8FCA254CCB49}"/>
          </ac:picMkLst>
        </pc:picChg>
      </pc:sldChg>
      <pc:sldChg chg="add del">
        <pc:chgData name="ludovica@skillselevationfhb.com" userId="d66ab3223affaa58" providerId="LiveId" clId="{1E49CFCF-41C2-4A28-9A6C-2AE4C6DAE613}" dt="2022-03-09T14:17:11.497" v="3772" actId="2696"/>
        <pc:sldMkLst>
          <pc:docMk/>
          <pc:sldMk cId="3445704975" sldId="306"/>
        </pc:sldMkLst>
      </pc:sldChg>
      <pc:sldChg chg="modSp add mod ord">
        <pc:chgData name="ludovica@skillselevationfhb.com" userId="d66ab3223affaa58" providerId="LiveId" clId="{1E49CFCF-41C2-4A28-9A6C-2AE4C6DAE613}" dt="2022-03-16T15:22:46.784" v="12073" actId="20577"/>
        <pc:sldMkLst>
          <pc:docMk/>
          <pc:sldMk cId="665567337" sldId="307"/>
        </pc:sldMkLst>
        <pc:spChg chg="mod">
          <ac:chgData name="ludovica@skillselevationfhb.com" userId="d66ab3223affaa58" providerId="LiveId" clId="{1E49CFCF-41C2-4A28-9A6C-2AE4C6DAE613}" dt="2022-03-16T15:22:46.784" v="12073" actId="20577"/>
          <ac:spMkLst>
            <pc:docMk/>
            <pc:sldMk cId="665567337" sldId="307"/>
            <ac:spMk id="9" creationId="{860BECD8-C24B-4AF3-9FE5-50B232840A41}"/>
          </ac:spMkLst>
        </pc:spChg>
        <pc:spChg chg="mod">
          <ac:chgData name="ludovica@skillselevationfhb.com" userId="d66ab3223affaa58" providerId="LiveId" clId="{1E49CFCF-41C2-4A28-9A6C-2AE4C6DAE613}" dt="2022-03-09T14:18:30.823" v="3782" actId="1076"/>
          <ac:spMkLst>
            <pc:docMk/>
            <pc:sldMk cId="665567337" sldId="307"/>
            <ac:spMk id="10" creationId="{97EAF0DC-B76E-433D-AC33-B79E0A563A13}"/>
          </ac:spMkLst>
        </pc:spChg>
      </pc:sldChg>
      <pc:sldChg chg="addSp delSp modSp add mod">
        <pc:chgData name="ludovica@skillselevationfhb.com" userId="d66ab3223affaa58" providerId="LiveId" clId="{1E49CFCF-41C2-4A28-9A6C-2AE4C6DAE613}" dt="2022-03-10T12:11:27.065" v="5806" actId="14100"/>
        <pc:sldMkLst>
          <pc:docMk/>
          <pc:sldMk cId="2667701311" sldId="308"/>
        </pc:sldMkLst>
        <pc:spChg chg="mod">
          <ac:chgData name="ludovica@skillselevationfhb.com" userId="d66ab3223affaa58" providerId="LiveId" clId="{1E49CFCF-41C2-4A28-9A6C-2AE4C6DAE613}" dt="2022-03-10T10:14:07.657" v="4353" actId="1076"/>
          <ac:spMkLst>
            <pc:docMk/>
            <pc:sldMk cId="2667701311" sldId="308"/>
            <ac:spMk id="9" creationId="{860BECD8-C24B-4AF3-9FE5-50B232840A41}"/>
          </ac:spMkLst>
        </pc:spChg>
        <pc:spChg chg="del mod">
          <ac:chgData name="ludovica@skillselevationfhb.com" userId="d66ab3223affaa58" providerId="LiveId" clId="{1E49CFCF-41C2-4A28-9A6C-2AE4C6DAE613}" dt="2022-03-10T10:04:09.926" v="4339" actId="21"/>
          <ac:spMkLst>
            <pc:docMk/>
            <pc:sldMk cId="2667701311" sldId="308"/>
            <ac:spMk id="10" creationId="{97EAF0DC-B76E-433D-AC33-B79E0A563A13}"/>
          </ac:spMkLst>
        </pc:spChg>
        <pc:spChg chg="add mod">
          <ac:chgData name="ludovica@skillselevationfhb.com" userId="d66ab3223affaa58" providerId="LiveId" clId="{1E49CFCF-41C2-4A28-9A6C-2AE4C6DAE613}" dt="2022-03-10T10:14:13.297" v="4356" actId="20577"/>
          <ac:spMkLst>
            <pc:docMk/>
            <pc:sldMk cId="2667701311" sldId="308"/>
            <ac:spMk id="13" creationId="{1C4E0C8F-3699-49EB-A7F2-E138BA89A6CA}"/>
          </ac:spMkLst>
        </pc:spChg>
        <pc:picChg chg="add del mod">
          <ac:chgData name="ludovica@skillselevationfhb.com" userId="d66ab3223affaa58" providerId="LiveId" clId="{1E49CFCF-41C2-4A28-9A6C-2AE4C6DAE613}" dt="2022-03-10T10:01:15.948" v="4282" actId="21"/>
          <ac:picMkLst>
            <pc:docMk/>
            <pc:sldMk cId="2667701311" sldId="308"/>
            <ac:picMk id="11" creationId="{A9E36FA6-C09A-4479-B0DD-05C245FE7F57}"/>
          </ac:picMkLst>
        </pc:picChg>
        <pc:picChg chg="add del mod">
          <ac:chgData name="ludovica@skillselevationfhb.com" userId="d66ab3223affaa58" providerId="LiveId" clId="{1E49CFCF-41C2-4A28-9A6C-2AE4C6DAE613}" dt="2022-03-10T10:03:06.006" v="4307" actId="21"/>
          <ac:picMkLst>
            <pc:docMk/>
            <pc:sldMk cId="2667701311" sldId="308"/>
            <ac:picMk id="14" creationId="{7A465CF6-F9C2-4DBD-AB46-08840FACD604}"/>
          </ac:picMkLst>
        </pc:picChg>
        <pc:picChg chg="del">
          <ac:chgData name="ludovica@skillselevationfhb.com" userId="d66ab3223affaa58" providerId="LiveId" clId="{1E49CFCF-41C2-4A28-9A6C-2AE4C6DAE613}" dt="2022-03-10T09:32:22.718" v="3925" actId="478"/>
          <ac:picMkLst>
            <pc:docMk/>
            <pc:sldMk cId="2667701311" sldId="308"/>
            <ac:picMk id="1026" creationId="{0E110A4F-4501-49AB-B415-D2A91521A654}"/>
          </ac:picMkLst>
        </pc:picChg>
        <pc:picChg chg="del">
          <ac:chgData name="ludovica@skillselevationfhb.com" userId="d66ab3223affaa58" providerId="LiveId" clId="{1E49CFCF-41C2-4A28-9A6C-2AE4C6DAE613}" dt="2022-03-10T09:32:23.188" v="3926" actId="478"/>
          <ac:picMkLst>
            <pc:docMk/>
            <pc:sldMk cId="2667701311" sldId="308"/>
            <ac:picMk id="1030" creationId="{5090E95B-A10A-4A5D-913C-5AA8F0D7ECA4}"/>
          </ac:picMkLst>
        </pc:picChg>
        <pc:picChg chg="add del">
          <ac:chgData name="ludovica@skillselevationfhb.com" userId="d66ab3223affaa58" providerId="LiveId" clId="{1E49CFCF-41C2-4A28-9A6C-2AE4C6DAE613}" dt="2022-03-10T09:36:54.260" v="3980" actId="21"/>
          <ac:picMkLst>
            <pc:docMk/>
            <pc:sldMk cId="2667701311" sldId="308"/>
            <ac:picMk id="2050" creationId="{A2F46E6B-CE75-4A87-8F16-267D628D4056}"/>
          </ac:picMkLst>
        </pc:picChg>
        <pc:picChg chg="add mod">
          <ac:chgData name="ludovica@skillselevationfhb.com" userId="d66ab3223affaa58" providerId="LiveId" clId="{1E49CFCF-41C2-4A28-9A6C-2AE4C6DAE613}" dt="2022-03-10T12:11:27.065" v="5806" actId="14100"/>
          <ac:picMkLst>
            <pc:docMk/>
            <pc:sldMk cId="2667701311" sldId="308"/>
            <ac:picMk id="2052" creationId="{403025FF-3226-449E-84A3-1588F94D347E}"/>
          </ac:picMkLst>
        </pc:picChg>
      </pc:sldChg>
      <pc:sldChg chg="addSp delSp modSp add mod">
        <pc:chgData name="ludovica@skillselevationfhb.com" userId="d66ab3223affaa58" providerId="LiveId" clId="{1E49CFCF-41C2-4A28-9A6C-2AE4C6DAE613}" dt="2022-03-10T11:18:28.443" v="5023" actId="14100"/>
        <pc:sldMkLst>
          <pc:docMk/>
          <pc:sldMk cId="1541848610" sldId="309"/>
        </pc:sldMkLst>
        <pc:spChg chg="mod">
          <ac:chgData name="ludovica@skillselevationfhb.com" userId="d66ab3223affaa58" providerId="LiveId" clId="{1E49CFCF-41C2-4A28-9A6C-2AE4C6DAE613}" dt="2022-03-10T10:16:30.205" v="4452" actId="1076"/>
          <ac:spMkLst>
            <pc:docMk/>
            <pc:sldMk cId="1541848610" sldId="309"/>
            <ac:spMk id="9" creationId="{860BECD8-C24B-4AF3-9FE5-50B232840A41}"/>
          </ac:spMkLst>
        </pc:spChg>
        <pc:spChg chg="mod">
          <ac:chgData name="ludovica@skillselevationfhb.com" userId="d66ab3223affaa58" providerId="LiveId" clId="{1E49CFCF-41C2-4A28-9A6C-2AE4C6DAE613}" dt="2022-03-10T11:15:59.900" v="4748" actId="14100"/>
          <ac:spMkLst>
            <pc:docMk/>
            <pc:sldMk cId="1541848610" sldId="309"/>
            <ac:spMk id="10" creationId="{97EAF0DC-B76E-433D-AC33-B79E0A563A13}"/>
          </ac:spMkLst>
        </pc:spChg>
        <pc:picChg chg="del">
          <ac:chgData name="ludovica@skillselevationfhb.com" userId="d66ab3223affaa58" providerId="LiveId" clId="{1E49CFCF-41C2-4A28-9A6C-2AE4C6DAE613}" dt="2022-03-10T09:38:02.379" v="3994" actId="21"/>
          <ac:picMkLst>
            <pc:docMk/>
            <pc:sldMk cId="1541848610" sldId="309"/>
            <ac:picMk id="11" creationId="{A9E36FA6-C09A-4479-B0DD-05C245FE7F57}"/>
          </ac:picMkLst>
        </pc:picChg>
        <pc:picChg chg="add del mod">
          <ac:chgData name="ludovica@skillselevationfhb.com" userId="d66ab3223affaa58" providerId="LiveId" clId="{1E49CFCF-41C2-4A28-9A6C-2AE4C6DAE613}" dt="2022-03-10T11:15:53.491" v="4745" actId="478"/>
          <ac:picMkLst>
            <pc:docMk/>
            <pc:sldMk cId="1541848610" sldId="309"/>
            <ac:picMk id="3074" creationId="{A8A40D01-DA1A-45FA-AF36-B50E986CF95C}"/>
          </ac:picMkLst>
        </pc:picChg>
        <pc:picChg chg="add mod">
          <ac:chgData name="ludovica@skillselevationfhb.com" userId="d66ab3223affaa58" providerId="LiveId" clId="{1E49CFCF-41C2-4A28-9A6C-2AE4C6DAE613}" dt="2022-03-10T11:18:28.443" v="5023" actId="14100"/>
          <ac:picMkLst>
            <pc:docMk/>
            <pc:sldMk cId="1541848610" sldId="309"/>
            <ac:picMk id="3076" creationId="{B09DF21E-9CAB-43CF-966E-30E4C801140D}"/>
          </ac:picMkLst>
        </pc:picChg>
      </pc:sldChg>
      <pc:sldChg chg="addSp delSp modSp add mod">
        <pc:chgData name="ludovica@skillselevationfhb.com" userId="d66ab3223affaa58" providerId="LiveId" clId="{1E49CFCF-41C2-4A28-9A6C-2AE4C6DAE613}" dt="2022-03-10T11:21:19.198" v="5051" actId="255"/>
        <pc:sldMkLst>
          <pc:docMk/>
          <pc:sldMk cId="434372411" sldId="310"/>
        </pc:sldMkLst>
        <pc:spChg chg="mod">
          <ac:chgData name="ludovica@skillselevationfhb.com" userId="d66ab3223affaa58" providerId="LiveId" clId="{1E49CFCF-41C2-4A28-9A6C-2AE4C6DAE613}" dt="2022-03-10T11:21:06.147" v="5049" actId="1076"/>
          <ac:spMkLst>
            <pc:docMk/>
            <pc:sldMk cId="434372411" sldId="310"/>
            <ac:spMk id="9" creationId="{860BECD8-C24B-4AF3-9FE5-50B232840A41}"/>
          </ac:spMkLst>
        </pc:spChg>
        <pc:spChg chg="mod">
          <ac:chgData name="ludovica@skillselevationfhb.com" userId="d66ab3223affaa58" providerId="LiveId" clId="{1E49CFCF-41C2-4A28-9A6C-2AE4C6DAE613}" dt="2022-03-10T11:21:19.198" v="5051" actId="255"/>
          <ac:spMkLst>
            <pc:docMk/>
            <pc:sldMk cId="434372411" sldId="310"/>
            <ac:spMk id="10" creationId="{97EAF0DC-B76E-433D-AC33-B79E0A563A13}"/>
          </ac:spMkLst>
        </pc:spChg>
        <pc:picChg chg="del">
          <ac:chgData name="ludovica@skillselevationfhb.com" userId="d66ab3223affaa58" providerId="LiveId" clId="{1E49CFCF-41C2-4A28-9A6C-2AE4C6DAE613}" dt="2022-03-10T09:38:04.766" v="3995" actId="21"/>
          <ac:picMkLst>
            <pc:docMk/>
            <pc:sldMk cId="434372411" sldId="310"/>
            <ac:picMk id="11" creationId="{A9E36FA6-C09A-4479-B0DD-05C245FE7F57}"/>
          </ac:picMkLst>
        </pc:picChg>
        <pc:picChg chg="add del mod">
          <ac:chgData name="ludovica@skillselevationfhb.com" userId="d66ab3223affaa58" providerId="LiveId" clId="{1E49CFCF-41C2-4A28-9A6C-2AE4C6DAE613}" dt="2022-03-10T11:13:39.350" v="4735" actId="21"/>
          <ac:picMkLst>
            <pc:docMk/>
            <pc:sldMk cId="434372411" sldId="310"/>
            <ac:picMk id="4098" creationId="{FB9F9B87-C7EA-46B5-ADD9-C359F11789B1}"/>
          </ac:picMkLst>
        </pc:picChg>
        <pc:picChg chg="add mod">
          <ac:chgData name="ludovica@skillselevationfhb.com" userId="d66ab3223affaa58" providerId="LiveId" clId="{1E49CFCF-41C2-4A28-9A6C-2AE4C6DAE613}" dt="2022-03-10T11:18:50.710" v="5030" actId="1076"/>
          <ac:picMkLst>
            <pc:docMk/>
            <pc:sldMk cId="434372411" sldId="310"/>
            <ac:picMk id="4100" creationId="{2CFD34A3-1B26-4559-BA76-B908EC188347}"/>
          </ac:picMkLst>
        </pc:picChg>
      </pc:sldChg>
      <pc:sldChg chg="addSp delSp modSp add mod">
        <pc:chgData name="ludovica@skillselevationfhb.com" userId="d66ab3223affaa58" providerId="LiveId" clId="{1E49CFCF-41C2-4A28-9A6C-2AE4C6DAE613}" dt="2022-03-11T08:44:41.020" v="9621" actId="1076"/>
        <pc:sldMkLst>
          <pc:docMk/>
          <pc:sldMk cId="759113309" sldId="311"/>
        </pc:sldMkLst>
        <pc:spChg chg="mod">
          <ac:chgData name="ludovica@skillselevationfhb.com" userId="d66ab3223affaa58" providerId="LiveId" clId="{1E49CFCF-41C2-4A28-9A6C-2AE4C6DAE613}" dt="2022-03-10T11:22:19.435" v="5062" actId="1076"/>
          <ac:spMkLst>
            <pc:docMk/>
            <pc:sldMk cId="759113309" sldId="311"/>
            <ac:spMk id="9" creationId="{860BECD8-C24B-4AF3-9FE5-50B232840A41}"/>
          </ac:spMkLst>
        </pc:spChg>
        <pc:spChg chg="mod">
          <ac:chgData name="ludovica@skillselevationfhb.com" userId="d66ab3223affaa58" providerId="LiveId" clId="{1E49CFCF-41C2-4A28-9A6C-2AE4C6DAE613}" dt="2022-03-10T11:22:21.906" v="5063" actId="1076"/>
          <ac:spMkLst>
            <pc:docMk/>
            <pc:sldMk cId="759113309" sldId="311"/>
            <ac:spMk id="10" creationId="{97EAF0DC-B76E-433D-AC33-B79E0A563A13}"/>
          </ac:spMkLst>
        </pc:spChg>
        <pc:picChg chg="del">
          <ac:chgData name="ludovica@skillselevationfhb.com" userId="d66ab3223affaa58" providerId="LiveId" clId="{1E49CFCF-41C2-4A28-9A6C-2AE4C6DAE613}" dt="2022-03-10T09:53:13.993" v="4130" actId="478"/>
          <ac:picMkLst>
            <pc:docMk/>
            <pc:sldMk cId="759113309" sldId="311"/>
            <ac:picMk id="4098" creationId="{FB9F9B87-C7EA-46B5-ADD9-C359F11789B1}"/>
          </ac:picMkLst>
        </pc:picChg>
        <pc:picChg chg="add del mod">
          <ac:chgData name="ludovica@skillselevationfhb.com" userId="d66ab3223affaa58" providerId="LiveId" clId="{1E49CFCF-41C2-4A28-9A6C-2AE4C6DAE613}" dt="2022-03-10T11:11:11.270" v="4728" actId="478"/>
          <ac:picMkLst>
            <pc:docMk/>
            <pc:sldMk cId="759113309" sldId="311"/>
            <ac:picMk id="5122" creationId="{8E0D28B5-C08A-49D7-8215-23E2EEE195B1}"/>
          </ac:picMkLst>
        </pc:picChg>
        <pc:picChg chg="add mod">
          <ac:chgData name="ludovica@skillselevationfhb.com" userId="d66ab3223affaa58" providerId="LiveId" clId="{1E49CFCF-41C2-4A28-9A6C-2AE4C6DAE613}" dt="2022-03-11T08:44:41.020" v="9621" actId="1076"/>
          <ac:picMkLst>
            <pc:docMk/>
            <pc:sldMk cId="759113309" sldId="311"/>
            <ac:picMk id="5124" creationId="{75FAB7B6-72AC-4F91-9C11-E7B667A82134}"/>
          </ac:picMkLst>
        </pc:picChg>
      </pc:sldChg>
      <pc:sldChg chg="addSp delSp modSp add mod">
        <pc:chgData name="ludovica@skillselevationfhb.com" userId="d66ab3223affaa58" providerId="LiveId" clId="{1E49CFCF-41C2-4A28-9A6C-2AE4C6DAE613}" dt="2022-03-11T08:44:35.100" v="9619" actId="1076"/>
        <pc:sldMkLst>
          <pc:docMk/>
          <pc:sldMk cId="3878969500" sldId="312"/>
        </pc:sldMkLst>
        <pc:spChg chg="mod">
          <ac:chgData name="ludovica@skillselevationfhb.com" userId="d66ab3223affaa58" providerId="LiveId" clId="{1E49CFCF-41C2-4A28-9A6C-2AE4C6DAE613}" dt="2022-03-10T11:21:55.012" v="5058" actId="1076"/>
          <ac:spMkLst>
            <pc:docMk/>
            <pc:sldMk cId="3878969500" sldId="312"/>
            <ac:spMk id="9" creationId="{860BECD8-C24B-4AF3-9FE5-50B232840A41}"/>
          </ac:spMkLst>
        </pc:spChg>
        <pc:spChg chg="del mod">
          <ac:chgData name="ludovica@skillselevationfhb.com" userId="d66ab3223affaa58" providerId="LiveId" clId="{1E49CFCF-41C2-4A28-9A6C-2AE4C6DAE613}" dt="2022-03-10T09:54:25.560" v="4140" actId="21"/>
          <ac:spMkLst>
            <pc:docMk/>
            <pc:sldMk cId="3878969500" sldId="312"/>
            <ac:spMk id="10" creationId="{97EAF0DC-B76E-433D-AC33-B79E0A563A13}"/>
          </ac:spMkLst>
        </pc:spChg>
        <pc:spChg chg="add mod">
          <ac:chgData name="ludovica@skillselevationfhb.com" userId="d66ab3223affaa58" providerId="LiveId" clId="{1E49CFCF-41C2-4A28-9A6C-2AE4C6DAE613}" dt="2022-03-10T11:21:57.334" v="5059" actId="1076"/>
          <ac:spMkLst>
            <pc:docMk/>
            <pc:sldMk cId="3878969500" sldId="312"/>
            <ac:spMk id="11" creationId="{B924A4D3-4FF6-4701-9379-3A0D138C75AD}"/>
          </ac:spMkLst>
        </pc:spChg>
        <pc:picChg chg="del">
          <ac:chgData name="ludovica@skillselevationfhb.com" userId="d66ab3223affaa58" providerId="LiveId" clId="{1E49CFCF-41C2-4A28-9A6C-2AE4C6DAE613}" dt="2022-03-10T09:54:15.204" v="4136" actId="478"/>
          <ac:picMkLst>
            <pc:docMk/>
            <pc:sldMk cId="3878969500" sldId="312"/>
            <ac:picMk id="4098" creationId="{FB9F9B87-C7EA-46B5-ADD9-C359F11789B1}"/>
          </ac:picMkLst>
        </pc:picChg>
        <pc:picChg chg="add del mod">
          <ac:chgData name="ludovica@skillselevationfhb.com" userId="d66ab3223affaa58" providerId="LiveId" clId="{1E49CFCF-41C2-4A28-9A6C-2AE4C6DAE613}" dt="2022-03-10T11:09:18.427" v="4710" actId="478"/>
          <ac:picMkLst>
            <pc:docMk/>
            <pc:sldMk cId="3878969500" sldId="312"/>
            <ac:picMk id="6146" creationId="{215F77CF-E594-4FAD-B6C0-B167599B39AF}"/>
          </ac:picMkLst>
        </pc:picChg>
        <pc:picChg chg="add mod">
          <ac:chgData name="ludovica@skillselevationfhb.com" userId="d66ab3223affaa58" providerId="LiveId" clId="{1E49CFCF-41C2-4A28-9A6C-2AE4C6DAE613}" dt="2022-03-11T08:44:35.100" v="9619" actId="1076"/>
          <ac:picMkLst>
            <pc:docMk/>
            <pc:sldMk cId="3878969500" sldId="312"/>
            <ac:picMk id="6148" creationId="{BB66CE94-98F1-4DD8-BF86-C042A70B6B75}"/>
          </ac:picMkLst>
        </pc:picChg>
      </pc:sldChg>
      <pc:sldChg chg="addSp delSp modSp add mod">
        <pc:chgData name="ludovica@skillselevationfhb.com" userId="d66ab3223affaa58" providerId="LiveId" clId="{1E49CFCF-41C2-4A28-9A6C-2AE4C6DAE613}" dt="2022-03-10T17:04:16.820" v="9190" actId="1076"/>
        <pc:sldMkLst>
          <pc:docMk/>
          <pc:sldMk cId="3531240170" sldId="313"/>
        </pc:sldMkLst>
        <pc:spChg chg="del mod">
          <ac:chgData name="ludovica@skillselevationfhb.com" userId="d66ab3223affaa58" providerId="LiveId" clId="{1E49CFCF-41C2-4A28-9A6C-2AE4C6DAE613}" dt="2022-03-10T10:00:34.178" v="4277"/>
          <ac:spMkLst>
            <pc:docMk/>
            <pc:sldMk cId="3531240170" sldId="313"/>
            <ac:spMk id="9" creationId="{860BECD8-C24B-4AF3-9FE5-50B232840A41}"/>
          </ac:spMkLst>
        </pc:spChg>
        <pc:spChg chg="add del mod">
          <ac:chgData name="ludovica@skillselevationfhb.com" userId="d66ab3223affaa58" providerId="LiveId" clId="{1E49CFCF-41C2-4A28-9A6C-2AE4C6DAE613}" dt="2022-03-10T17:03:24.080" v="9178" actId="1076"/>
          <ac:spMkLst>
            <pc:docMk/>
            <pc:sldMk cId="3531240170" sldId="313"/>
            <ac:spMk id="10" creationId="{97EAF0DC-B76E-433D-AC33-B79E0A563A13}"/>
          </ac:spMkLst>
        </pc:spChg>
        <pc:spChg chg="add del mod">
          <ac:chgData name="ludovica@skillselevationfhb.com" userId="d66ab3223affaa58" providerId="LiveId" clId="{1E49CFCF-41C2-4A28-9A6C-2AE4C6DAE613}" dt="2022-03-10T11:49:00.058" v="5401" actId="21"/>
          <ac:spMkLst>
            <pc:docMk/>
            <pc:sldMk cId="3531240170" sldId="313"/>
            <ac:spMk id="11" creationId="{64D41CE3-65B8-4936-BA07-3007A8780A60}"/>
          </ac:spMkLst>
        </pc:spChg>
        <pc:spChg chg="add del mod">
          <ac:chgData name="ludovica@skillselevationfhb.com" userId="d66ab3223affaa58" providerId="LiveId" clId="{1E49CFCF-41C2-4A28-9A6C-2AE4C6DAE613}" dt="2022-03-10T11:46:31.159" v="5268" actId="21"/>
          <ac:spMkLst>
            <pc:docMk/>
            <pc:sldMk cId="3531240170" sldId="313"/>
            <ac:spMk id="13" creationId="{D9C8206D-E204-40E0-AE02-A32C740419E8}"/>
          </ac:spMkLst>
        </pc:spChg>
        <pc:spChg chg="add mod">
          <ac:chgData name="ludovica@skillselevationfhb.com" userId="d66ab3223affaa58" providerId="LiveId" clId="{1E49CFCF-41C2-4A28-9A6C-2AE4C6DAE613}" dt="2022-03-10T16:04:23.922" v="7003" actId="20577"/>
          <ac:spMkLst>
            <pc:docMk/>
            <pc:sldMk cId="3531240170" sldId="313"/>
            <ac:spMk id="14" creationId="{CB828819-C46A-4BB3-91BD-A202D3AD34CD}"/>
          </ac:spMkLst>
        </pc:spChg>
        <pc:picChg chg="add mod">
          <ac:chgData name="ludovica@skillselevationfhb.com" userId="d66ab3223affaa58" providerId="LiveId" clId="{1E49CFCF-41C2-4A28-9A6C-2AE4C6DAE613}" dt="2022-03-10T17:04:16.820" v="9190" actId="1076"/>
          <ac:picMkLst>
            <pc:docMk/>
            <pc:sldMk cId="3531240170" sldId="313"/>
            <ac:picMk id="3" creationId="{7D50B176-D7EE-4081-8668-146842A3CCD4}"/>
          </ac:picMkLst>
        </pc:picChg>
        <pc:picChg chg="del">
          <ac:chgData name="ludovica@skillselevationfhb.com" userId="d66ab3223affaa58" providerId="LiveId" clId="{1E49CFCF-41C2-4A28-9A6C-2AE4C6DAE613}" dt="2022-03-10T09:59:03.255" v="4151" actId="478"/>
          <ac:picMkLst>
            <pc:docMk/>
            <pc:sldMk cId="3531240170" sldId="313"/>
            <ac:picMk id="5122" creationId="{8E0D28B5-C08A-49D7-8215-23E2EEE195B1}"/>
          </ac:picMkLst>
        </pc:picChg>
        <pc:picChg chg="add del mod">
          <ac:chgData name="ludovica@skillselevationfhb.com" userId="d66ab3223affaa58" providerId="LiveId" clId="{1E49CFCF-41C2-4A28-9A6C-2AE4C6DAE613}" dt="2022-03-10T11:44:03.897" v="5095" actId="21"/>
          <ac:picMkLst>
            <pc:docMk/>
            <pc:sldMk cId="3531240170" sldId="313"/>
            <ac:picMk id="7170" creationId="{2C2AD7DE-20F0-4922-84CA-57CB05AD7C0A}"/>
          </ac:picMkLst>
        </pc:picChg>
        <pc:picChg chg="add mod">
          <ac:chgData name="ludovica@skillselevationfhb.com" userId="d66ab3223affaa58" providerId="LiveId" clId="{1E49CFCF-41C2-4A28-9A6C-2AE4C6DAE613}" dt="2022-03-10T17:04:14.165" v="9189" actId="1076"/>
          <ac:picMkLst>
            <pc:docMk/>
            <pc:sldMk cId="3531240170" sldId="313"/>
            <ac:picMk id="7176" creationId="{21C1BCA0-753A-4ECB-94ED-0A4B81815EAB}"/>
          </ac:picMkLst>
        </pc:picChg>
      </pc:sldChg>
      <pc:sldChg chg="delSp modSp add del mod ord">
        <pc:chgData name="ludovica@skillselevationfhb.com" userId="d66ab3223affaa58" providerId="LiveId" clId="{1E49CFCF-41C2-4A28-9A6C-2AE4C6DAE613}" dt="2022-03-10T17:01:46.355" v="9166" actId="2696"/>
        <pc:sldMkLst>
          <pc:docMk/>
          <pc:sldMk cId="1211601061" sldId="314"/>
        </pc:sldMkLst>
        <pc:spChg chg="mod">
          <ac:chgData name="ludovica@skillselevationfhb.com" userId="d66ab3223affaa58" providerId="LiveId" clId="{1E49CFCF-41C2-4A28-9A6C-2AE4C6DAE613}" dt="2022-03-10T12:07:08.824" v="5754" actId="20577"/>
          <ac:spMkLst>
            <pc:docMk/>
            <pc:sldMk cId="1211601061" sldId="314"/>
            <ac:spMk id="9" creationId="{860BECD8-C24B-4AF3-9FE5-50B232840A41}"/>
          </ac:spMkLst>
        </pc:spChg>
        <pc:picChg chg="del">
          <ac:chgData name="ludovica@skillselevationfhb.com" userId="d66ab3223affaa58" providerId="LiveId" clId="{1E49CFCF-41C2-4A28-9A6C-2AE4C6DAE613}" dt="2022-03-10T12:07:26.521" v="5774" actId="21"/>
          <ac:picMkLst>
            <pc:docMk/>
            <pc:sldMk cId="1211601061" sldId="314"/>
            <ac:picMk id="8194" creationId="{B8AF3CFC-F0E0-48AC-BF6B-B86C34B4180F}"/>
          </ac:picMkLst>
        </pc:picChg>
        <pc:picChg chg="del">
          <ac:chgData name="ludovica@skillselevationfhb.com" userId="d66ab3223affaa58" providerId="LiveId" clId="{1E49CFCF-41C2-4A28-9A6C-2AE4C6DAE613}" dt="2022-03-10T12:07:30.436" v="5776" actId="21"/>
          <ac:picMkLst>
            <pc:docMk/>
            <pc:sldMk cId="1211601061" sldId="314"/>
            <ac:picMk id="8196" creationId="{97C204F1-C2BF-42F7-BC2A-FFF975284001}"/>
          </ac:picMkLst>
        </pc:picChg>
        <pc:picChg chg="del">
          <ac:chgData name="ludovica@skillselevationfhb.com" userId="d66ab3223affaa58" providerId="LiveId" clId="{1E49CFCF-41C2-4A28-9A6C-2AE4C6DAE613}" dt="2022-03-10T12:07:28.145" v="5775" actId="21"/>
          <ac:picMkLst>
            <pc:docMk/>
            <pc:sldMk cId="1211601061" sldId="314"/>
            <ac:picMk id="8200" creationId="{A51B4FD7-24A3-451E-93E1-F644AAAA568B}"/>
          </ac:picMkLst>
        </pc:picChg>
      </pc:sldChg>
      <pc:sldChg chg="modSp add del mod">
        <pc:chgData name="ludovica@skillselevationfhb.com" userId="d66ab3223affaa58" providerId="LiveId" clId="{1E49CFCF-41C2-4A28-9A6C-2AE4C6DAE613}" dt="2022-03-10T17:05:35.126" v="9208" actId="2696"/>
        <pc:sldMkLst>
          <pc:docMk/>
          <pc:sldMk cId="4067743558" sldId="315"/>
        </pc:sldMkLst>
        <pc:spChg chg="mod">
          <ac:chgData name="ludovica@skillselevationfhb.com" userId="d66ab3223affaa58" providerId="LiveId" clId="{1E49CFCF-41C2-4A28-9A6C-2AE4C6DAE613}" dt="2022-03-10T12:07:16.396" v="5766" actId="20577"/>
          <ac:spMkLst>
            <pc:docMk/>
            <pc:sldMk cId="4067743558" sldId="315"/>
            <ac:spMk id="9" creationId="{860BECD8-C24B-4AF3-9FE5-50B232840A41}"/>
          </ac:spMkLst>
        </pc:spChg>
      </pc:sldChg>
      <pc:sldChg chg="modSp add del mod">
        <pc:chgData name="ludovica@skillselevationfhb.com" userId="d66ab3223affaa58" providerId="LiveId" clId="{1E49CFCF-41C2-4A28-9A6C-2AE4C6DAE613}" dt="2022-03-10T17:05:37.093" v="9209" actId="2696"/>
        <pc:sldMkLst>
          <pc:docMk/>
          <pc:sldMk cId="314596592" sldId="316"/>
        </pc:sldMkLst>
        <pc:spChg chg="mod">
          <ac:chgData name="ludovica@skillselevationfhb.com" userId="d66ab3223affaa58" providerId="LiveId" clId="{1E49CFCF-41C2-4A28-9A6C-2AE4C6DAE613}" dt="2022-03-10T12:07:21.826" v="5773" actId="20577"/>
          <ac:spMkLst>
            <pc:docMk/>
            <pc:sldMk cId="314596592" sldId="316"/>
            <ac:spMk id="9" creationId="{860BECD8-C24B-4AF3-9FE5-50B232840A41}"/>
          </ac:spMkLst>
        </pc:spChg>
      </pc:sldChg>
      <pc:sldChg chg="addSp delSp modSp add mod ord">
        <pc:chgData name="ludovica@skillselevationfhb.com" userId="d66ab3223affaa58" providerId="LiveId" clId="{1E49CFCF-41C2-4A28-9A6C-2AE4C6DAE613}" dt="2022-03-10T17:02:02.295" v="9168" actId="14100"/>
        <pc:sldMkLst>
          <pc:docMk/>
          <pc:sldMk cId="3353130433" sldId="317"/>
        </pc:sldMkLst>
        <pc:spChg chg="mod">
          <ac:chgData name="ludovica@skillselevationfhb.com" userId="d66ab3223affaa58" providerId="LiveId" clId="{1E49CFCF-41C2-4A28-9A6C-2AE4C6DAE613}" dt="2022-03-10T17:00:10.256" v="9111" actId="1076"/>
          <ac:spMkLst>
            <pc:docMk/>
            <pc:sldMk cId="3353130433" sldId="317"/>
            <ac:spMk id="9" creationId="{860BECD8-C24B-4AF3-9FE5-50B232840A41}"/>
          </ac:spMkLst>
        </pc:spChg>
        <pc:spChg chg="mod">
          <ac:chgData name="ludovica@skillselevationfhb.com" userId="d66ab3223affaa58" providerId="LiveId" clId="{1E49CFCF-41C2-4A28-9A6C-2AE4C6DAE613}" dt="2022-03-10T17:02:02.295" v="9168" actId="14100"/>
          <ac:spMkLst>
            <pc:docMk/>
            <pc:sldMk cId="3353130433" sldId="317"/>
            <ac:spMk id="10" creationId="{97EAF0DC-B76E-433D-AC33-B79E0A563A13}"/>
          </ac:spMkLst>
        </pc:spChg>
        <pc:picChg chg="add mod">
          <ac:chgData name="ludovica@skillselevationfhb.com" userId="d66ab3223affaa58" providerId="LiveId" clId="{1E49CFCF-41C2-4A28-9A6C-2AE4C6DAE613}" dt="2022-03-10T17:01:57.121" v="9167" actId="1076"/>
          <ac:picMkLst>
            <pc:docMk/>
            <pc:sldMk cId="3353130433" sldId="317"/>
            <ac:picMk id="3074" creationId="{77DE4664-18CF-4F69-9D41-2E9DEC9EB19D}"/>
          </ac:picMkLst>
        </pc:picChg>
        <pc:picChg chg="mod">
          <ac:chgData name="ludovica@skillselevationfhb.com" userId="d66ab3223affaa58" providerId="LiveId" clId="{1E49CFCF-41C2-4A28-9A6C-2AE4C6DAE613}" dt="2022-03-10T16:58:56.845" v="9094" actId="1076"/>
          <ac:picMkLst>
            <pc:docMk/>
            <pc:sldMk cId="3353130433" sldId="317"/>
            <ac:picMk id="8194" creationId="{B8AF3CFC-F0E0-48AC-BF6B-B86C34B4180F}"/>
          </ac:picMkLst>
        </pc:picChg>
        <pc:picChg chg="del mod">
          <ac:chgData name="ludovica@skillselevationfhb.com" userId="d66ab3223affaa58" providerId="LiveId" clId="{1E49CFCF-41C2-4A28-9A6C-2AE4C6DAE613}" dt="2022-03-10T16:49:36.147" v="8483" actId="21"/>
          <ac:picMkLst>
            <pc:docMk/>
            <pc:sldMk cId="3353130433" sldId="317"/>
            <ac:picMk id="8196" creationId="{97C204F1-C2BF-42F7-BC2A-FFF975284001}"/>
          </ac:picMkLst>
        </pc:picChg>
        <pc:picChg chg="del mod">
          <ac:chgData name="ludovica@skillselevationfhb.com" userId="d66ab3223affaa58" providerId="LiveId" clId="{1E49CFCF-41C2-4A28-9A6C-2AE4C6DAE613}" dt="2022-03-10T16:49:38.186" v="8484" actId="21"/>
          <ac:picMkLst>
            <pc:docMk/>
            <pc:sldMk cId="3353130433" sldId="317"/>
            <ac:picMk id="8200" creationId="{A51B4FD7-24A3-451E-93E1-F644AAAA568B}"/>
          </ac:picMkLst>
        </pc:picChg>
      </pc:sldChg>
      <pc:sldChg chg="addSp delSp modSp add mod ord">
        <pc:chgData name="ludovica@skillselevationfhb.com" userId="d66ab3223affaa58" providerId="LiveId" clId="{1E49CFCF-41C2-4A28-9A6C-2AE4C6DAE613}" dt="2022-03-14T13:24:51.163" v="11036"/>
        <pc:sldMkLst>
          <pc:docMk/>
          <pc:sldMk cId="2423087567" sldId="318"/>
        </pc:sldMkLst>
        <pc:spChg chg="mod">
          <ac:chgData name="ludovica@skillselevationfhb.com" userId="d66ab3223affaa58" providerId="LiveId" clId="{1E49CFCF-41C2-4A28-9A6C-2AE4C6DAE613}" dt="2022-03-10T12:18:38.868" v="5909" actId="1076"/>
          <ac:spMkLst>
            <pc:docMk/>
            <pc:sldMk cId="2423087567" sldId="318"/>
            <ac:spMk id="9" creationId="{860BECD8-C24B-4AF3-9FE5-50B232840A41}"/>
          </ac:spMkLst>
        </pc:spChg>
        <pc:spChg chg="mod">
          <ac:chgData name="ludovica@skillselevationfhb.com" userId="d66ab3223affaa58" providerId="LiveId" clId="{1E49CFCF-41C2-4A28-9A6C-2AE4C6DAE613}" dt="2022-03-10T17:45:10.314" v="9610" actId="14100"/>
          <ac:spMkLst>
            <pc:docMk/>
            <pc:sldMk cId="2423087567" sldId="318"/>
            <ac:spMk id="10" creationId="{97EAF0DC-B76E-433D-AC33-B79E0A563A13}"/>
          </ac:spMkLst>
        </pc:spChg>
        <pc:picChg chg="add mod">
          <ac:chgData name="ludovica@skillselevationfhb.com" userId="d66ab3223affaa58" providerId="LiveId" clId="{1E49CFCF-41C2-4A28-9A6C-2AE4C6DAE613}" dt="2022-03-10T17:44:13.996" v="9601"/>
          <ac:picMkLst>
            <pc:docMk/>
            <pc:sldMk cId="2423087567" sldId="318"/>
            <ac:picMk id="7" creationId="{4D5BF11E-A9EA-43D0-B235-9D2C1AA772EE}"/>
          </ac:picMkLst>
        </pc:picChg>
        <pc:picChg chg="del">
          <ac:chgData name="ludovica@skillselevationfhb.com" userId="d66ab3223affaa58" providerId="LiveId" clId="{1E49CFCF-41C2-4A28-9A6C-2AE4C6DAE613}" dt="2022-03-10T12:11:57.942" v="5811" actId="21"/>
          <ac:picMkLst>
            <pc:docMk/>
            <pc:sldMk cId="2423087567" sldId="318"/>
            <ac:picMk id="11" creationId="{CF88E9EF-0BED-4A52-B3D0-8B307ACB38EC}"/>
          </ac:picMkLst>
        </pc:picChg>
      </pc:sldChg>
      <pc:sldChg chg="addSp modSp add mod">
        <pc:chgData name="ludovica@skillselevationfhb.com" userId="d66ab3223affaa58" providerId="LiveId" clId="{1E49CFCF-41C2-4A28-9A6C-2AE4C6DAE613}" dt="2022-03-10T12:28:43.813" v="6068" actId="1076"/>
        <pc:sldMkLst>
          <pc:docMk/>
          <pc:sldMk cId="2939621057" sldId="319"/>
        </pc:sldMkLst>
        <pc:spChg chg="mod">
          <ac:chgData name="ludovica@skillselevationfhb.com" userId="d66ab3223affaa58" providerId="LiveId" clId="{1E49CFCF-41C2-4A28-9A6C-2AE4C6DAE613}" dt="2022-03-10T12:25:34.141" v="6032" actId="1076"/>
          <ac:spMkLst>
            <pc:docMk/>
            <pc:sldMk cId="2939621057" sldId="319"/>
            <ac:spMk id="9" creationId="{860BECD8-C24B-4AF3-9FE5-50B232840A41}"/>
          </ac:spMkLst>
        </pc:spChg>
        <pc:spChg chg="mod">
          <ac:chgData name="ludovica@skillselevationfhb.com" userId="d66ab3223affaa58" providerId="LiveId" clId="{1E49CFCF-41C2-4A28-9A6C-2AE4C6DAE613}" dt="2022-03-10T12:28:37.945" v="6067" actId="14100"/>
          <ac:spMkLst>
            <pc:docMk/>
            <pc:sldMk cId="2939621057" sldId="319"/>
            <ac:spMk id="12" creationId="{18BDBFD5-1C80-43A2-A299-7E3B9A8981DB}"/>
          </ac:spMkLst>
        </pc:spChg>
        <pc:picChg chg="add mod">
          <ac:chgData name="ludovica@skillselevationfhb.com" userId="d66ab3223affaa58" providerId="LiveId" clId="{1E49CFCF-41C2-4A28-9A6C-2AE4C6DAE613}" dt="2022-03-10T12:28:43.813" v="6068" actId="1076"/>
          <ac:picMkLst>
            <pc:docMk/>
            <pc:sldMk cId="2939621057" sldId="319"/>
            <ac:picMk id="9218" creationId="{0E0191CE-8EA7-4629-86F7-94F3C1A9A2F5}"/>
          </ac:picMkLst>
        </pc:picChg>
      </pc:sldChg>
      <pc:sldChg chg="addSp delSp modSp add mod ord">
        <pc:chgData name="ludovica@skillselevationfhb.com" userId="d66ab3223affaa58" providerId="LiveId" clId="{1E49CFCF-41C2-4A28-9A6C-2AE4C6DAE613}" dt="2022-03-10T15:14:45.778" v="6946" actId="21"/>
        <pc:sldMkLst>
          <pc:docMk/>
          <pc:sldMk cId="3195671251" sldId="320"/>
        </pc:sldMkLst>
        <pc:spChg chg="mod">
          <ac:chgData name="ludovica@skillselevationfhb.com" userId="d66ab3223affaa58" providerId="LiveId" clId="{1E49CFCF-41C2-4A28-9A6C-2AE4C6DAE613}" dt="2022-03-10T14:33:37.896" v="6836" actId="1036"/>
          <ac:spMkLst>
            <pc:docMk/>
            <pc:sldMk cId="3195671251" sldId="320"/>
            <ac:spMk id="9" creationId="{860BECD8-C24B-4AF3-9FE5-50B232840A41}"/>
          </ac:spMkLst>
        </pc:spChg>
        <pc:spChg chg="mod">
          <ac:chgData name="ludovica@skillselevationfhb.com" userId="d66ab3223affaa58" providerId="LiveId" clId="{1E49CFCF-41C2-4A28-9A6C-2AE4C6DAE613}" dt="2022-03-10T14:53:51.615" v="6881" actId="20577"/>
          <ac:spMkLst>
            <pc:docMk/>
            <pc:sldMk cId="3195671251" sldId="320"/>
            <ac:spMk id="12" creationId="{18BDBFD5-1C80-43A2-A299-7E3B9A8981DB}"/>
          </ac:spMkLst>
        </pc:spChg>
        <pc:picChg chg="add del mod">
          <ac:chgData name="ludovica@skillselevationfhb.com" userId="d66ab3223affaa58" providerId="LiveId" clId="{1E49CFCF-41C2-4A28-9A6C-2AE4C6DAE613}" dt="2022-03-10T14:53:40.592" v="6877" actId="478"/>
          <ac:picMkLst>
            <pc:docMk/>
            <pc:sldMk cId="3195671251" sldId="320"/>
            <ac:picMk id="11266" creationId="{637C871B-6BF2-4477-AB09-4BEC97BD009F}"/>
          </ac:picMkLst>
        </pc:picChg>
        <pc:picChg chg="add mod">
          <ac:chgData name="ludovica@skillselevationfhb.com" userId="d66ab3223affaa58" providerId="LiveId" clId="{1E49CFCF-41C2-4A28-9A6C-2AE4C6DAE613}" dt="2022-03-10T14:53:58.579" v="6882" actId="1076"/>
          <ac:picMkLst>
            <pc:docMk/>
            <pc:sldMk cId="3195671251" sldId="320"/>
            <ac:picMk id="11268" creationId="{AC1CCB7E-5EE1-41FA-969D-C01A111AA3E5}"/>
          </ac:picMkLst>
        </pc:picChg>
        <pc:picChg chg="add del mod">
          <ac:chgData name="ludovica@skillselevationfhb.com" userId="d66ab3223affaa58" providerId="LiveId" clId="{1E49CFCF-41C2-4A28-9A6C-2AE4C6DAE613}" dt="2022-03-10T15:14:45.778" v="6946" actId="21"/>
          <ac:picMkLst>
            <pc:docMk/>
            <pc:sldMk cId="3195671251" sldId="320"/>
            <ac:picMk id="11270" creationId="{AFF97864-18E2-41AF-B07B-CAB3C67B2C56}"/>
          </ac:picMkLst>
        </pc:picChg>
      </pc:sldChg>
      <pc:sldChg chg="addSp delSp modSp add mod">
        <pc:chgData name="ludovica@skillselevationfhb.com" userId="d66ab3223affaa58" providerId="LiveId" clId="{1E49CFCF-41C2-4A28-9A6C-2AE4C6DAE613}" dt="2022-03-11T08:44:04.332" v="9615" actId="1076"/>
        <pc:sldMkLst>
          <pc:docMk/>
          <pc:sldMk cId="293874914" sldId="321"/>
        </pc:sldMkLst>
        <pc:spChg chg="mod">
          <ac:chgData name="ludovica@skillselevationfhb.com" userId="d66ab3223affaa58" providerId="LiveId" clId="{1E49CFCF-41C2-4A28-9A6C-2AE4C6DAE613}" dt="2022-03-10T17:01:33.730" v="9161" actId="1076"/>
          <ac:spMkLst>
            <pc:docMk/>
            <pc:sldMk cId="293874914" sldId="321"/>
            <ac:spMk id="9" creationId="{860BECD8-C24B-4AF3-9FE5-50B232840A41}"/>
          </ac:spMkLst>
        </pc:spChg>
        <pc:spChg chg="mod">
          <ac:chgData name="ludovica@skillselevationfhb.com" userId="d66ab3223affaa58" providerId="LiveId" clId="{1E49CFCF-41C2-4A28-9A6C-2AE4C6DAE613}" dt="2022-03-10T17:01:35.703" v="9162" actId="1076"/>
          <ac:spMkLst>
            <pc:docMk/>
            <pc:sldMk cId="293874914" sldId="321"/>
            <ac:spMk id="12" creationId="{18BDBFD5-1C80-43A2-A299-7E3B9A8981DB}"/>
          </ac:spMkLst>
        </pc:spChg>
        <pc:picChg chg="add del mod">
          <ac:chgData name="ludovica@skillselevationfhb.com" userId="d66ab3223affaa58" providerId="LiveId" clId="{1E49CFCF-41C2-4A28-9A6C-2AE4C6DAE613}" dt="2022-03-10T15:03:48.097" v="6921" actId="21"/>
          <ac:picMkLst>
            <pc:docMk/>
            <pc:sldMk cId="293874914" sldId="321"/>
            <ac:picMk id="15362" creationId="{D924C45D-B64C-420C-91C7-8A544156B600}"/>
          </ac:picMkLst>
        </pc:picChg>
        <pc:picChg chg="add mod">
          <ac:chgData name="ludovica@skillselevationfhb.com" userId="d66ab3223affaa58" providerId="LiveId" clId="{1E49CFCF-41C2-4A28-9A6C-2AE4C6DAE613}" dt="2022-03-11T08:44:04.332" v="9615" actId="1076"/>
          <ac:picMkLst>
            <pc:docMk/>
            <pc:sldMk cId="293874914" sldId="321"/>
            <ac:picMk id="15364" creationId="{79DEDFC1-08FD-46BF-ABEF-23F25BD8EE1F}"/>
          </ac:picMkLst>
        </pc:picChg>
      </pc:sldChg>
      <pc:sldChg chg="addSp delSp modSp add mod ord">
        <pc:chgData name="ludovica@skillselevationfhb.com" userId="d66ab3223affaa58" providerId="LiveId" clId="{1E49CFCF-41C2-4A28-9A6C-2AE4C6DAE613}" dt="2022-03-11T08:44:01.836" v="9614" actId="1076"/>
        <pc:sldMkLst>
          <pc:docMk/>
          <pc:sldMk cId="535463766" sldId="322"/>
        </pc:sldMkLst>
        <pc:spChg chg="mod">
          <ac:chgData name="ludovica@skillselevationfhb.com" userId="d66ab3223affaa58" providerId="LiveId" clId="{1E49CFCF-41C2-4A28-9A6C-2AE4C6DAE613}" dt="2022-03-10T14:48:55.187" v="6866" actId="1076"/>
          <ac:spMkLst>
            <pc:docMk/>
            <pc:sldMk cId="535463766" sldId="322"/>
            <ac:spMk id="9" creationId="{860BECD8-C24B-4AF3-9FE5-50B232840A41}"/>
          </ac:spMkLst>
        </pc:spChg>
        <pc:spChg chg="mod">
          <ac:chgData name="ludovica@skillselevationfhb.com" userId="d66ab3223affaa58" providerId="LiveId" clId="{1E49CFCF-41C2-4A28-9A6C-2AE4C6DAE613}" dt="2022-03-10T14:49:03.284" v="6868" actId="14100"/>
          <ac:spMkLst>
            <pc:docMk/>
            <pc:sldMk cId="535463766" sldId="322"/>
            <ac:spMk id="12" creationId="{18BDBFD5-1C80-43A2-A299-7E3B9A8981DB}"/>
          </ac:spMkLst>
        </pc:spChg>
        <pc:picChg chg="add del mod">
          <ac:chgData name="ludovica@skillselevationfhb.com" userId="d66ab3223affaa58" providerId="LiveId" clId="{1E49CFCF-41C2-4A28-9A6C-2AE4C6DAE613}" dt="2022-03-10T15:14:10.058" v="6938" actId="21"/>
          <ac:picMkLst>
            <pc:docMk/>
            <pc:sldMk cId="535463766" sldId="322"/>
            <ac:picMk id="14338" creationId="{58E87811-5DE1-4A9D-B7DD-4ED7E1B6C752}"/>
          </ac:picMkLst>
        </pc:picChg>
        <pc:picChg chg="add mod">
          <ac:chgData name="ludovica@skillselevationfhb.com" userId="d66ab3223affaa58" providerId="LiveId" clId="{1E49CFCF-41C2-4A28-9A6C-2AE4C6DAE613}" dt="2022-03-11T08:44:01.836" v="9614" actId="1076"/>
          <ac:picMkLst>
            <pc:docMk/>
            <pc:sldMk cId="535463766" sldId="322"/>
            <ac:picMk id="14340" creationId="{32BBC652-33B5-4767-BE49-4630A13D848A}"/>
          </ac:picMkLst>
        </pc:picChg>
      </pc:sldChg>
      <pc:sldChg chg="addSp delSp modSp add mod ord">
        <pc:chgData name="ludovica@skillselevationfhb.com" userId="d66ab3223affaa58" providerId="LiveId" clId="{1E49CFCF-41C2-4A28-9A6C-2AE4C6DAE613}" dt="2022-03-10T15:18:12.043" v="6953" actId="21"/>
        <pc:sldMkLst>
          <pc:docMk/>
          <pc:sldMk cId="2775540463" sldId="323"/>
        </pc:sldMkLst>
        <pc:spChg chg="mod">
          <ac:chgData name="ludovica@skillselevationfhb.com" userId="d66ab3223affaa58" providerId="LiveId" clId="{1E49CFCF-41C2-4A28-9A6C-2AE4C6DAE613}" dt="2022-03-10T13:26:43.349" v="6579" actId="1076"/>
          <ac:spMkLst>
            <pc:docMk/>
            <pc:sldMk cId="2775540463" sldId="323"/>
            <ac:spMk id="9" creationId="{860BECD8-C24B-4AF3-9FE5-50B232840A41}"/>
          </ac:spMkLst>
        </pc:spChg>
        <pc:spChg chg="add del">
          <ac:chgData name="ludovica@skillselevationfhb.com" userId="d66ab3223affaa58" providerId="LiveId" clId="{1E49CFCF-41C2-4A28-9A6C-2AE4C6DAE613}" dt="2022-03-10T14:52:26.736" v="6876" actId="22"/>
          <ac:spMkLst>
            <pc:docMk/>
            <pc:sldMk cId="2775540463" sldId="323"/>
            <ac:spMk id="11" creationId="{BAF780C8-810F-41C3-B3CB-6C0D2D05B823}"/>
          </ac:spMkLst>
        </pc:spChg>
        <pc:spChg chg="mod">
          <ac:chgData name="ludovica@skillselevationfhb.com" userId="d66ab3223affaa58" providerId="LiveId" clId="{1E49CFCF-41C2-4A28-9A6C-2AE4C6DAE613}" dt="2022-03-10T14:32:31.542" v="6825" actId="14100"/>
          <ac:spMkLst>
            <pc:docMk/>
            <pc:sldMk cId="2775540463" sldId="323"/>
            <ac:spMk id="12" creationId="{18BDBFD5-1C80-43A2-A299-7E3B9A8981DB}"/>
          </ac:spMkLst>
        </pc:spChg>
        <pc:picChg chg="add del mod">
          <ac:chgData name="ludovica@skillselevationfhb.com" userId="d66ab3223affaa58" providerId="LiveId" clId="{1E49CFCF-41C2-4A28-9A6C-2AE4C6DAE613}" dt="2022-03-10T15:18:12.043" v="6953" actId="21"/>
          <ac:picMkLst>
            <pc:docMk/>
            <pc:sldMk cId="2775540463" sldId="323"/>
            <ac:picMk id="13" creationId="{418D7F72-E850-4024-9D24-5A7639035595}"/>
          </ac:picMkLst>
        </pc:picChg>
        <pc:picChg chg="add del mod">
          <ac:chgData name="ludovica@skillselevationfhb.com" userId="d66ab3223affaa58" providerId="LiveId" clId="{1E49CFCF-41C2-4A28-9A6C-2AE4C6DAE613}" dt="2022-03-10T14:29:37.460" v="6727" actId="478"/>
          <ac:picMkLst>
            <pc:docMk/>
            <pc:sldMk cId="2775540463" sldId="323"/>
            <ac:picMk id="12290" creationId="{09A1D156-6D62-447C-A57A-C6035783F22B}"/>
          </ac:picMkLst>
        </pc:picChg>
        <pc:picChg chg="add del mod">
          <ac:chgData name="ludovica@skillselevationfhb.com" userId="d66ab3223affaa58" providerId="LiveId" clId="{1E49CFCF-41C2-4A28-9A6C-2AE4C6DAE613}" dt="2022-03-10T14:32:11.600" v="6817" actId="478"/>
          <ac:picMkLst>
            <pc:docMk/>
            <pc:sldMk cId="2775540463" sldId="323"/>
            <ac:picMk id="12292" creationId="{17D9888C-0F24-44F8-9265-1443BDB7B9BF}"/>
          </ac:picMkLst>
        </pc:picChg>
        <pc:picChg chg="add mod">
          <ac:chgData name="ludovica@skillselevationfhb.com" userId="d66ab3223affaa58" providerId="LiveId" clId="{1E49CFCF-41C2-4A28-9A6C-2AE4C6DAE613}" dt="2022-03-10T15:03:04.119" v="6917" actId="1076"/>
          <ac:picMkLst>
            <pc:docMk/>
            <pc:sldMk cId="2775540463" sldId="323"/>
            <ac:picMk id="12294" creationId="{C8D9BB61-EB1A-4A8C-B7E0-2E8D2CA33608}"/>
          </ac:picMkLst>
        </pc:picChg>
      </pc:sldChg>
      <pc:sldChg chg="addSp delSp modSp add mod">
        <pc:chgData name="ludovica@skillselevationfhb.com" userId="d66ab3223affaa58" providerId="LiveId" clId="{1E49CFCF-41C2-4A28-9A6C-2AE4C6DAE613}" dt="2022-03-10T16:02:21.978" v="6961" actId="21"/>
        <pc:sldMkLst>
          <pc:docMk/>
          <pc:sldMk cId="3653973734" sldId="324"/>
        </pc:sldMkLst>
        <pc:spChg chg="mod">
          <ac:chgData name="ludovica@skillselevationfhb.com" userId="d66ab3223affaa58" providerId="LiveId" clId="{1E49CFCF-41C2-4A28-9A6C-2AE4C6DAE613}" dt="2022-03-10T15:02:31.686" v="6912" actId="20577"/>
          <ac:spMkLst>
            <pc:docMk/>
            <pc:sldMk cId="3653973734" sldId="324"/>
            <ac:spMk id="12" creationId="{18BDBFD5-1C80-43A2-A299-7E3B9A8981DB}"/>
          </ac:spMkLst>
        </pc:spChg>
        <pc:picChg chg="add mod">
          <ac:chgData name="ludovica@skillselevationfhb.com" userId="d66ab3223affaa58" providerId="LiveId" clId="{1E49CFCF-41C2-4A28-9A6C-2AE4C6DAE613}" dt="2022-03-10T15:18:31.214" v="6958" actId="1076"/>
          <ac:picMkLst>
            <pc:docMk/>
            <pc:sldMk cId="3653973734" sldId="324"/>
            <ac:picMk id="10" creationId="{B1CBBFBB-B2B2-4FF7-87F5-9D9CACB98280}"/>
          </ac:picMkLst>
        </pc:picChg>
        <pc:picChg chg="add del mod">
          <ac:chgData name="ludovica@skillselevationfhb.com" userId="d66ab3223affaa58" providerId="LiveId" clId="{1E49CFCF-41C2-4A28-9A6C-2AE4C6DAE613}" dt="2022-03-10T16:02:21.978" v="6961" actId="21"/>
          <ac:picMkLst>
            <pc:docMk/>
            <pc:sldMk cId="3653973734" sldId="324"/>
            <ac:picMk id="10242" creationId="{383B1CDE-577E-4506-B82A-76856B04AB8D}"/>
          </ac:picMkLst>
        </pc:picChg>
        <pc:picChg chg="add del mod">
          <ac:chgData name="ludovica@skillselevationfhb.com" userId="d66ab3223affaa58" providerId="LiveId" clId="{1E49CFCF-41C2-4A28-9A6C-2AE4C6DAE613}" dt="2022-03-10T15:17:33.587" v="6948" actId="21"/>
          <ac:picMkLst>
            <pc:docMk/>
            <pc:sldMk cId="3653973734" sldId="324"/>
            <ac:picMk id="10244" creationId="{0D981382-26DC-4DD2-A94E-5C51EECB9CA8}"/>
          </ac:picMkLst>
        </pc:picChg>
      </pc:sldChg>
      <pc:sldChg chg="addSp delSp modSp add mod">
        <pc:chgData name="ludovica@skillselevationfhb.com" userId="d66ab3223affaa58" providerId="LiveId" clId="{1E49CFCF-41C2-4A28-9A6C-2AE4C6DAE613}" dt="2022-03-10T14:34:06.269" v="6841" actId="1076"/>
        <pc:sldMkLst>
          <pc:docMk/>
          <pc:sldMk cId="2930595632" sldId="325"/>
        </pc:sldMkLst>
        <pc:spChg chg="mod">
          <ac:chgData name="ludovica@skillselevationfhb.com" userId="d66ab3223affaa58" providerId="LiveId" clId="{1E49CFCF-41C2-4A28-9A6C-2AE4C6DAE613}" dt="2022-03-10T14:34:01.659" v="6839" actId="1076"/>
          <ac:spMkLst>
            <pc:docMk/>
            <pc:sldMk cId="2930595632" sldId="325"/>
            <ac:spMk id="9" creationId="{860BECD8-C24B-4AF3-9FE5-50B232840A41}"/>
          </ac:spMkLst>
        </pc:spChg>
        <pc:spChg chg="mod">
          <ac:chgData name="ludovica@skillselevationfhb.com" userId="d66ab3223affaa58" providerId="LiveId" clId="{1E49CFCF-41C2-4A28-9A6C-2AE4C6DAE613}" dt="2022-03-10T14:34:03.903" v="6840" actId="1076"/>
          <ac:spMkLst>
            <pc:docMk/>
            <pc:sldMk cId="2930595632" sldId="325"/>
            <ac:spMk id="12" creationId="{18BDBFD5-1C80-43A2-A299-7E3B9A8981DB}"/>
          </ac:spMkLst>
        </pc:spChg>
        <pc:picChg chg="add mod">
          <ac:chgData name="ludovica@skillselevationfhb.com" userId="d66ab3223affaa58" providerId="LiveId" clId="{1E49CFCF-41C2-4A28-9A6C-2AE4C6DAE613}" dt="2022-03-10T14:34:06.269" v="6841" actId="1076"/>
          <ac:picMkLst>
            <pc:docMk/>
            <pc:sldMk cId="2930595632" sldId="325"/>
            <ac:picMk id="3" creationId="{5976284C-33A8-4281-AC8B-9FEAE6B9901E}"/>
          </ac:picMkLst>
        </pc:picChg>
        <pc:picChg chg="del">
          <ac:chgData name="ludovica@skillselevationfhb.com" userId="d66ab3223affaa58" providerId="LiveId" clId="{1E49CFCF-41C2-4A28-9A6C-2AE4C6DAE613}" dt="2022-03-10T12:37:01.755" v="6094" actId="478"/>
          <ac:picMkLst>
            <pc:docMk/>
            <pc:sldMk cId="2930595632" sldId="325"/>
            <ac:picMk id="11266" creationId="{637C871B-6BF2-4477-AB09-4BEC97BD009F}"/>
          </ac:picMkLst>
        </pc:picChg>
      </pc:sldChg>
      <pc:sldChg chg="addSp delSp modSp add mod">
        <pc:chgData name="ludovica@skillselevationfhb.com" userId="d66ab3223affaa58" providerId="LiveId" clId="{1E49CFCF-41C2-4A28-9A6C-2AE4C6DAE613}" dt="2022-03-10T14:35:31.871" v="6847" actId="1076"/>
        <pc:sldMkLst>
          <pc:docMk/>
          <pc:sldMk cId="755046246" sldId="326"/>
        </pc:sldMkLst>
        <pc:spChg chg="mod">
          <ac:chgData name="ludovica@skillselevationfhb.com" userId="d66ab3223affaa58" providerId="LiveId" clId="{1E49CFCF-41C2-4A28-9A6C-2AE4C6DAE613}" dt="2022-03-10T14:34:10.025" v="6842" actId="1076"/>
          <ac:spMkLst>
            <pc:docMk/>
            <pc:sldMk cId="755046246" sldId="326"/>
            <ac:spMk id="9" creationId="{860BECD8-C24B-4AF3-9FE5-50B232840A41}"/>
          </ac:spMkLst>
        </pc:spChg>
        <pc:spChg chg="add del">
          <ac:chgData name="ludovica@skillselevationfhb.com" userId="d66ab3223affaa58" providerId="LiveId" clId="{1E49CFCF-41C2-4A28-9A6C-2AE4C6DAE613}" dt="2022-03-10T12:51:06.381" v="6572" actId="21"/>
          <ac:spMkLst>
            <pc:docMk/>
            <pc:sldMk cId="755046246" sldId="326"/>
            <ac:spMk id="11" creationId="{FA0041D5-73F2-4E90-8737-4F176B473476}"/>
          </ac:spMkLst>
        </pc:spChg>
        <pc:spChg chg="mod">
          <ac:chgData name="ludovica@skillselevationfhb.com" userId="d66ab3223affaa58" providerId="LiveId" clId="{1E49CFCF-41C2-4A28-9A6C-2AE4C6DAE613}" dt="2022-03-10T14:35:14.959" v="6845" actId="14100"/>
          <ac:spMkLst>
            <pc:docMk/>
            <pc:sldMk cId="755046246" sldId="326"/>
            <ac:spMk id="12" creationId="{18BDBFD5-1C80-43A2-A299-7E3B9A8981DB}"/>
          </ac:spMkLst>
        </pc:spChg>
        <pc:picChg chg="del">
          <ac:chgData name="ludovica@skillselevationfhb.com" userId="d66ab3223affaa58" providerId="LiveId" clId="{1E49CFCF-41C2-4A28-9A6C-2AE4C6DAE613}" dt="2022-03-10T12:38:11.064" v="6107" actId="21"/>
          <ac:picMkLst>
            <pc:docMk/>
            <pc:sldMk cId="755046246" sldId="326"/>
            <ac:picMk id="3" creationId="{5976284C-33A8-4281-AC8B-9FEAE6B9901E}"/>
          </ac:picMkLst>
        </pc:picChg>
        <pc:picChg chg="add mod">
          <ac:chgData name="ludovica@skillselevationfhb.com" userId="d66ab3223affaa58" providerId="LiveId" clId="{1E49CFCF-41C2-4A28-9A6C-2AE4C6DAE613}" dt="2022-03-10T14:35:31.871" v="6847" actId="1076"/>
          <ac:picMkLst>
            <pc:docMk/>
            <pc:sldMk cId="755046246" sldId="326"/>
            <ac:picMk id="4" creationId="{ECEE2A0E-1B73-4108-9CE6-BF3162C74B9D}"/>
          </ac:picMkLst>
        </pc:picChg>
      </pc:sldChg>
      <pc:sldChg chg="addSp delSp modSp add mod ord">
        <pc:chgData name="ludovica@skillselevationfhb.com" userId="d66ab3223affaa58" providerId="LiveId" clId="{1E49CFCF-41C2-4A28-9A6C-2AE4C6DAE613}" dt="2022-03-11T11:11:30.276" v="10819" actId="20578"/>
        <pc:sldMkLst>
          <pc:docMk/>
          <pc:sldMk cId="1416177311" sldId="327"/>
        </pc:sldMkLst>
        <pc:spChg chg="del mod">
          <ac:chgData name="ludovica@skillselevationfhb.com" userId="d66ab3223affaa58" providerId="LiveId" clId="{1E49CFCF-41C2-4A28-9A6C-2AE4C6DAE613}" dt="2022-03-10T14:24:23.417" v="6692"/>
          <ac:spMkLst>
            <pc:docMk/>
            <pc:sldMk cId="1416177311" sldId="327"/>
            <ac:spMk id="12" creationId="{F1F6FABA-B249-425A-B5E5-B3870B6E149C}"/>
          </ac:spMkLst>
        </pc:spChg>
        <pc:spChg chg="mod">
          <ac:chgData name="ludovica@skillselevationfhb.com" userId="d66ab3223affaa58" providerId="LiveId" clId="{1E49CFCF-41C2-4A28-9A6C-2AE4C6DAE613}" dt="2022-03-10T14:24:20.306" v="6690" actId="20577"/>
          <ac:spMkLst>
            <pc:docMk/>
            <pc:sldMk cId="1416177311" sldId="327"/>
            <ac:spMk id="18" creationId="{DDCB5C4B-3FE5-4B99-B867-3A575DC4F78E}"/>
          </ac:spMkLst>
        </pc:spChg>
        <pc:spChg chg="add del mod">
          <ac:chgData name="ludovica@skillselevationfhb.com" userId="d66ab3223affaa58" providerId="LiveId" clId="{1E49CFCF-41C2-4A28-9A6C-2AE4C6DAE613}" dt="2022-03-10T16:32:39.109" v="8220"/>
          <ac:spMkLst>
            <pc:docMk/>
            <pc:sldMk cId="1416177311" sldId="327"/>
            <ac:spMk id="20" creationId="{73E2709C-3FD8-4143-B319-650FC309F273}"/>
          </ac:spMkLst>
        </pc:spChg>
        <pc:spChg chg="mod">
          <ac:chgData name="ludovica@skillselevationfhb.com" userId="d66ab3223affaa58" providerId="LiveId" clId="{1E49CFCF-41C2-4A28-9A6C-2AE4C6DAE613}" dt="2022-03-10T16:34:45.272" v="8267" actId="20577"/>
          <ac:spMkLst>
            <pc:docMk/>
            <pc:sldMk cId="1416177311" sldId="327"/>
            <ac:spMk id="32" creationId="{0CE7BC70-096B-4E70-9609-5C487768B159}"/>
          </ac:spMkLst>
        </pc:spChg>
        <pc:spChg chg="del mod">
          <ac:chgData name="ludovica@skillselevationfhb.com" userId="d66ab3223affaa58" providerId="LiveId" clId="{1E49CFCF-41C2-4A28-9A6C-2AE4C6DAE613}" dt="2022-03-10T16:20:11.901" v="7760" actId="21"/>
          <ac:spMkLst>
            <pc:docMk/>
            <pc:sldMk cId="1416177311" sldId="327"/>
            <ac:spMk id="34" creationId="{D1D2DFB1-1C8D-4863-A0C1-EFFC3352A2D2}"/>
          </ac:spMkLst>
        </pc:spChg>
        <pc:picChg chg="add mod">
          <ac:chgData name="ludovica@skillselevationfhb.com" userId="d66ab3223affaa58" providerId="LiveId" clId="{1E49CFCF-41C2-4A28-9A6C-2AE4C6DAE613}" dt="2022-03-10T17:43:12.928" v="9596" actId="1076"/>
          <ac:picMkLst>
            <pc:docMk/>
            <pc:sldMk cId="1416177311" sldId="327"/>
            <ac:picMk id="4" creationId="{A5560CA1-284E-4FE7-A3BC-BE806F09F021}"/>
          </ac:picMkLst>
        </pc:picChg>
        <pc:picChg chg="add del mod">
          <ac:chgData name="ludovica@skillselevationfhb.com" userId="d66ab3223affaa58" providerId="LiveId" clId="{1E49CFCF-41C2-4A28-9A6C-2AE4C6DAE613}" dt="2022-03-10T16:08:46.323" v="7239" actId="478"/>
          <ac:picMkLst>
            <pc:docMk/>
            <pc:sldMk cId="1416177311" sldId="327"/>
            <ac:picMk id="1026" creationId="{F4712CDA-C4B5-4DE4-B508-A576ACBA672F}"/>
          </ac:picMkLst>
        </pc:picChg>
        <pc:picChg chg="add del mod">
          <ac:chgData name="ludovica@skillselevationfhb.com" userId="d66ab3223affaa58" providerId="LiveId" clId="{1E49CFCF-41C2-4A28-9A6C-2AE4C6DAE613}" dt="2022-03-10T17:40:31.446" v="9564" actId="21"/>
          <ac:picMkLst>
            <pc:docMk/>
            <pc:sldMk cId="1416177311" sldId="327"/>
            <ac:picMk id="1028" creationId="{5543BE8A-1851-4211-8EC8-E497C4311A14}"/>
          </ac:picMkLst>
        </pc:picChg>
        <pc:picChg chg="add del mod">
          <ac:chgData name="ludovica@skillselevationfhb.com" userId="d66ab3223affaa58" providerId="LiveId" clId="{1E49CFCF-41C2-4A28-9A6C-2AE4C6DAE613}" dt="2022-03-10T16:24:08.717" v="7924" actId="21"/>
          <ac:picMkLst>
            <pc:docMk/>
            <pc:sldMk cId="1416177311" sldId="327"/>
            <ac:picMk id="1030" creationId="{6D8A6A07-1C08-40A0-962C-9F0A492BB202}"/>
          </ac:picMkLst>
        </pc:picChg>
        <pc:picChg chg="add mod">
          <ac:chgData name="ludovica@skillselevationfhb.com" userId="d66ab3223affaa58" providerId="LiveId" clId="{1E49CFCF-41C2-4A28-9A6C-2AE4C6DAE613}" dt="2022-03-10T17:43:24.088" v="9599" actId="1076"/>
          <ac:picMkLst>
            <pc:docMk/>
            <pc:sldMk cId="1416177311" sldId="327"/>
            <ac:picMk id="1032" creationId="{24093F09-7B12-4963-9093-2459F60E7F88}"/>
          </ac:picMkLst>
        </pc:picChg>
        <pc:picChg chg="add del">
          <ac:chgData name="ludovica@skillselevationfhb.com" userId="d66ab3223affaa58" providerId="LiveId" clId="{1E49CFCF-41C2-4A28-9A6C-2AE4C6DAE613}" dt="2022-03-10T16:23:51.007" v="7920" actId="21"/>
          <ac:picMkLst>
            <pc:docMk/>
            <pc:sldMk cId="1416177311" sldId="327"/>
            <ac:picMk id="1034" creationId="{89BF9893-DCC3-4C3B-A17F-586EBEEAD04E}"/>
          </ac:picMkLst>
        </pc:picChg>
        <pc:picChg chg="add mod">
          <ac:chgData name="ludovica@skillselevationfhb.com" userId="d66ab3223affaa58" providerId="LiveId" clId="{1E49CFCF-41C2-4A28-9A6C-2AE4C6DAE613}" dt="2022-03-10T17:43:19.461" v="9598" actId="1076"/>
          <ac:picMkLst>
            <pc:docMk/>
            <pc:sldMk cId="1416177311" sldId="327"/>
            <ac:picMk id="1036" creationId="{615B0F0B-238F-4C0D-BC3D-C6D99B29BC89}"/>
          </ac:picMkLst>
        </pc:picChg>
        <pc:picChg chg="add del">
          <ac:chgData name="ludovica@skillselevationfhb.com" userId="d66ab3223affaa58" providerId="LiveId" clId="{1E49CFCF-41C2-4A28-9A6C-2AE4C6DAE613}" dt="2022-03-10T16:24:57.449" v="7926" actId="21"/>
          <ac:picMkLst>
            <pc:docMk/>
            <pc:sldMk cId="1416177311" sldId="327"/>
            <ac:picMk id="1038" creationId="{DC97AAF2-96F8-4E3C-82E9-4FF4E4B4C154}"/>
          </ac:picMkLst>
        </pc:picChg>
        <pc:picChg chg="add del mod">
          <ac:chgData name="ludovica@skillselevationfhb.com" userId="d66ab3223affaa58" providerId="LiveId" clId="{1E49CFCF-41C2-4A28-9A6C-2AE4C6DAE613}" dt="2022-03-10T16:25:36.273" v="7929" actId="21"/>
          <ac:picMkLst>
            <pc:docMk/>
            <pc:sldMk cId="1416177311" sldId="327"/>
            <ac:picMk id="1040" creationId="{4AD42649-0107-4E22-89F1-E14ED2C70BBD}"/>
          </ac:picMkLst>
        </pc:picChg>
        <pc:picChg chg="add mod">
          <ac:chgData name="ludovica@skillselevationfhb.com" userId="d66ab3223affaa58" providerId="LiveId" clId="{1E49CFCF-41C2-4A28-9A6C-2AE4C6DAE613}" dt="2022-03-10T17:43:27.799" v="9600" actId="1076"/>
          <ac:picMkLst>
            <pc:docMk/>
            <pc:sldMk cId="1416177311" sldId="327"/>
            <ac:picMk id="1042" creationId="{26B97664-1BD0-4606-9A2D-4DB5A07A4786}"/>
          </ac:picMkLst>
        </pc:picChg>
        <pc:picChg chg="add del mod">
          <ac:chgData name="ludovica@skillselevationfhb.com" userId="d66ab3223affaa58" providerId="LiveId" clId="{1E49CFCF-41C2-4A28-9A6C-2AE4C6DAE613}" dt="2022-03-10T16:29:55.026" v="8172" actId="21"/>
          <ac:picMkLst>
            <pc:docMk/>
            <pc:sldMk cId="1416177311" sldId="327"/>
            <ac:picMk id="1044" creationId="{754A135A-3C51-41F6-A436-DE3D2E75A53B}"/>
          </ac:picMkLst>
        </pc:picChg>
        <pc:picChg chg="add mod">
          <ac:chgData name="ludovica@skillselevationfhb.com" userId="d66ab3223affaa58" providerId="LiveId" clId="{1E49CFCF-41C2-4A28-9A6C-2AE4C6DAE613}" dt="2022-03-10T17:43:08.366" v="9595" actId="1076"/>
          <ac:picMkLst>
            <pc:docMk/>
            <pc:sldMk cId="1416177311" sldId="327"/>
            <ac:picMk id="1046" creationId="{9DDE9C65-9FCB-4D1E-8DD9-BB032B6FBE43}"/>
          </ac:picMkLst>
        </pc:picChg>
        <pc:picChg chg="add del mod">
          <ac:chgData name="ludovica@skillselevationfhb.com" userId="d66ab3223affaa58" providerId="LiveId" clId="{1E49CFCF-41C2-4A28-9A6C-2AE4C6DAE613}" dt="2022-03-10T17:42:57.637" v="9592" actId="21"/>
          <ac:picMkLst>
            <pc:docMk/>
            <pc:sldMk cId="1416177311" sldId="327"/>
            <ac:picMk id="1048" creationId="{E8959B88-82A3-4E3C-AB0D-87D6273536B8}"/>
          </ac:picMkLst>
        </pc:picChg>
      </pc:sldChg>
      <pc:sldChg chg="addSp delSp modSp add mod ord">
        <pc:chgData name="ludovica@skillselevationfhb.com" userId="d66ab3223affaa58" providerId="LiveId" clId="{1E49CFCF-41C2-4A28-9A6C-2AE4C6DAE613}" dt="2022-03-11T11:11:29.100" v="10818" actId="20578"/>
        <pc:sldMkLst>
          <pc:docMk/>
          <pc:sldMk cId="3748459981" sldId="328"/>
        </pc:sldMkLst>
        <pc:spChg chg="add mod">
          <ac:chgData name="ludovica@skillselevationfhb.com" userId="d66ab3223affaa58" providerId="LiveId" clId="{1E49CFCF-41C2-4A28-9A6C-2AE4C6DAE613}" dt="2022-03-10T16:47:36.943" v="8469" actId="1076"/>
          <ac:spMkLst>
            <pc:docMk/>
            <pc:sldMk cId="3748459981" sldId="328"/>
            <ac:spMk id="8" creationId="{FA9884F6-F9AE-46A8-B3D9-A05B2DAC9524}"/>
          </ac:spMkLst>
        </pc:spChg>
        <pc:spChg chg="mod">
          <ac:chgData name="ludovica@skillselevationfhb.com" userId="d66ab3223affaa58" providerId="LiveId" clId="{1E49CFCF-41C2-4A28-9A6C-2AE4C6DAE613}" dt="2022-03-10T14:24:40.882" v="6706" actId="20577"/>
          <ac:spMkLst>
            <pc:docMk/>
            <pc:sldMk cId="3748459981" sldId="328"/>
            <ac:spMk id="9" creationId="{860BECD8-C24B-4AF3-9FE5-50B232840A41}"/>
          </ac:spMkLst>
        </pc:spChg>
        <pc:spChg chg="del mod">
          <ac:chgData name="ludovica@skillselevationfhb.com" userId="d66ab3223affaa58" providerId="LiveId" clId="{1E49CFCF-41C2-4A28-9A6C-2AE4C6DAE613}" dt="2022-03-10T14:24:42.162" v="6708"/>
          <ac:spMkLst>
            <pc:docMk/>
            <pc:sldMk cId="3748459981" sldId="328"/>
            <ac:spMk id="10" creationId="{97EAF0DC-B76E-433D-AC33-B79E0A563A13}"/>
          </ac:spMkLst>
        </pc:spChg>
        <pc:picChg chg="add mod">
          <ac:chgData name="ludovica@skillselevationfhb.com" userId="d66ab3223affaa58" providerId="LiveId" clId="{1E49CFCF-41C2-4A28-9A6C-2AE4C6DAE613}" dt="2022-03-10T16:46:49.714" v="8464" actId="1076"/>
          <ac:picMkLst>
            <pc:docMk/>
            <pc:sldMk cId="3748459981" sldId="328"/>
            <ac:picMk id="2050" creationId="{5758A6FC-0A82-4020-94D5-4C8F88FCDD22}"/>
          </ac:picMkLst>
        </pc:picChg>
        <pc:picChg chg="add mod">
          <ac:chgData name="ludovica@skillselevationfhb.com" userId="d66ab3223affaa58" providerId="LiveId" clId="{1E49CFCF-41C2-4A28-9A6C-2AE4C6DAE613}" dt="2022-03-10T16:46:51.860" v="8465" actId="1076"/>
          <ac:picMkLst>
            <pc:docMk/>
            <pc:sldMk cId="3748459981" sldId="328"/>
            <ac:picMk id="2052" creationId="{DB64D310-6AF0-4292-B50C-1FDD874852B3}"/>
          </ac:picMkLst>
        </pc:picChg>
      </pc:sldChg>
      <pc:sldChg chg="addSp delSp modSp add mod ord">
        <pc:chgData name="ludovica@skillselevationfhb.com" userId="d66ab3223affaa58" providerId="LiveId" clId="{1E49CFCF-41C2-4A28-9A6C-2AE4C6DAE613}" dt="2022-03-10T15:17:51.393" v="6951" actId="1076"/>
        <pc:sldMkLst>
          <pc:docMk/>
          <pc:sldMk cId="2493457562" sldId="329"/>
        </pc:sldMkLst>
        <pc:spChg chg="mod">
          <ac:chgData name="ludovica@skillselevationfhb.com" userId="d66ab3223affaa58" providerId="LiveId" clId="{1E49CFCF-41C2-4A28-9A6C-2AE4C6DAE613}" dt="2022-03-10T14:33:16.482" v="6834" actId="20577"/>
          <ac:spMkLst>
            <pc:docMk/>
            <pc:sldMk cId="2493457562" sldId="329"/>
            <ac:spMk id="12" creationId="{18BDBFD5-1C80-43A2-A299-7E3B9A8981DB}"/>
          </ac:spMkLst>
        </pc:spChg>
        <pc:picChg chg="add mod">
          <ac:chgData name="ludovica@skillselevationfhb.com" userId="d66ab3223affaa58" providerId="LiveId" clId="{1E49CFCF-41C2-4A28-9A6C-2AE4C6DAE613}" dt="2022-03-10T15:17:51.393" v="6951" actId="1076"/>
          <ac:picMkLst>
            <pc:docMk/>
            <pc:sldMk cId="2493457562" sldId="329"/>
            <ac:picMk id="10" creationId="{F0B472F2-FF4B-4EC4-ABE3-BBD1C5905C87}"/>
          </ac:picMkLst>
        </pc:picChg>
        <pc:picChg chg="add del mod">
          <ac:chgData name="ludovica@skillselevationfhb.com" userId="d66ab3223affaa58" providerId="LiveId" clId="{1E49CFCF-41C2-4A28-9A6C-2AE4C6DAE613}" dt="2022-03-10T15:12:33.271" v="6931" actId="21"/>
          <ac:picMkLst>
            <pc:docMk/>
            <pc:sldMk cId="2493457562" sldId="329"/>
            <ac:picMk id="13314" creationId="{CE29D193-F6D2-40A5-9B36-C040977D4105}"/>
          </ac:picMkLst>
        </pc:picChg>
        <pc:picChg chg="add del mod">
          <ac:chgData name="ludovica@skillselevationfhb.com" userId="d66ab3223affaa58" providerId="LiveId" clId="{1E49CFCF-41C2-4A28-9A6C-2AE4C6DAE613}" dt="2022-03-10T15:17:37.382" v="6949" actId="478"/>
          <ac:picMkLst>
            <pc:docMk/>
            <pc:sldMk cId="2493457562" sldId="329"/>
            <ac:picMk id="13316" creationId="{067D22CE-FF52-4A4C-B70A-1438F50C9F73}"/>
          </ac:picMkLst>
        </pc:picChg>
      </pc:sldChg>
      <pc:sldChg chg="modSp add mod ord">
        <pc:chgData name="ludovica@skillselevationfhb.com" userId="d66ab3223affaa58" providerId="LiveId" clId="{1E49CFCF-41C2-4A28-9A6C-2AE4C6DAE613}" dt="2022-03-16T13:34:18.977" v="11124" actId="20577"/>
        <pc:sldMkLst>
          <pc:docMk/>
          <pc:sldMk cId="1417230531" sldId="330"/>
        </pc:sldMkLst>
        <pc:spChg chg="mod">
          <ac:chgData name="ludovica@skillselevationfhb.com" userId="d66ab3223affaa58" providerId="LiveId" clId="{1E49CFCF-41C2-4A28-9A6C-2AE4C6DAE613}" dt="2022-03-16T13:34:18.977" v="11124" actId="20577"/>
          <ac:spMkLst>
            <pc:docMk/>
            <pc:sldMk cId="1417230531" sldId="330"/>
            <ac:spMk id="14" creationId="{0E21429E-2746-46D2-AA7C-D3EBF3087088}"/>
          </ac:spMkLst>
        </pc:spChg>
        <pc:spChg chg="mod">
          <ac:chgData name="ludovica@skillselevationfhb.com" userId="d66ab3223affaa58" providerId="LiveId" clId="{1E49CFCF-41C2-4A28-9A6C-2AE4C6DAE613}" dt="2022-03-11T08:53:52.706" v="9647" actId="20577"/>
          <ac:spMkLst>
            <pc:docMk/>
            <pc:sldMk cId="1417230531" sldId="330"/>
            <ac:spMk id="17" creationId="{38F59BD4-4CAA-4F4C-85FB-5C87043F4003}"/>
          </ac:spMkLst>
        </pc:spChg>
      </pc:sldChg>
      <pc:sldChg chg="addSp delSp modSp add mod">
        <pc:chgData name="ludovica@skillselevationfhb.com" userId="d66ab3223affaa58" providerId="LiveId" clId="{1E49CFCF-41C2-4A28-9A6C-2AE4C6DAE613}" dt="2022-03-14T10:55:40.216" v="11034" actId="20577"/>
        <pc:sldMkLst>
          <pc:docMk/>
          <pc:sldMk cId="3797119144" sldId="331"/>
        </pc:sldMkLst>
        <pc:spChg chg="mod">
          <ac:chgData name="ludovica@skillselevationfhb.com" userId="d66ab3223affaa58" providerId="LiveId" clId="{1E49CFCF-41C2-4A28-9A6C-2AE4C6DAE613}" dt="2022-03-11T11:00:34.017" v="10707" actId="1076"/>
          <ac:spMkLst>
            <pc:docMk/>
            <pc:sldMk cId="3797119144" sldId="331"/>
            <ac:spMk id="9" creationId="{860BECD8-C24B-4AF3-9FE5-50B232840A41}"/>
          </ac:spMkLst>
        </pc:spChg>
        <pc:spChg chg="mod">
          <ac:chgData name="ludovica@skillselevationfhb.com" userId="d66ab3223affaa58" providerId="LiveId" clId="{1E49CFCF-41C2-4A28-9A6C-2AE4C6DAE613}" dt="2022-03-14T10:55:40.216" v="11034" actId="20577"/>
          <ac:spMkLst>
            <pc:docMk/>
            <pc:sldMk cId="3797119144" sldId="331"/>
            <ac:spMk id="10" creationId="{97EAF0DC-B76E-433D-AC33-B79E0A563A13}"/>
          </ac:spMkLst>
        </pc:spChg>
        <pc:picChg chg="del">
          <ac:chgData name="ludovica@skillselevationfhb.com" userId="d66ab3223affaa58" providerId="LiveId" clId="{1E49CFCF-41C2-4A28-9A6C-2AE4C6DAE613}" dt="2022-03-11T11:00:52.639" v="10746" actId="21"/>
          <ac:picMkLst>
            <pc:docMk/>
            <pc:sldMk cId="3797119144" sldId="331"/>
            <ac:picMk id="3" creationId="{16476699-494A-4532-825A-8FDBB83DEC8B}"/>
          </ac:picMkLst>
        </pc:picChg>
        <pc:picChg chg="add del mod">
          <ac:chgData name="ludovica@skillselevationfhb.com" userId="d66ab3223affaa58" providerId="LiveId" clId="{1E49CFCF-41C2-4A28-9A6C-2AE4C6DAE613}" dt="2022-03-11T11:05:56.351" v="10773" actId="21"/>
          <ac:picMkLst>
            <pc:docMk/>
            <pc:sldMk cId="3797119144" sldId="331"/>
            <ac:picMk id="4" creationId="{470012BE-0A44-41B2-9D46-578391E29782}"/>
          </ac:picMkLst>
        </pc:picChg>
        <pc:picChg chg="add del mod">
          <ac:chgData name="ludovica@skillselevationfhb.com" userId="d66ab3223affaa58" providerId="LiveId" clId="{1E49CFCF-41C2-4A28-9A6C-2AE4C6DAE613}" dt="2022-03-11T11:06:26.220" v="10775" actId="478"/>
          <ac:picMkLst>
            <pc:docMk/>
            <pc:sldMk cId="3797119144" sldId="331"/>
            <ac:picMk id="6" creationId="{48C523D9-7626-44CC-8FD3-581856EF9D8C}"/>
          </ac:picMkLst>
        </pc:picChg>
        <pc:picChg chg="del">
          <ac:chgData name="ludovica@skillselevationfhb.com" userId="d66ab3223affaa58" providerId="LiveId" clId="{1E49CFCF-41C2-4A28-9A6C-2AE4C6DAE613}" dt="2022-03-11T11:00:54.195" v="10747" actId="21"/>
          <ac:picMkLst>
            <pc:docMk/>
            <pc:sldMk cId="3797119144" sldId="331"/>
            <ac:picMk id="8" creationId="{09E984DA-017A-4D35-87EC-B580CA904FAB}"/>
          </ac:picMkLst>
        </pc:picChg>
        <pc:picChg chg="add mod">
          <ac:chgData name="ludovica@skillselevationfhb.com" userId="d66ab3223affaa58" providerId="LiveId" clId="{1E49CFCF-41C2-4A28-9A6C-2AE4C6DAE613}" dt="2022-03-11T11:08:04.093" v="10811" actId="1076"/>
          <ac:picMkLst>
            <pc:docMk/>
            <pc:sldMk cId="3797119144" sldId="331"/>
            <ac:picMk id="11" creationId="{9AACD9D9-FBD2-478B-8A33-FAB7AEC54A78}"/>
          </ac:picMkLst>
        </pc:picChg>
      </pc:sldChg>
      <pc:sldChg chg="delSp modSp add mod">
        <pc:chgData name="ludovica@skillselevationfhb.com" userId="d66ab3223affaa58" providerId="LiveId" clId="{1E49CFCF-41C2-4A28-9A6C-2AE4C6DAE613}" dt="2022-03-11T18:19:08.045" v="10923" actId="403"/>
        <pc:sldMkLst>
          <pc:docMk/>
          <pc:sldMk cId="225157032" sldId="332"/>
        </pc:sldMkLst>
        <pc:spChg chg="mod">
          <ac:chgData name="ludovica@skillselevationfhb.com" userId="d66ab3223affaa58" providerId="LiveId" clId="{1E49CFCF-41C2-4A28-9A6C-2AE4C6DAE613}" dt="2022-03-11T18:19:08.045" v="10923" actId="403"/>
          <ac:spMkLst>
            <pc:docMk/>
            <pc:sldMk cId="225157032" sldId="332"/>
            <ac:spMk id="9" creationId="{860BECD8-C24B-4AF3-9FE5-50B232840A41}"/>
          </ac:spMkLst>
        </pc:spChg>
        <pc:spChg chg="mod">
          <ac:chgData name="ludovica@skillselevationfhb.com" userId="d66ab3223affaa58" providerId="LiveId" clId="{1E49CFCF-41C2-4A28-9A6C-2AE4C6DAE613}" dt="2022-03-11T18:18:41.515" v="10921" actId="14100"/>
          <ac:spMkLst>
            <pc:docMk/>
            <pc:sldMk cId="225157032" sldId="332"/>
            <ac:spMk id="10" creationId="{97EAF0DC-B76E-433D-AC33-B79E0A563A13}"/>
          </ac:spMkLst>
        </pc:spChg>
        <pc:picChg chg="del">
          <ac:chgData name="ludovica@skillselevationfhb.com" userId="d66ab3223affaa58" providerId="LiveId" clId="{1E49CFCF-41C2-4A28-9A6C-2AE4C6DAE613}" dt="2022-03-11T09:23:40.865" v="9768" actId="21"/>
          <ac:picMkLst>
            <pc:docMk/>
            <pc:sldMk cId="225157032" sldId="332"/>
            <ac:picMk id="3" creationId="{16476699-494A-4532-825A-8FDBB83DEC8B}"/>
          </ac:picMkLst>
        </pc:picChg>
      </pc:sldChg>
      <pc:sldChg chg="modSp add mod">
        <pc:chgData name="ludovica@skillselevationfhb.com" userId="d66ab3223affaa58" providerId="LiveId" clId="{1E49CFCF-41C2-4A28-9A6C-2AE4C6DAE613}" dt="2022-03-11T18:19:16.253" v="10924" actId="2711"/>
        <pc:sldMkLst>
          <pc:docMk/>
          <pc:sldMk cId="2415168068" sldId="333"/>
        </pc:sldMkLst>
        <pc:spChg chg="mod">
          <ac:chgData name="ludovica@skillselevationfhb.com" userId="d66ab3223affaa58" providerId="LiveId" clId="{1E49CFCF-41C2-4A28-9A6C-2AE4C6DAE613}" dt="2022-03-11T18:19:16.253" v="10924" actId="2711"/>
          <ac:spMkLst>
            <pc:docMk/>
            <pc:sldMk cId="2415168068" sldId="333"/>
            <ac:spMk id="9" creationId="{860BECD8-C24B-4AF3-9FE5-50B232840A41}"/>
          </ac:spMkLst>
        </pc:spChg>
        <pc:spChg chg="mod">
          <ac:chgData name="ludovica@skillselevationfhb.com" userId="d66ab3223affaa58" providerId="LiveId" clId="{1E49CFCF-41C2-4A28-9A6C-2AE4C6DAE613}" dt="2022-03-11T09:27:16.370" v="9774" actId="403"/>
          <ac:spMkLst>
            <pc:docMk/>
            <pc:sldMk cId="2415168068" sldId="333"/>
            <ac:spMk id="10" creationId="{97EAF0DC-B76E-433D-AC33-B79E0A563A13}"/>
          </ac:spMkLst>
        </pc:spChg>
      </pc:sldChg>
      <pc:sldChg chg="addSp modSp add mod">
        <pc:chgData name="ludovica@skillselevationfhb.com" userId="d66ab3223affaa58" providerId="LiveId" clId="{1E49CFCF-41C2-4A28-9A6C-2AE4C6DAE613}" dt="2022-03-11T18:19:23.714" v="10925" actId="2711"/>
        <pc:sldMkLst>
          <pc:docMk/>
          <pc:sldMk cId="1406630650" sldId="334"/>
        </pc:sldMkLst>
        <pc:spChg chg="mod">
          <ac:chgData name="ludovica@skillselevationfhb.com" userId="d66ab3223affaa58" providerId="LiveId" clId="{1E49CFCF-41C2-4A28-9A6C-2AE4C6DAE613}" dt="2022-03-11T18:19:23.714" v="10925" actId="2711"/>
          <ac:spMkLst>
            <pc:docMk/>
            <pc:sldMk cId="1406630650" sldId="334"/>
            <ac:spMk id="9" creationId="{860BECD8-C24B-4AF3-9FE5-50B232840A41}"/>
          </ac:spMkLst>
        </pc:spChg>
        <pc:spChg chg="mod">
          <ac:chgData name="ludovica@skillselevationfhb.com" userId="d66ab3223affaa58" providerId="LiveId" clId="{1E49CFCF-41C2-4A28-9A6C-2AE4C6DAE613}" dt="2022-03-11T09:33:29.081" v="9806" actId="14100"/>
          <ac:spMkLst>
            <pc:docMk/>
            <pc:sldMk cId="1406630650" sldId="334"/>
            <ac:spMk id="10" creationId="{97EAF0DC-B76E-433D-AC33-B79E0A563A13}"/>
          </ac:spMkLst>
        </pc:spChg>
        <pc:graphicFrameChg chg="add mod">
          <ac:chgData name="ludovica@skillselevationfhb.com" userId="d66ab3223affaa58" providerId="LiveId" clId="{1E49CFCF-41C2-4A28-9A6C-2AE4C6DAE613}" dt="2022-03-11T09:33:33.128" v="9807" actId="1076"/>
          <ac:graphicFrameMkLst>
            <pc:docMk/>
            <pc:sldMk cId="1406630650" sldId="334"/>
            <ac:graphicFrameMk id="7" creationId="{404F4039-A2DF-440E-9910-9737A20F9CEB}"/>
          </ac:graphicFrameMkLst>
        </pc:graphicFrameChg>
      </pc:sldChg>
      <pc:sldChg chg="delSp modSp add mod">
        <pc:chgData name="ludovica@skillselevationfhb.com" userId="d66ab3223affaa58" providerId="LiveId" clId="{1E49CFCF-41C2-4A28-9A6C-2AE4C6DAE613}" dt="2022-03-11T18:19:34.211" v="10926" actId="2711"/>
        <pc:sldMkLst>
          <pc:docMk/>
          <pc:sldMk cId="537462288" sldId="335"/>
        </pc:sldMkLst>
        <pc:spChg chg="mod">
          <ac:chgData name="ludovica@skillselevationfhb.com" userId="d66ab3223affaa58" providerId="LiveId" clId="{1E49CFCF-41C2-4A28-9A6C-2AE4C6DAE613}" dt="2022-03-11T18:19:34.211" v="10926" actId="2711"/>
          <ac:spMkLst>
            <pc:docMk/>
            <pc:sldMk cId="537462288" sldId="335"/>
            <ac:spMk id="9" creationId="{860BECD8-C24B-4AF3-9FE5-50B232840A41}"/>
          </ac:spMkLst>
        </pc:spChg>
        <pc:spChg chg="mod">
          <ac:chgData name="ludovica@skillselevationfhb.com" userId="d66ab3223affaa58" providerId="LiveId" clId="{1E49CFCF-41C2-4A28-9A6C-2AE4C6DAE613}" dt="2022-03-11T10:01:05.071" v="9948" actId="403"/>
          <ac:spMkLst>
            <pc:docMk/>
            <pc:sldMk cId="537462288" sldId="335"/>
            <ac:spMk id="10" creationId="{97EAF0DC-B76E-433D-AC33-B79E0A563A13}"/>
          </ac:spMkLst>
        </pc:spChg>
        <pc:graphicFrameChg chg="del mod">
          <ac:chgData name="ludovica@skillselevationfhb.com" userId="d66ab3223affaa58" providerId="LiveId" clId="{1E49CFCF-41C2-4A28-9A6C-2AE4C6DAE613}" dt="2022-03-11T09:34:20.769" v="9810" actId="21"/>
          <ac:graphicFrameMkLst>
            <pc:docMk/>
            <pc:sldMk cId="537462288" sldId="335"/>
            <ac:graphicFrameMk id="7" creationId="{404F4039-A2DF-440E-9910-9737A20F9CEB}"/>
          </ac:graphicFrameMkLst>
        </pc:graphicFrameChg>
      </pc:sldChg>
      <pc:sldChg chg="modSp add mod">
        <pc:chgData name="ludovica@skillselevationfhb.com" userId="d66ab3223affaa58" providerId="LiveId" clId="{1E49CFCF-41C2-4A28-9A6C-2AE4C6DAE613}" dt="2022-03-11T18:19:45.180" v="10927" actId="2711"/>
        <pc:sldMkLst>
          <pc:docMk/>
          <pc:sldMk cId="143148361" sldId="336"/>
        </pc:sldMkLst>
        <pc:spChg chg="mod">
          <ac:chgData name="ludovica@skillselevationfhb.com" userId="d66ab3223affaa58" providerId="LiveId" clId="{1E49CFCF-41C2-4A28-9A6C-2AE4C6DAE613}" dt="2022-03-11T18:19:45.180" v="10927" actId="2711"/>
          <ac:spMkLst>
            <pc:docMk/>
            <pc:sldMk cId="143148361" sldId="336"/>
            <ac:spMk id="9" creationId="{860BECD8-C24B-4AF3-9FE5-50B232840A41}"/>
          </ac:spMkLst>
        </pc:spChg>
        <pc:spChg chg="mod">
          <ac:chgData name="ludovica@skillselevationfhb.com" userId="d66ab3223affaa58" providerId="LiveId" clId="{1E49CFCF-41C2-4A28-9A6C-2AE4C6DAE613}" dt="2022-03-11T10:01:09.696" v="9949" actId="403"/>
          <ac:spMkLst>
            <pc:docMk/>
            <pc:sldMk cId="143148361" sldId="336"/>
            <ac:spMk id="10" creationId="{97EAF0DC-B76E-433D-AC33-B79E0A563A13}"/>
          </ac:spMkLst>
        </pc:spChg>
      </pc:sldChg>
      <pc:sldChg chg="modSp add mod">
        <pc:chgData name="ludovica@skillselevationfhb.com" userId="d66ab3223affaa58" providerId="LiveId" clId="{1E49CFCF-41C2-4A28-9A6C-2AE4C6DAE613}" dt="2022-03-11T10:07:16.950" v="9950" actId="1076"/>
        <pc:sldMkLst>
          <pc:docMk/>
          <pc:sldMk cId="4075661247" sldId="337"/>
        </pc:sldMkLst>
        <pc:spChg chg="mod">
          <ac:chgData name="ludovica@skillselevationfhb.com" userId="d66ab3223affaa58" providerId="LiveId" clId="{1E49CFCF-41C2-4A28-9A6C-2AE4C6DAE613}" dt="2022-03-11T10:07:16.950" v="9950" actId="1076"/>
          <ac:spMkLst>
            <pc:docMk/>
            <pc:sldMk cId="4075661247" sldId="337"/>
            <ac:spMk id="10" creationId="{97EAF0DC-B76E-433D-AC33-B79E0A563A13}"/>
          </ac:spMkLst>
        </pc:spChg>
      </pc:sldChg>
      <pc:sldChg chg="modSp add mod">
        <pc:chgData name="ludovica@skillselevationfhb.com" userId="d66ab3223affaa58" providerId="LiveId" clId="{1E49CFCF-41C2-4A28-9A6C-2AE4C6DAE613}" dt="2022-03-11T10:08:14.724" v="9966" actId="113"/>
        <pc:sldMkLst>
          <pc:docMk/>
          <pc:sldMk cId="4220659926" sldId="338"/>
        </pc:sldMkLst>
        <pc:spChg chg="mod">
          <ac:chgData name="ludovica@skillselevationfhb.com" userId="d66ab3223affaa58" providerId="LiveId" clId="{1E49CFCF-41C2-4A28-9A6C-2AE4C6DAE613}" dt="2022-03-11T10:08:14.724" v="9966" actId="113"/>
          <ac:spMkLst>
            <pc:docMk/>
            <pc:sldMk cId="4220659926" sldId="338"/>
            <ac:spMk id="10" creationId="{97EAF0DC-B76E-433D-AC33-B79E0A563A13}"/>
          </ac:spMkLst>
        </pc:spChg>
      </pc:sldChg>
      <pc:sldChg chg="modSp add mod">
        <pc:chgData name="ludovica@skillselevationfhb.com" userId="d66ab3223affaa58" providerId="LiveId" clId="{1E49CFCF-41C2-4A28-9A6C-2AE4C6DAE613}" dt="2022-03-11T18:21:05.392" v="10980" actId="2711"/>
        <pc:sldMkLst>
          <pc:docMk/>
          <pc:sldMk cId="23608156" sldId="339"/>
        </pc:sldMkLst>
        <pc:spChg chg="mod">
          <ac:chgData name="ludovica@skillselevationfhb.com" userId="d66ab3223affaa58" providerId="LiveId" clId="{1E49CFCF-41C2-4A28-9A6C-2AE4C6DAE613}" dt="2022-03-11T18:21:05.392" v="10980" actId="2711"/>
          <ac:spMkLst>
            <pc:docMk/>
            <pc:sldMk cId="23608156" sldId="339"/>
            <ac:spMk id="9" creationId="{860BECD8-C24B-4AF3-9FE5-50B232840A41}"/>
          </ac:spMkLst>
        </pc:spChg>
        <pc:spChg chg="mod">
          <ac:chgData name="ludovica@skillselevationfhb.com" userId="d66ab3223affaa58" providerId="LiveId" clId="{1E49CFCF-41C2-4A28-9A6C-2AE4C6DAE613}" dt="2022-03-11T10:42:40.565" v="10003" actId="20577"/>
          <ac:spMkLst>
            <pc:docMk/>
            <pc:sldMk cId="23608156" sldId="339"/>
            <ac:spMk id="10" creationId="{97EAF0DC-B76E-433D-AC33-B79E0A563A13}"/>
          </ac:spMkLst>
        </pc:spChg>
      </pc:sldChg>
      <pc:sldChg chg="addSp delSp modSp add mod">
        <pc:chgData name="ludovica@skillselevationfhb.com" userId="d66ab3223affaa58" providerId="LiveId" clId="{1E49CFCF-41C2-4A28-9A6C-2AE4C6DAE613}" dt="2022-03-14T10:31:32.650" v="11029" actId="20577"/>
        <pc:sldMkLst>
          <pc:docMk/>
          <pc:sldMk cId="1710751673" sldId="340"/>
        </pc:sldMkLst>
        <pc:spChg chg="mod">
          <ac:chgData name="ludovica@skillselevationfhb.com" userId="d66ab3223affaa58" providerId="LiveId" clId="{1E49CFCF-41C2-4A28-9A6C-2AE4C6DAE613}" dt="2022-03-11T18:20:11.438" v="10930" actId="404"/>
          <ac:spMkLst>
            <pc:docMk/>
            <pc:sldMk cId="1710751673" sldId="340"/>
            <ac:spMk id="9" creationId="{860BECD8-C24B-4AF3-9FE5-50B232840A41}"/>
          </ac:spMkLst>
        </pc:spChg>
        <pc:spChg chg="del mod">
          <ac:chgData name="ludovica@skillselevationfhb.com" userId="d66ab3223affaa58" providerId="LiveId" clId="{1E49CFCF-41C2-4A28-9A6C-2AE4C6DAE613}" dt="2022-03-11T10:44:37.981" v="10012" actId="21"/>
          <ac:spMkLst>
            <pc:docMk/>
            <pc:sldMk cId="1710751673" sldId="340"/>
            <ac:spMk id="10" creationId="{97EAF0DC-B76E-433D-AC33-B79E0A563A13}"/>
          </ac:spMkLst>
        </pc:spChg>
        <pc:spChg chg="add mod">
          <ac:chgData name="ludovica@skillselevationfhb.com" userId="d66ab3223affaa58" providerId="LiveId" clId="{1E49CFCF-41C2-4A28-9A6C-2AE4C6DAE613}" dt="2022-03-14T10:31:32.650" v="11029" actId="20577"/>
          <ac:spMkLst>
            <pc:docMk/>
            <pc:sldMk cId="1710751673" sldId="340"/>
            <ac:spMk id="11" creationId="{684E5944-8560-49A5-A474-C7B1F4DEA0CE}"/>
          </ac:spMkLst>
        </pc:spChg>
        <pc:picChg chg="add del mod">
          <ac:chgData name="ludovica@skillselevationfhb.com" userId="d66ab3223affaa58" providerId="LiveId" clId="{1E49CFCF-41C2-4A28-9A6C-2AE4C6DAE613}" dt="2022-03-11T10:45:38.071" v="10023" actId="478"/>
          <ac:picMkLst>
            <pc:docMk/>
            <pc:sldMk cId="1710751673" sldId="340"/>
            <ac:picMk id="2" creationId="{769B47F0-7A8A-48DE-A45B-F534098C49E6}"/>
          </ac:picMkLst>
        </pc:picChg>
        <pc:picChg chg="add del mod">
          <ac:chgData name="ludovica@skillselevationfhb.com" userId="d66ab3223affaa58" providerId="LiveId" clId="{1E49CFCF-41C2-4A28-9A6C-2AE4C6DAE613}" dt="2022-03-11T10:48:53.770" v="10380" actId="21"/>
          <ac:picMkLst>
            <pc:docMk/>
            <pc:sldMk cId="1710751673" sldId="340"/>
            <ac:picMk id="3" creationId="{C12983F2-DB23-46E5-9EBF-92C1F5886705}"/>
          </ac:picMkLst>
        </pc:picChg>
      </pc:sldChg>
      <pc:sldChg chg="addSp delSp modSp add mod">
        <pc:chgData name="ludovica@skillselevationfhb.com" userId="d66ab3223affaa58" providerId="LiveId" clId="{1E49CFCF-41C2-4A28-9A6C-2AE4C6DAE613}" dt="2022-03-11T18:21:37.574" v="11023" actId="2711"/>
        <pc:sldMkLst>
          <pc:docMk/>
          <pc:sldMk cId="3388730180" sldId="341"/>
        </pc:sldMkLst>
        <pc:spChg chg="add del mod">
          <ac:chgData name="ludovica@skillselevationfhb.com" userId="d66ab3223affaa58" providerId="LiveId" clId="{1E49CFCF-41C2-4A28-9A6C-2AE4C6DAE613}" dt="2022-03-11T10:59:30.604" v="10693" actId="21"/>
          <ac:spMkLst>
            <pc:docMk/>
            <pc:sldMk cId="3388730180" sldId="341"/>
            <ac:spMk id="8" creationId="{BF59B9E0-C14A-4487-8C51-E9DA63D60F4E}"/>
          </ac:spMkLst>
        </pc:spChg>
        <pc:spChg chg="mod">
          <ac:chgData name="ludovica@skillselevationfhb.com" userId="d66ab3223affaa58" providerId="LiveId" clId="{1E49CFCF-41C2-4A28-9A6C-2AE4C6DAE613}" dt="2022-03-11T18:21:37.574" v="11023" actId="2711"/>
          <ac:spMkLst>
            <pc:docMk/>
            <pc:sldMk cId="3388730180" sldId="341"/>
            <ac:spMk id="9" creationId="{860BECD8-C24B-4AF3-9FE5-50B232840A41}"/>
          </ac:spMkLst>
        </pc:spChg>
        <pc:spChg chg="add mod">
          <ac:chgData name="ludovica@skillselevationfhb.com" userId="d66ab3223affaa58" providerId="LiveId" clId="{1E49CFCF-41C2-4A28-9A6C-2AE4C6DAE613}" dt="2022-03-11T11:00:14.305" v="10706" actId="1076"/>
          <ac:spMkLst>
            <pc:docMk/>
            <pc:sldMk cId="3388730180" sldId="341"/>
            <ac:spMk id="10" creationId="{BC1723F7-F201-4A6A-931B-69A2E95D3259}"/>
          </ac:spMkLst>
        </pc:spChg>
        <pc:picChg chg="del">
          <ac:chgData name="ludovica@skillselevationfhb.com" userId="d66ab3223affaa58" providerId="LiveId" clId="{1E49CFCF-41C2-4A28-9A6C-2AE4C6DAE613}" dt="2022-03-11T10:56:59.989" v="10596" actId="21"/>
          <ac:picMkLst>
            <pc:docMk/>
            <pc:sldMk cId="3388730180" sldId="341"/>
            <ac:picMk id="2" creationId="{769B47F0-7A8A-48DE-A45B-F534098C49E6}"/>
          </ac:picMkLst>
        </pc:picChg>
      </pc:sldChg>
      <pc:sldChg chg="addSp delSp modSp add mod">
        <pc:chgData name="ludovica@skillselevationfhb.com" userId="d66ab3223affaa58" providerId="LiveId" clId="{1E49CFCF-41C2-4A28-9A6C-2AE4C6DAE613}" dt="2022-03-11T13:11:36.398" v="10908" actId="20577"/>
        <pc:sldMkLst>
          <pc:docMk/>
          <pc:sldMk cId="447875443" sldId="342"/>
        </pc:sldMkLst>
        <pc:spChg chg="del">
          <ac:chgData name="ludovica@skillselevationfhb.com" userId="d66ab3223affaa58" providerId="LiveId" clId="{1E49CFCF-41C2-4A28-9A6C-2AE4C6DAE613}" dt="2022-03-11T13:10:48.842" v="10877" actId="21"/>
          <ac:spMkLst>
            <pc:docMk/>
            <pc:sldMk cId="447875443" sldId="342"/>
            <ac:spMk id="9" creationId="{860BECD8-C24B-4AF3-9FE5-50B232840A41}"/>
          </ac:spMkLst>
        </pc:spChg>
        <pc:spChg chg="mod">
          <ac:chgData name="ludovica@skillselevationfhb.com" userId="d66ab3223affaa58" providerId="LiveId" clId="{1E49CFCF-41C2-4A28-9A6C-2AE4C6DAE613}" dt="2022-03-11T13:11:36.398" v="10908" actId="20577"/>
          <ac:spMkLst>
            <pc:docMk/>
            <pc:sldMk cId="447875443" sldId="342"/>
            <ac:spMk id="10" creationId="{97EAF0DC-B76E-433D-AC33-B79E0A563A13}"/>
          </ac:spMkLst>
        </pc:spChg>
        <pc:picChg chg="add mod">
          <ac:chgData name="ludovica@skillselevationfhb.com" userId="d66ab3223affaa58" providerId="LiveId" clId="{1E49CFCF-41C2-4A28-9A6C-2AE4C6DAE613}" dt="2022-03-11T13:11:26.619" v="10901"/>
          <ac:picMkLst>
            <pc:docMk/>
            <pc:sldMk cId="447875443" sldId="342"/>
            <ac:picMk id="8" creationId="{53F51F8A-5AFE-468D-99A2-C6F54AB43A0C}"/>
          </ac:picMkLst>
        </pc:picChg>
        <pc:picChg chg="del">
          <ac:chgData name="ludovica@skillselevationfhb.com" userId="d66ab3223affaa58" providerId="LiveId" clId="{1E49CFCF-41C2-4A28-9A6C-2AE4C6DAE613}" dt="2022-03-11T13:10:43.776" v="10875" actId="478"/>
          <ac:picMkLst>
            <pc:docMk/>
            <pc:sldMk cId="447875443" sldId="342"/>
            <ac:picMk id="11" creationId="{9AACD9D9-FBD2-478B-8A33-FAB7AEC54A78}"/>
          </ac:picMkLst>
        </pc:picChg>
      </pc:sldChg>
      <pc:sldChg chg="modSp add del mod">
        <pc:chgData name="ludovica@skillselevationfhb.com" userId="d66ab3223affaa58" providerId="LiveId" clId="{1E49CFCF-41C2-4A28-9A6C-2AE4C6DAE613}" dt="2022-03-11T11:11:36.049" v="10821" actId="2696"/>
        <pc:sldMkLst>
          <pc:docMk/>
          <pc:sldMk cId="697606380" sldId="342"/>
        </pc:sldMkLst>
        <pc:spChg chg="mod">
          <ac:chgData name="ludovica@skillselevationfhb.com" userId="d66ab3223affaa58" providerId="LiveId" clId="{1E49CFCF-41C2-4A28-9A6C-2AE4C6DAE613}" dt="2022-03-11T11:07:45.574" v="10804" actId="1076"/>
          <ac:spMkLst>
            <pc:docMk/>
            <pc:sldMk cId="697606380" sldId="342"/>
            <ac:spMk id="10" creationId="{97EAF0DC-B76E-433D-AC33-B79E0A563A13}"/>
          </ac:spMkLst>
        </pc:spChg>
      </pc:sldChg>
      <pc:sldChg chg="modSp add mod ord">
        <pc:chgData name="ludovica@skillselevationfhb.com" userId="d66ab3223affaa58" providerId="LiveId" clId="{1E49CFCF-41C2-4A28-9A6C-2AE4C6DAE613}" dt="2022-03-16T13:33:20.609" v="11110" actId="20577"/>
        <pc:sldMkLst>
          <pc:docMk/>
          <pc:sldMk cId="1112053590" sldId="343"/>
        </pc:sldMkLst>
        <pc:spChg chg="mod">
          <ac:chgData name="ludovica@skillselevationfhb.com" userId="d66ab3223affaa58" providerId="LiveId" clId="{1E49CFCF-41C2-4A28-9A6C-2AE4C6DAE613}" dt="2022-03-16T13:33:20.609" v="11110" actId="20577"/>
          <ac:spMkLst>
            <pc:docMk/>
            <pc:sldMk cId="1112053590" sldId="343"/>
            <ac:spMk id="11" creationId="{5D728A5F-1AEE-4BD4-B839-251601704A06}"/>
          </ac:spMkLst>
        </pc:spChg>
        <pc:spChg chg="mod">
          <ac:chgData name="ludovica@skillselevationfhb.com" userId="d66ab3223affaa58" providerId="LiveId" clId="{1E49CFCF-41C2-4A28-9A6C-2AE4C6DAE613}" dt="2022-03-16T13:33:13.615" v="11083" actId="20577"/>
          <ac:spMkLst>
            <pc:docMk/>
            <pc:sldMk cId="1112053590" sldId="343"/>
            <ac:spMk id="14" creationId="{0E21429E-2746-46D2-AA7C-D3EBF3087088}"/>
          </ac:spMkLst>
        </pc:spChg>
      </pc:sldChg>
      <pc:sldChg chg="addSp delSp modSp add mod ord">
        <pc:chgData name="ludovica@skillselevationfhb.com" userId="d66ab3223affaa58" providerId="LiveId" clId="{1E49CFCF-41C2-4A28-9A6C-2AE4C6DAE613}" dt="2022-03-16T13:39:12.431" v="11136"/>
        <pc:sldMkLst>
          <pc:docMk/>
          <pc:sldMk cId="1135150348" sldId="344"/>
        </pc:sldMkLst>
        <pc:spChg chg="add del mod">
          <ac:chgData name="ludovica@skillselevationfhb.com" userId="d66ab3223affaa58" providerId="LiveId" clId="{1E49CFCF-41C2-4A28-9A6C-2AE4C6DAE613}" dt="2022-03-16T13:38:56.798" v="11132" actId="21"/>
          <ac:spMkLst>
            <pc:docMk/>
            <pc:sldMk cId="1135150348" sldId="344"/>
            <ac:spMk id="3" creationId="{464F4E33-AFC9-4F2B-BB4B-16D5EE30B6CF}"/>
          </ac:spMkLst>
        </pc:spChg>
        <pc:spChg chg="del mod">
          <ac:chgData name="ludovica@skillselevationfhb.com" userId="d66ab3223affaa58" providerId="LiveId" clId="{1E49CFCF-41C2-4A28-9A6C-2AE4C6DAE613}" dt="2022-03-16T13:38:49.148" v="11130" actId="21"/>
          <ac:spMkLst>
            <pc:docMk/>
            <pc:sldMk cId="1135150348" sldId="344"/>
            <ac:spMk id="11" creationId="{5D728A5F-1AEE-4BD4-B839-251601704A06}"/>
          </ac:spMkLst>
        </pc:spChg>
        <pc:spChg chg="del">
          <ac:chgData name="ludovica@skillselevationfhb.com" userId="d66ab3223affaa58" providerId="LiveId" clId="{1E49CFCF-41C2-4A28-9A6C-2AE4C6DAE613}" dt="2022-03-16T13:38:52.788" v="11131" actId="21"/>
          <ac:spMkLst>
            <pc:docMk/>
            <pc:sldMk cId="1135150348" sldId="344"/>
            <ac:spMk id="13" creationId="{0B2F7796-DB8C-4E3A-A0F6-4F8A8145AEF5}"/>
          </ac:spMkLst>
        </pc:spChg>
        <pc:spChg chg="del">
          <ac:chgData name="ludovica@skillselevationfhb.com" userId="d66ab3223affaa58" providerId="LiveId" clId="{1E49CFCF-41C2-4A28-9A6C-2AE4C6DAE613}" dt="2022-03-16T13:38:46.632" v="11129" actId="21"/>
          <ac:spMkLst>
            <pc:docMk/>
            <pc:sldMk cId="1135150348" sldId="344"/>
            <ac:spMk id="14" creationId="{0E21429E-2746-46D2-AA7C-D3EBF3087088}"/>
          </ac:spMkLst>
        </pc:spChg>
        <pc:picChg chg="del">
          <ac:chgData name="ludovica@skillselevationfhb.com" userId="d66ab3223affaa58" providerId="LiveId" clId="{1E49CFCF-41C2-4A28-9A6C-2AE4C6DAE613}" dt="2022-03-16T13:38:36.407" v="11126" actId="478"/>
          <ac:picMkLst>
            <pc:docMk/>
            <pc:sldMk cId="1135150348" sldId="344"/>
            <ac:picMk id="4" creationId="{951B8CA5-A809-4F32-A275-C5057BE1DE9B}"/>
          </ac:picMkLst>
        </pc:picChg>
        <pc:picChg chg="add mod">
          <ac:chgData name="ludovica@skillselevationfhb.com" userId="d66ab3223affaa58" providerId="LiveId" clId="{1E49CFCF-41C2-4A28-9A6C-2AE4C6DAE613}" dt="2022-03-16T13:39:01.572" v="11134" actId="1076"/>
          <ac:picMkLst>
            <pc:docMk/>
            <pc:sldMk cId="1135150348" sldId="344"/>
            <ac:picMk id="1026" creationId="{8AE7B28B-73DA-477C-885F-ECB3780805F0}"/>
          </ac:picMkLst>
        </pc:picChg>
      </pc:sldChg>
      <pc:sldChg chg="add del ord">
        <pc:chgData name="ludovica@skillselevationfhb.com" userId="d66ab3223affaa58" providerId="LiveId" clId="{1E49CFCF-41C2-4A28-9A6C-2AE4C6DAE613}" dt="2022-03-16T13:33:58.870" v="11118" actId="2890"/>
        <pc:sldMkLst>
          <pc:docMk/>
          <pc:sldMk cId="4143067066" sldId="344"/>
        </pc:sldMkLst>
      </pc:sldChg>
      <pc:sldChg chg="addSp delSp modSp add mod modAnim">
        <pc:chgData name="ludovica@skillselevationfhb.com" userId="d66ab3223affaa58" providerId="LiveId" clId="{1E49CFCF-41C2-4A28-9A6C-2AE4C6DAE613}" dt="2022-03-16T14:58:00.762" v="11719" actId="1076"/>
        <pc:sldMkLst>
          <pc:docMk/>
          <pc:sldMk cId="2975945912" sldId="345"/>
        </pc:sldMkLst>
        <pc:spChg chg="add mod">
          <ac:chgData name="ludovica@skillselevationfhb.com" userId="d66ab3223affaa58" providerId="LiveId" clId="{1E49CFCF-41C2-4A28-9A6C-2AE4C6DAE613}" dt="2022-03-16T14:58:00.762" v="11719" actId="1076"/>
          <ac:spMkLst>
            <pc:docMk/>
            <pc:sldMk cId="2975945912" sldId="345"/>
            <ac:spMk id="13" creationId="{4FD5D31B-9CA7-46BD-8325-B27C65D60297}"/>
          </ac:spMkLst>
        </pc:spChg>
        <pc:spChg chg="del mod">
          <ac:chgData name="ludovica@skillselevationfhb.com" userId="d66ab3223affaa58" providerId="LiveId" clId="{1E49CFCF-41C2-4A28-9A6C-2AE4C6DAE613}" dt="2022-03-16T13:55:00.749" v="11140" actId="21"/>
          <ac:spMkLst>
            <pc:docMk/>
            <pc:sldMk cId="2975945912" sldId="345"/>
            <ac:spMk id="20" creationId="{7C41DCF4-42D8-41EE-83E6-08E7243A7E16}"/>
          </ac:spMkLst>
        </pc:spChg>
        <pc:picChg chg="add mod">
          <ac:chgData name="ludovica@skillselevationfhb.com" userId="d66ab3223affaa58" providerId="LiveId" clId="{1E49CFCF-41C2-4A28-9A6C-2AE4C6DAE613}" dt="2022-03-16T14:57:30.953" v="11712" actId="1076"/>
          <ac:picMkLst>
            <pc:docMk/>
            <pc:sldMk cId="2975945912" sldId="345"/>
            <ac:picMk id="2" creationId="{67DAB708-62E9-4D60-B361-C4080F3987B6}"/>
          </ac:picMkLst>
        </pc:picChg>
        <pc:picChg chg="del">
          <ac:chgData name="ludovica@skillselevationfhb.com" userId="d66ab3223affaa58" providerId="LiveId" clId="{1E49CFCF-41C2-4A28-9A6C-2AE4C6DAE613}" dt="2022-03-16T13:54:58.473" v="11139" actId="21"/>
          <ac:picMkLst>
            <pc:docMk/>
            <pc:sldMk cId="2975945912" sldId="345"/>
            <ac:picMk id="19" creationId="{A6256514-C58C-471B-B38E-7C831E99E327}"/>
          </ac:picMkLst>
        </pc:picChg>
        <pc:picChg chg="add mod">
          <ac:chgData name="ludovica@skillselevationfhb.com" userId="d66ab3223affaa58" providerId="LiveId" clId="{1E49CFCF-41C2-4A28-9A6C-2AE4C6DAE613}" dt="2022-03-16T14:57:39.879" v="11716" actId="1076"/>
          <ac:picMkLst>
            <pc:docMk/>
            <pc:sldMk cId="2975945912" sldId="345"/>
            <ac:picMk id="4098" creationId="{78515F9C-535F-41C0-B0B4-82CBAF065EC5}"/>
          </ac:picMkLst>
        </pc:picChg>
      </pc:sldChg>
      <pc:sldChg chg="addSp delSp modSp add mod ord">
        <pc:chgData name="ludovica@skillselevationfhb.com" userId="d66ab3223affaa58" providerId="LiveId" clId="{1E49CFCF-41C2-4A28-9A6C-2AE4C6DAE613}" dt="2022-03-16T14:16:03.934" v="11388" actId="403"/>
        <pc:sldMkLst>
          <pc:docMk/>
          <pc:sldMk cId="2959395933" sldId="346"/>
        </pc:sldMkLst>
        <pc:spChg chg="add mod">
          <ac:chgData name="ludovica@skillselevationfhb.com" userId="d66ab3223affaa58" providerId="LiveId" clId="{1E49CFCF-41C2-4A28-9A6C-2AE4C6DAE613}" dt="2022-03-16T14:16:03.934" v="11388" actId="403"/>
          <ac:spMkLst>
            <pc:docMk/>
            <pc:sldMk cId="2959395933" sldId="346"/>
            <ac:spMk id="8" creationId="{246FDE80-66CB-4239-8069-79B0D02148CA}"/>
          </ac:spMkLst>
        </pc:spChg>
        <pc:spChg chg="mod">
          <ac:chgData name="ludovica@skillselevationfhb.com" userId="d66ab3223affaa58" providerId="LiveId" clId="{1E49CFCF-41C2-4A28-9A6C-2AE4C6DAE613}" dt="2022-03-16T14:15:04.493" v="11270" actId="20577"/>
          <ac:spMkLst>
            <pc:docMk/>
            <pc:sldMk cId="2959395933" sldId="346"/>
            <ac:spMk id="9" creationId="{860BECD8-C24B-4AF3-9FE5-50B232840A41}"/>
          </ac:spMkLst>
        </pc:spChg>
        <pc:spChg chg="del mod">
          <ac:chgData name="ludovica@skillselevationfhb.com" userId="d66ab3223affaa58" providerId="LiveId" clId="{1E49CFCF-41C2-4A28-9A6C-2AE4C6DAE613}" dt="2022-03-16T14:01:42.816" v="11150"/>
          <ac:spMkLst>
            <pc:docMk/>
            <pc:sldMk cId="2959395933" sldId="346"/>
            <ac:spMk id="14" creationId="{5CEAA509-EA64-40BD-A771-50421C7C663D}"/>
          </ac:spMkLst>
        </pc:spChg>
      </pc:sldChg>
      <pc:sldChg chg="addSp delSp modSp add mod">
        <pc:chgData name="ludovica@skillselevationfhb.com" userId="d66ab3223affaa58" providerId="LiveId" clId="{1E49CFCF-41C2-4A28-9A6C-2AE4C6DAE613}" dt="2022-03-16T14:11:44.015" v="11209" actId="14100"/>
        <pc:sldMkLst>
          <pc:docMk/>
          <pc:sldMk cId="2778614757" sldId="347"/>
        </pc:sldMkLst>
        <pc:spChg chg="mod">
          <ac:chgData name="ludovica@skillselevationfhb.com" userId="d66ab3223affaa58" providerId="LiveId" clId="{1E49CFCF-41C2-4A28-9A6C-2AE4C6DAE613}" dt="2022-03-16T14:10:59.013" v="11194"/>
          <ac:spMkLst>
            <pc:docMk/>
            <pc:sldMk cId="2778614757" sldId="347"/>
            <ac:spMk id="8" creationId="{246FDE80-66CB-4239-8069-79B0D02148CA}"/>
          </ac:spMkLst>
        </pc:spChg>
        <pc:spChg chg="mod">
          <ac:chgData name="ludovica@skillselevationfhb.com" userId="d66ab3223affaa58" providerId="LiveId" clId="{1E49CFCF-41C2-4A28-9A6C-2AE4C6DAE613}" dt="2022-03-16T14:11:31.885" v="11208" actId="20577"/>
          <ac:spMkLst>
            <pc:docMk/>
            <pc:sldMk cId="2778614757" sldId="347"/>
            <ac:spMk id="9" creationId="{860BECD8-C24B-4AF3-9FE5-50B232840A41}"/>
          </ac:spMkLst>
        </pc:spChg>
        <pc:spChg chg="add mod">
          <ac:chgData name="ludovica@skillselevationfhb.com" userId="d66ab3223affaa58" providerId="LiveId" clId="{1E49CFCF-41C2-4A28-9A6C-2AE4C6DAE613}" dt="2022-03-16T14:11:04.251" v="11196" actId="1076"/>
          <ac:spMkLst>
            <pc:docMk/>
            <pc:sldMk cId="2778614757" sldId="347"/>
            <ac:spMk id="10" creationId="{234FA23D-9E13-4856-831E-31DD055B2FF5}"/>
          </ac:spMkLst>
        </pc:spChg>
        <pc:picChg chg="del mod">
          <ac:chgData name="ludovica@skillselevationfhb.com" userId="d66ab3223affaa58" providerId="LiveId" clId="{1E49CFCF-41C2-4A28-9A6C-2AE4C6DAE613}" dt="2022-03-16T14:10:04.881" v="11185" actId="21"/>
          <ac:picMkLst>
            <pc:docMk/>
            <pc:sldMk cId="2778614757" sldId="347"/>
            <ac:picMk id="3" creationId="{16476699-494A-4532-825A-8FDBB83DEC8B}"/>
          </ac:picMkLst>
        </pc:picChg>
        <pc:picChg chg="add mod">
          <ac:chgData name="ludovica@skillselevationfhb.com" userId="d66ab3223affaa58" providerId="LiveId" clId="{1E49CFCF-41C2-4A28-9A6C-2AE4C6DAE613}" dt="2022-03-16T14:10:07.889" v="11187" actId="1076"/>
          <ac:picMkLst>
            <pc:docMk/>
            <pc:sldMk cId="2778614757" sldId="347"/>
            <ac:picMk id="2050" creationId="{AD197E4F-7FFB-4296-9017-BC5B119A564C}"/>
          </ac:picMkLst>
        </pc:picChg>
        <pc:picChg chg="add mod">
          <ac:chgData name="ludovica@skillselevationfhb.com" userId="d66ab3223affaa58" providerId="LiveId" clId="{1E49CFCF-41C2-4A28-9A6C-2AE4C6DAE613}" dt="2022-03-16T14:11:44.015" v="11209" actId="14100"/>
          <ac:picMkLst>
            <pc:docMk/>
            <pc:sldMk cId="2778614757" sldId="347"/>
            <ac:picMk id="2052" creationId="{7CA1BAF2-4A16-4D6F-83C1-3152866D8B3C}"/>
          </ac:picMkLst>
        </pc:picChg>
      </pc:sldChg>
      <pc:sldChg chg="modSp add mod">
        <pc:chgData name="ludovica@skillselevationfhb.com" userId="d66ab3223affaa58" providerId="LiveId" clId="{1E49CFCF-41C2-4A28-9A6C-2AE4C6DAE613}" dt="2022-03-16T14:29:17.686" v="11424" actId="14100"/>
        <pc:sldMkLst>
          <pc:docMk/>
          <pc:sldMk cId="2996134560" sldId="348"/>
        </pc:sldMkLst>
        <pc:spChg chg="mod">
          <ac:chgData name="ludovica@skillselevationfhb.com" userId="d66ab3223affaa58" providerId="LiveId" clId="{1E49CFCF-41C2-4A28-9A6C-2AE4C6DAE613}" dt="2022-03-16T14:27:05.815" v="11411" actId="14100"/>
          <ac:spMkLst>
            <pc:docMk/>
            <pc:sldMk cId="2996134560" sldId="348"/>
            <ac:spMk id="11" creationId="{D7376DF7-71AB-4A38-981D-99A023FE947E}"/>
          </ac:spMkLst>
        </pc:spChg>
        <pc:spChg chg="mod">
          <ac:chgData name="ludovica@skillselevationfhb.com" userId="d66ab3223affaa58" providerId="LiveId" clId="{1E49CFCF-41C2-4A28-9A6C-2AE4C6DAE613}" dt="2022-03-16T14:29:17.686" v="11424" actId="14100"/>
          <ac:spMkLst>
            <pc:docMk/>
            <pc:sldMk cId="2996134560" sldId="348"/>
            <ac:spMk id="12" creationId="{69AF9B40-BCDB-47D8-A188-64E57F218902}"/>
          </ac:spMkLst>
        </pc:spChg>
      </pc:sldChg>
      <pc:sldChg chg="addSp delSp modSp add mod modAnim">
        <pc:chgData name="ludovica@skillselevationfhb.com" userId="d66ab3223affaa58" providerId="LiveId" clId="{1E49CFCF-41C2-4A28-9A6C-2AE4C6DAE613}" dt="2022-03-16T14:36:45.357" v="11584" actId="1076"/>
        <pc:sldMkLst>
          <pc:docMk/>
          <pc:sldMk cId="2275691795" sldId="349"/>
        </pc:sldMkLst>
        <pc:spChg chg="del mod">
          <ac:chgData name="ludovica@skillselevationfhb.com" userId="d66ab3223affaa58" providerId="LiveId" clId="{1E49CFCF-41C2-4A28-9A6C-2AE4C6DAE613}" dt="2022-03-16T14:30:17.232" v="11444"/>
          <ac:spMkLst>
            <pc:docMk/>
            <pc:sldMk cId="2275691795" sldId="349"/>
            <ac:spMk id="11" creationId="{742B895A-A560-480A-92E5-F6248C31408F}"/>
          </ac:spMkLst>
        </pc:spChg>
        <pc:spChg chg="add del mod">
          <ac:chgData name="ludovica@skillselevationfhb.com" userId="d66ab3223affaa58" providerId="LiveId" clId="{1E49CFCF-41C2-4A28-9A6C-2AE4C6DAE613}" dt="2022-03-16T14:35:01.271" v="11570"/>
          <ac:spMkLst>
            <pc:docMk/>
            <pc:sldMk cId="2275691795" sldId="349"/>
            <ac:spMk id="12" creationId="{D62A8267-76B8-4447-8494-369D106F4468}"/>
          </ac:spMkLst>
        </pc:spChg>
        <pc:spChg chg="add mod">
          <ac:chgData name="ludovica@skillselevationfhb.com" userId="d66ab3223affaa58" providerId="LiveId" clId="{1E49CFCF-41C2-4A28-9A6C-2AE4C6DAE613}" dt="2022-03-16T14:36:45.357" v="11584" actId="1076"/>
          <ac:spMkLst>
            <pc:docMk/>
            <pc:sldMk cId="2275691795" sldId="349"/>
            <ac:spMk id="15" creationId="{F02B70F6-6354-49EB-B4A5-D04613677131}"/>
          </ac:spMkLst>
        </pc:spChg>
        <pc:spChg chg="mod">
          <ac:chgData name="ludovica@skillselevationfhb.com" userId="d66ab3223affaa58" providerId="LiveId" clId="{1E49CFCF-41C2-4A28-9A6C-2AE4C6DAE613}" dt="2022-03-16T14:34:57.791" v="11567" actId="20577"/>
          <ac:spMkLst>
            <pc:docMk/>
            <pc:sldMk cId="2275691795" sldId="349"/>
            <ac:spMk id="18" creationId="{DDCB5C4B-3FE5-4B99-B867-3A575DC4F78E}"/>
          </ac:spMkLst>
        </pc:spChg>
        <pc:picChg chg="add mod">
          <ac:chgData name="ludovica@skillselevationfhb.com" userId="d66ab3223affaa58" providerId="LiveId" clId="{1E49CFCF-41C2-4A28-9A6C-2AE4C6DAE613}" dt="2022-03-16T14:36:02.323" v="11576" actId="1076"/>
          <ac:picMkLst>
            <pc:docMk/>
            <pc:sldMk cId="2275691795" sldId="349"/>
            <ac:picMk id="2" creationId="{1FC592F0-41BF-4E38-90BC-22FB81111FE8}"/>
          </ac:picMkLst>
        </pc:picChg>
        <pc:picChg chg="add mod">
          <ac:chgData name="ludovica@skillselevationfhb.com" userId="d66ab3223affaa58" providerId="LiveId" clId="{1E49CFCF-41C2-4A28-9A6C-2AE4C6DAE613}" dt="2022-03-16T14:36:05.030" v="11577" actId="1076"/>
          <ac:picMkLst>
            <pc:docMk/>
            <pc:sldMk cId="2275691795" sldId="349"/>
            <ac:picMk id="3074" creationId="{F6A96392-2BE2-40ED-92D8-FF43D90D71B6}"/>
          </ac:picMkLst>
        </pc:picChg>
        <pc:picChg chg="del">
          <ac:chgData name="ludovica@skillselevationfhb.com" userId="d66ab3223affaa58" providerId="LiveId" clId="{1E49CFCF-41C2-4A28-9A6C-2AE4C6DAE613}" dt="2022-03-16T14:29:49.444" v="11426" actId="21"/>
          <ac:picMkLst>
            <pc:docMk/>
            <pc:sldMk cId="2275691795" sldId="349"/>
            <ac:picMk id="6146" creationId="{5509BA66-9D7A-44CE-A680-B0D9067A8D39}"/>
          </ac:picMkLst>
        </pc:picChg>
      </pc:sldChg>
      <pc:sldChg chg="addSp delSp modSp add del mod">
        <pc:chgData name="ludovica@skillselevationfhb.com" userId="d66ab3223affaa58" providerId="LiveId" clId="{1E49CFCF-41C2-4A28-9A6C-2AE4C6DAE613}" dt="2022-03-16T14:55:42.886" v="11654" actId="2696"/>
        <pc:sldMkLst>
          <pc:docMk/>
          <pc:sldMk cId="1531653952" sldId="350"/>
        </pc:sldMkLst>
        <pc:spChg chg="add mod">
          <ac:chgData name="ludovica@skillselevationfhb.com" userId="d66ab3223affaa58" providerId="LiveId" clId="{1E49CFCF-41C2-4A28-9A6C-2AE4C6DAE613}" dt="2022-03-16T14:30:49.199" v="11482" actId="1076"/>
          <ac:spMkLst>
            <pc:docMk/>
            <pc:sldMk cId="1531653952" sldId="350"/>
            <ac:spMk id="11" creationId="{C8BBA693-DEBD-4A51-843D-5E57B1F3C9A5}"/>
          </ac:spMkLst>
        </pc:spChg>
        <pc:spChg chg="mod">
          <ac:chgData name="ludovica@skillselevationfhb.com" userId="d66ab3223affaa58" providerId="LiveId" clId="{1E49CFCF-41C2-4A28-9A6C-2AE4C6DAE613}" dt="2022-03-16T14:30:34.630" v="11469" actId="20577"/>
          <ac:spMkLst>
            <pc:docMk/>
            <pc:sldMk cId="1531653952" sldId="350"/>
            <ac:spMk id="18" creationId="{DDCB5C4B-3FE5-4B99-B867-3A575DC4F78E}"/>
          </ac:spMkLst>
        </pc:spChg>
        <pc:spChg chg="del mod">
          <ac:chgData name="ludovica@skillselevationfhb.com" userId="d66ab3223affaa58" providerId="LiveId" clId="{1E49CFCF-41C2-4A28-9A6C-2AE4C6DAE613}" dt="2022-03-16T14:30:36.443" v="11472"/>
          <ac:spMkLst>
            <pc:docMk/>
            <pc:sldMk cId="1531653952" sldId="350"/>
            <ac:spMk id="20" creationId="{7C41DCF4-42D8-41EE-83E6-08E7243A7E16}"/>
          </ac:spMkLst>
        </pc:spChg>
        <pc:picChg chg="del">
          <ac:chgData name="ludovica@skillselevationfhb.com" userId="d66ab3223affaa58" providerId="LiveId" clId="{1E49CFCF-41C2-4A28-9A6C-2AE4C6DAE613}" dt="2022-03-16T14:30:36.434" v="11470" actId="21"/>
          <ac:picMkLst>
            <pc:docMk/>
            <pc:sldMk cId="1531653952" sldId="350"/>
            <ac:picMk id="2050" creationId="{FC5CA8E6-D743-4C7F-A54C-257069F0D498}"/>
          </ac:picMkLst>
        </pc:picChg>
      </pc:sldChg>
      <pc:sldChg chg="modSp add mod">
        <pc:chgData name="ludovica@skillselevationfhb.com" userId="d66ab3223affaa58" providerId="LiveId" clId="{1E49CFCF-41C2-4A28-9A6C-2AE4C6DAE613}" dt="2022-03-16T14:38:53.886" v="11624" actId="1076"/>
        <pc:sldMkLst>
          <pc:docMk/>
          <pc:sldMk cId="1452504728" sldId="351"/>
        </pc:sldMkLst>
        <pc:spChg chg="mod">
          <ac:chgData name="ludovica@skillselevationfhb.com" userId="d66ab3223affaa58" providerId="LiveId" clId="{1E49CFCF-41C2-4A28-9A6C-2AE4C6DAE613}" dt="2022-03-16T14:38:53.886" v="11624" actId="1076"/>
          <ac:spMkLst>
            <pc:docMk/>
            <pc:sldMk cId="1452504728" sldId="351"/>
            <ac:spMk id="12" creationId="{D62A8267-76B8-4447-8494-369D106F4468}"/>
          </ac:spMkLst>
        </pc:spChg>
        <pc:spChg chg="mod">
          <ac:chgData name="ludovica@skillselevationfhb.com" userId="d66ab3223affaa58" providerId="LiveId" clId="{1E49CFCF-41C2-4A28-9A6C-2AE4C6DAE613}" dt="2022-03-16T14:32:26.463" v="11548" actId="20577"/>
          <ac:spMkLst>
            <pc:docMk/>
            <pc:sldMk cId="1452504728" sldId="351"/>
            <ac:spMk id="18" creationId="{DDCB5C4B-3FE5-4B99-B867-3A575DC4F78E}"/>
          </ac:spMkLst>
        </pc:spChg>
      </pc:sldChg>
      <pc:sldChg chg="delSp modSp add mod ord">
        <pc:chgData name="ludovica@skillselevationfhb.com" userId="d66ab3223affaa58" providerId="LiveId" clId="{1E49CFCF-41C2-4A28-9A6C-2AE4C6DAE613}" dt="2022-03-16T14:43:57.583" v="11650"/>
        <pc:sldMkLst>
          <pc:docMk/>
          <pc:sldMk cId="3752660785" sldId="352"/>
        </pc:sldMkLst>
        <pc:spChg chg="del mod">
          <ac:chgData name="ludovica@skillselevationfhb.com" userId="d66ab3223affaa58" providerId="LiveId" clId="{1E49CFCF-41C2-4A28-9A6C-2AE4C6DAE613}" dt="2022-03-16T14:43:57.583" v="11650"/>
          <ac:spMkLst>
            <pc:docMk/>
            <pc:sldMk cId="3752660785" sldId="352"/>
            <ac:spMk id="13" creationId="{7157B436-7DDA-4AB2-8EDB-604D85801456}"/>
          </ac:spMkLst>
        </pc:spChg>
        <pc:spChg chg="mod">
          <ac:chgData name="ludovica@skillselevationfhb.com" userId="d66ab3223affaa58" providerId="LiveId" clId="{1E49CFCF-41C2-4A28-9A6C-2AE4C6DAE613}" dt="2022-03-16T14:43:55.554" v="11647" actId="20577"/>
          <ac:spMkLst>
            <pc:docMk/>
            <pc:sldMk cId="3752660785" sldId="352"/>
            <ac:spMk id="18" creationId="{DDCB5C4B-3FE5-4B99-B867-3A575DC4F78E}"/>
          </ac:spMkLst>
        </pc:spChg>
        <pc:picChg chg="del">
          <ac:chgData name="ludovica@skillselevationfhb.com" userId="d66ab3223affaa58" providerId="LiveId" clId="{1E49CFCF-41C2-4A28-9A6C-2AE4C6DAE613}" dt="2022-03-16T14:43:57.552" v="11648" actId="21"/>
          <ac:picMkLst>
            <pc:docMk/>
            <pc:sldMk cId="3752660785" sldId="352"/>
            <ac:picMk id="8194" creationId="{405F399A-9C20-4D3E-A6A5-9276EE9629EF}"/>
          </ac:picMkLst>
        </pc:picChg>
      </pc:sldChg>
      <pc:sldChg chg="addSp delSp modSp add mod ord">
        <pc:chgData name="ludovica@skillselevationfhb.com" userId="d66ab3223affaa58" providerId="LiveId" clId="{1E49CFCF-41C2-4A28-9A6C-2AE4C6DAE613}" dt="2022-03-16T15:02:35.939" v="12023" actId="14100"/>
        <pc:sldMkLst>
          <pc:docMk/>
          <pc:sldMk cId="3960064492" sldId="353"/>
        </pc:sldMkLst>
        <pc:spChg chg="del mod">
          <ac:chgData name="ludovica@skillselevationfhb.com" userId="d66ab3223affaa58" providerId="LiveId" clId="{1E49CFCF-41C2-4A28-9A6C-2AE4C6DAE613}" dt="2022-03-16T14:55:50.151" v="11658"/>
          <ac:spMkLst>
            <pc:docMk/>
            <pc:sldMk cId="3960064492" sldId="353"/>
            <ac:spMk id="11" creationId="{C8BBA693-DEBD-4A51-843D-5E57B1F3C9A5}"/>
          </ac:spMkLst>
        </pc:spChg>
        <pc:spChg chg="add mod">
          <ac:chgData name="ludovica@skillselevationfhb.com" userId="d66ab3223affaa58" providerId="LiveId" clId="{1E49CFCF-41C2-4A28-9A6C-2AE4C6DAE613}" dt="2022-03-16T15:02:25.901" v="12020" actId="20577"/>
          <ac:spMkLst>
            <pc:docMk/>
            <pc:sldMk cId="3960064492" sldId="353"/>
            <ac:spMk id="12" creationId="{21B9975E-92E3-4C20-9CCD-069B53A8E7A2}"/>
          </ac:spMkLst>
        </pc:spChg>
        <pc:spChg chg="mod">
          <ac:chgData name="ludovica@skillselevationfhb.com" userId="d66ab3223affaa58" providerId="LiveId" clId="{1E49CFCF-41C2-4A28-9A6C-2AE4C6DAE613}" dt="2022-03-16T14:55:46.409" v="11655" actId="20577"/>
          <ac:spMkLst>
            <pc:docMk/>
            <pc:sldMk cId="3960064492" sldId="353"/>
            <ac:spMk id="18" creationId="{DDCB5C4B-3FE5-4B99-B867-3A575DC4F78E}"/>
          </ac:spMkLst>
        </pc:spChg>
        <pc:picChg chg="add mod">
          <ac:chgData name="ludovica@skillselevationfhb.com" userId="d66ab3223affaa58" providerId="LiveId" clId="{1E49CFCF-41C2-4A28-9A6C-2AE4C6DAE613}" dt="2022-03-16T15:02:35.939" v="12023" actId="14100"/>
          <ac:picMkLst>
            <pc:docMk/>
            <pc:sldMk cId="3960064492" sldId="353"/>
            <ac:picMk id="5122" creationId="{81984884-1D11-4DB7-935D-EFF0CC4C2C0A}"/>
          </ac:picMkLst>
        </pc:picChg>
      </pc:sldChg>
      <pc:sldChg chg="delSp modSp add mod">
        <pc:chgData name="ludovica@skillselevationfhb.com" userId="d66ab3223affaa58" providerId="LiveId" clId="{1E49CFCF-41C2-4A28-9A6C-2AE4C6DAE613}" dt="2022-03-16T15:22:37.307" v="12063" actId="20577"/>
        <pc:sldMkLst>
          <pc:docMk/>
          <pc:sldMk cId="825258082" sldId="354"/>
        </pc:sldMkLst>
        <pc:spChg chg="mod">
          <ac:chgData name="ludovica@skillselevationfhb.com" userId="d66ab3223affaa58" providerId="LiveId" clId="{1E49CFCF-41C2-4A28-9A6C-2AE4C6DAE613}" dt="2022-03-16T15:22:37.307" v="12063" actId="20577"/>
          <ac:spMkLst>
            <pc:docMk/>
            <pc:sldMk cId="825258082" sldId="354"/>
            <ac:spMk id="9" creationId="{860BECD8-C24B-4AF3-9FE5-50B232840A41}"/>
          </ac:spMkLst>
        </pc:spChg>
        <pc:spChg chg="mod">
          <ac:chgData name="ludovica@skillselevationfhb.com" userId="d66ab3223affaa58" providerId="LiveId" clId="{1E49CFCF-41C2-4A28-9A6C-2AE4C6DAE613}" dt="2022-03-16T15:20:45.431" v="12032" actId="20577"/>
          <ac:spMkLst>
            <pc:docMk/>
            <pc:sldMk cId="825258082" sldId="354"/>
            <ac:spMk id="10" creationId="{97EAF0DC-B76E-433D-AC33-B79E0A563A13}"/>
          </ac:spMkLst>
        </pc:spChg>
        <pc:picChg chg="del">
          <ac:chgData name="ludovica@skillselevationfhb.com" userId="d66ab3223affaa58" providerId="LiveId" clId="{1E49CFCF-41C2-4A28-9A6C-2AE4C6DAE613}" dt="2022-03-16T15:20:48.768" v="12033" actId="21"/>
          <ac:picMkLst>
            <pc:docMk/>
            <pc:sldMk cId="825258082" sldId="354"/>
            <ac:picMk id="10242" creationId="{78A5A598-A309-42A0-ABB9-8FCA254CCB49}"/>
          </ac:picMkLst>
        </pc:picChg>
      </pc:sldChg>
    </pc:docChg>
  </pc:docChgLst>
  <pc:docChgLst>
    <pc:chgData name="ludovica@skillselevationfhb.com" userId="d66ab3223affaa58" providerId="LiveId" clId="{5FBBF9E0-7EA5-467F-B03E-B801B922D76A}"/>
    <pc:docChg chg="undo redo custSel addSld delSld modSld sldOrd">
      <pc:chgData name="ludovica@skillselevationfhb.com" userId="d66ab3223affaa58" providerId="LiveId" clId="{5FBBF9E0-7EA5-467F-B03E-B801B922D76A}" dt="2022-03-17T10:41:18.426" v="2370" actId="1076"/>
      <pc:docMkLst>
        <pc:docMk/>
      </pc:docMkLst>
      <pc:sldChg chg="addSp modSp mod">
        <pc:chgData name="ludovica@skillselevationfhb.com" userId="d66ab3223affaa58" providerId="LiveId" clId="{5FBBF9E0-7EA5-467F-B03E-B801B922D76A}" dt="2022-03-17T10:41:18.426" v="2370" actId="1076"/>
        <pc:sldMkLst>
          <pc:docMk/>
          <pc:sldMk cId="1011973995" sldId="264"/>
        </pc:sldMkLst>
        <pc:spChg chg="mod">
          <ac:chgData name="ludovica@skillselevationfhb.com" userId="d66ab3223affaa58" providerId="LiveId" clId="{5FBBF9E0-7EA5-467F-B03E-B801B922D76A}" dt="2022-03-16T15:30:06.821" v="53" actId="404"/>
          <ac:spMkLst>
            <pc:docMk/>
            <pc:sldMk cId="1011973995" sldId="264"/>
            <ac:spMk id="11" creationId="{5D728A5F-1AEE-4BD4-B839-251601704A06}"/>
          </ac:spMkLst>
        </pc:spChg>
        <pc:spChg chg="add mod">
          <ac:chgData name="ludovica@skillselevationfhb.com" userId="d66ab3223affaa58" providerId="LiveId" clId="{5FBBF9E0-7EA5-467F-B03E-B801B922D76A}" dt="2022-03-17T10:41:18.426" v="2370" actId="1076"/>
          <ac:spMkLst>
            <pc:docMk/>
            <pc:sldMk cId="1011973995" sldId="264"/>
            <ac:spMk id="12" creationId="{3162951E-8BE4-4BD4-B3D8-49F660589021}"/>
          </ac:spMkLst>
        </pc:spChg>
        <pc:spChg chg="mod">
          <ac:chgData name="ludovica@skillselevationfhb.com" userId="d66ab3223affaa58" providerId="LiveId" clId="{5FBBF9E0-7EA5-467F-B03E-B801B922D76A}" dt="2022-03-16T15:29:17.514" v="43" actId="20577"/>
          <ac:spMkLst>
            <pc:docMk/>
            <pc:sldMk cId="1011973995" sldId="264"/>
            <ac:spMk id="14" creationId="{0E21429E-2746-46D2-AA7C-D3EBF3087088}"/>
          </ac:spMkLst>
        </pc:spChg>
        <pc:spChg chg="add mod">
          <ac:chgData name="ludovica@skillselevationfhb.com" userId="d66ab3223affaa58" providerId="LiveId" clId="{5FBBF9E0-7EA5-467F-B03E-B801B922D76A}" dt="2022-03-16T15:31:38.052" v="91" actId="1076"/>
          <ac:spMkLst>
            <pc:docMk/>
            <pc:sldMk cId="1011973995" sldId="264"/>
            <ac:spMk id="15" creationId="{FDFCDE8A-C4BD-42DC-9909-12CE987AF945}"/>
          </ac:spMkLst>
        </pc:spChg>
        <pc:spChg chg="add mod">
          <ac:chgData name="ludovica@skillselevationfhb.com" userId="d66ab3223affaa58" providerId="LiveId" clId="{5FBBF9E0-7EA5-467F-B03E-B801B922D76A}" dt="2022-03-16T15:30:20.270" v="56" actId="255"/>
          <ac:spMkLst>
            <pc:docMk/>
            <pc:sldMk cId="1011973995" sldId="264"/>
            <ac:spMk id="16" creationId="{E0CC9030-B3F5-40A8-90A4-49EF9C9F0F61}"/>
          </ac:spMkLst>
        </pc:spChg>
        <pc:spChg chg="add mod">
          <ac:chgData name="ludovica@skillselevationfhb.com" userId="d66ab3223affaa58" providerId="LiveId" clId="{5FBBF9E0-7EA5-467F-B03E-B801B922D76A}" dt="2022-03-16T15:31:29.626" v="90" actId="1076"/>
          <ac:spMkLst>
            <pc:docMk/>
            <pc:sldMk cId="1011973995" sldId="264"/>
            <ac:spMk id="17" creationId="{63318B68-E4E6-4653-9593-DA75DDE3D900}"/>
          </ac:spMkLst>
        </pc:spChg>
        <pc:spChg chg="add mod">
          <ac:chgData name="ludovica@skillselevationfhb.com" userId="d66ab3223affaa58" providerId="LiveId" clId="{5FBBF9E0-7EA5-467F-B03E-B801B922D76A}" dt="2022-03-16T15:31:45.609" v="95" actId="20577"/>
          <ac:spMkLst>
            <pc:docMk/>
            <pc:sldMk cId="1011973995" sldId="264"/>
            <ac:spMk id="18" creationId="{A2D22845-A116-432D-99A2-90F2FB16D2DA}"/>
          </ac:spMkLst>
        </pc:spChg>
        <pc:spChg chg="add mod">
          <ac:chgData name="ludovica@skillselevationfhb.com" userId="d66ab3223affaa58" providerId="LiveId" clId="{5FBBF9E0-7EA5-467F-B03E-B801B922D76A}" dt="2022-03-17T10:41:06.611" v="2369" actId="1076"/>
          <ac:spMkLst>
            <pc:docMk/>
            <pc:sldMk cId="1011973995" sldId="264"/>
            <ac:spMk id="19" creationId="{A3EA543F-96B6-4C32-8444-A5905CD02DEA}"/>
          </ac:spMkLst>
        </pc:spChg>
      </pc:sldChg>
      <pc:sldChg chg="del">
        <pc:chgData name="ludovica@skillselevationfhb.com" userId="d66ab3223affaa58" providerId="LiveId" clId="{5FBBF9E0-7EA5-467F-B03E-B801B922D76A}" dt="2022-03-16T15:27:38.454" v="1" actId="47"/>
        <pc:sldMkLst>
          <pc:docMk/>
          <pc:sldMk cId="1852344420" sldId="268"/>
        </pc:sldMkLst>
      </pc:sldChg>
      <pc:sldChg chg="del">
        <pc:chgData name="ludovica@skillselevationfhb.com" userId="d66ab3223affaa58" providerId="LiveId" clId="{5FBBF9E0-7EA5-467F-B03E-B801B922D76A}" dt="2022-03-16T15:27:40.949" v="3" actId="47"/>
        <pc:sldMkLst>
          <pc:docMk/>
          <pc:sldMk cId="3442589205" sldId="281"/>
        </pc:sldMkLst>
      </pc:sldChg>
      <pc:sldChg chg="del">
        <pc:chgData name="ludovica@skillselevationfhb.com" userId="d66ab3223affaa58" providerId="LiveId" clId="{5FBBF9E0-7EA5-467F-B03E-B801B922D76A}" dt="2022-03-16T15:33:12.584" v="153" actId="47"/>
        <pc:sldMkLst>
          <pc:docMk/>
          <pc:sldMk cId="1702633953" sldId="283"/>
        </pc:sldMkLst>
      </pc:sldChg>
      <pc:sldChg chg="del">
        <pc:chgData name="ludovica@skillselevationfhb.com" userId="d66ab3223affaa58" providerId="LiveId" clId="{5FBBF9E0-7EA5-467F-B03E-B801B922D76A}" dt="2022-03-16T15:32:41.975" v="137" actId="47"/>
        <pc:sldMkLst>
          <pc:docMk/>
          <pc:sldMk cId="825119717" sldId="284"/>
        </pc:sldMkLst>
      </pc:sldChg>
      <pc:sldChg chg="add del">
        <pc:chgData name="ludovica@skillselevationfhb.com" userId="d66ab3223affaa58" providerId="LiveId" clId="{5FBBF9E0-7EA5-467F-B03E-B801B922D76A}" dt="2022-03-16T15:33:09.923" v="152" actId="47"/>
        <pc:sldMkLst>
          <pc:docMk/>
          <pc:sldMk cId="527609177" sldId="285"/>
        </pc:sldMkLst>
      </pc:sldChg>
      <pc:sldChg chg="del">
        <pc:chgData name="ludovica@skillselevationfhb.com" userId="d66ab3223affaa58" providerId="LiveId" clId="{5FBBF9E0-7EA5-467F-B03E-B801B922D76A}" dt="2022-03-16T15:27:58.093" v="23" actId="47"/>
        <pc:sldMkLst>
          <pc:docMk/>
          <pc:sldMk cId="2717932038" sldId="287"/>
        </pc:sldMkLst>
      </pc:sldChg>
      <pc:sldChg chg="del">
        <pc:chgData name="ludovica@skillselevationfhb.com" userId="d66ab3223affaa58" providerId="LiveId" clId="{5FBBF9E0-7EA5-467F-B03E-B801B922D76A}" dt="2022-03-16T15:27:52.646" v="19" actId="47"/>
        <pc:sldMkLst>
          <pc:docMk/>
          <pc:sldMk cId="2188453500" sldId="288"/>
        </pc:sldMkLst>
      </pc:sldChg>
      <pc:sldChg chg="del">
        <pc:chgData name="ludovica@skillselevationfhb.com" userId="d66ab3223affaa58" providerId="LiveId" clId="{5FBBF9E0-7EA5-467F-B03E-B801B922D76A}" dt="2022-03-16T15:27:59.180" v="24" actId="47"/>
        <pc:sldMkLst>
          <pc:docMk/>
          <pc:sldMk cId="3200133726" sldId="290"/>
        </pc:sldMkLst>
      </pc:sldChg>
      <pc:sldChg chg="del">
        <pc:chgData name="ludovica@skillselevationfhb.com" userId="d66ab3223affaa58" providerId="LiveId" clId="{5FBBF9E0-7EA5-467F-B03E-B801B922D76A}" dt="2022-03-16T15:32:34.782" v="131" actId="47"/>
        <pc:sldMkLst>
          <pc:docMk/>
          <pc:sldMk cId="2872872344" sldId="292"/>
        </pc:sldMkLst>
      </pc:sldChg>
      <pc:sldChg chg="del">
        <pc:chgData name="ludovica@skillselevationfhb.com" userId="d66ab3223affaa58" providerId="LiveId" clId="{5FBBF9E0-7EA5-467F-B03E-B801B922D76A}" dt="2022-03-16T15:33:14.962" v="154" actId="47"/>
        <pc:sldMkLst>
          <pc:docMk/>
          <pc:sldMk cId="2639367128" sldId="293"/>
        </pc:sldMkLst>
      </pc:sldChg>
      <pc:sldChg chg="del">
        <pc:chgData name="ludovica@skillselevationfhb.com" userId="d66ab3223affaa58" providerId="LiveId" clId="{5FBBF9E0-7EA5-467F-B03E-B801B922D76A}" dt="2022-03-16T15:27:41.744" v="5" actId="47"/>
        <pc:sldMkLst>
          <pc:docMk/>
          <pc:sldMk cId="2562550798" sldId="296"/>
        </pc:sldMkLst>
      </pc:sldChg>
      <pc:sldChg chg="del">
        <pc:chgData name="ludovica@skillselevationfhb.com" userId="d66ab3223affaa58" providerId="LiveId" clId="{5FBBF9E0-7EA5-467F-B03E-B801B922D76A}" dt="2022-03-16T15:27:41.943" v="6" actId="47"/>
        <pc:sldMkLst>
          <pc:docMk/>
          <pc:sldMk cId="690900086" sldId="297"/>
        </pc:sldMkLst>
      </pc:sldChg>
      <pc:sldChg chg="del">
        <pc:chgData name="ludovica@skillselevationfhb.com" userId="d66ab3223affaa58" providerId="LiveId" clId="{5FBBF9E0-7EA5-467F-B03E-B801B922D76A}" dt="2022-03-16T15:27:45.326" v="11" actId="47"/>
        <pc:sldMkLst>
          <pc:docMk/>
          <pc:sldMk cId="2666844596" sldId="299"/>
        </pc:sldMkLst>
      </pc:sldChg>
      <pc:sldChg chg="del">
        <pc:chgData name="ludovica@skillselevationfhb.com" userId="d66ab3223affaa58" providerId="LiveId" clId="{5FBBF9E0-7EA5-467F-B03E-B801B922D76A}" dt="2022-03-16T15:27:47.581" v="15" actId="47"/>
        <pc:sldMkLst>
          <pc:docMk/>
          <pc:sldMk cId="2572924544" sldId="300"/>
        </pc:sldMkLst>
      </pc:sldChg>
      <pc:sldChg chg="del">
        <pc:chgData name="ludovica@skillselevationfhb.com" userId="d66ab3223affaa58" providerId="LiveId" clId="{5FBBF9E0-7EA5-467F-B03E-B801B922D76A}" dt="2022-03-16T15:27:54.514" v="20" actId="47"/>
        <pc:sldMkLst>
          <pc:docMk/>
          <pc:sldMk cId="2724518307" sldId="301"/>
        </pc:sldMkLst>
      </pc:sldChg>
      <pc:sldChg chg="del">
        <pc:chgData name="ludovica@skillselevationfhb.com" userId="d66ab3223affaa58" providerId="LiveId" clId="{5FBBF9E0-7EA5-467F-B03E-B801B922D76A}" dt="2022-03-16T15:27:46.778" v="14" actId="47"/>
        <pc:sldMkLst>
          <pc:docMk/>
          <pc:sldMk cId="1756228213" sldId="302"/>
        </pc:sldMkLst>
      </pc:sldChg>
      <pc:sldChg chg="del">
        <pc:chgData name="ludovica@skillselevationfhb.com" userId="d66ab3223affaa58" providerId="LiveId" clId="{5FBBF9E0-7EA5-467F-B03E-B801B922D76A}" dt="2022-03-16T15:27:45.957" v="12" actId="47"/>
        <pc:sldMkLst>
          <pc:docMk/>
          <pc:sldMk cId="4168998206" sldId="303"/>
        </pc:sldMkLst>
      </pc:sldChg>
      <pc:sldChg chg="del">
        <pc:chgData name="ludovica@skillselevationfhb.com" userId="d66ab3223affaa58" providerId="LiveId" clId="{5FBBF9E0-7EA5-467F-B03E-B801B922D76A}" dt="2022-03-16T15:27:46.168" v="13" actId="47"/>
        <pc:sldMkLst>
          <pc:docMk/>
          <pc:sldMk cId="2298584114" sldId="304"/>
        </pc:sldMkLst>
      </pc:sldChg>
      <pc:sldChg chg="del">
        <pc:chgData name="ludovica@skillselevationfhb.com" userId="d66ab3223affaa58" providerId="LiveId" clId="{5FBBF9E0-7EA5-467F-B03E-B801B922D76A}" dt="2022-03-16T15:27:48.453" v="16" actId="47"/>
        <pc:sldMkLst>
          <pc:docMk/>
          <pc:sldMk cId="4022419551" sldId="305"/>
        </pc:sldMkLst>
      </pc:sldChg>
      <pc:sldChg chg="del">
        <pc:chgData name="ludovica@skillselevationfhb.com" userId="d66ab3223affaa58" providerId="LiveId" clId="{5FBBF9E0-7EA5-467F-B03E-B801B922D76A}" dt="2022-03-16T15:27:49.628" v="18" actId="47"/>
        <pc:sldMkLst>
          <pc:docMk/>
          <pc:sldMk cId="665567337" sldId="307"/>
        </pc:sldMkLst>
      </pc:sldChg>
      <pc:sldChg chg="del">
        <pc:chgData name="ludovica@skillselevationfhb.com" userId="d66ab3223affaa58" providerId="LiveId" clId="{5FBBF9E0-7EA5-467F-B03E-B801B922D76A}" dt="2022-03-16T15:32:59.482" v="149" actId="47"/>
        <pc:sldMkLst>
          <pc:docMk/>
          <pc:sldMk cId="2667701311" sldId="308"/>
        </pc:sldMkLst>
      </pc:sldChg>
      <pc:sldChg chg="del">
        <pc:chgData name="ludovica@skillselevationfhb.com" userId="d66ab3223affaa58" providerId="LiveId" clId="{5FBBF9E0-7EA5-467F-B03E-B801B922D76A}" dt="2022-03-16T15:32:36.185" v="132" actId="47"/>
        <pc:sldMkLst>
          <pc:docMk/>
          <pc:sldMk cId="1541848610" sldId="309"/>
        </pc:sldMkLst>
      </pc:sldChg>
      <pc:sldChg chg="del">
        <pc:chgData name="ludovica@skillselevationfhb.com" userId="d66ab3223affaa58" providerId="LiveId" clId="{5FBBF9E0-7EA5-467F-B03E-B801B922D76A}" dt="2022-03-16T15:32:38.298" v="134" actId="47"/>
        <pc:sldMkLst>
          <pc:docMk/>
          <pc:sldMk cId="434372411" sldId="310"/>
        </pc:sldMkLst>
      </pc:sldChg>
      <pc:sldChg chg="del">
        <pc:chgData name="ludovica@skillselevationfhb.com" userId="d66ab3223affaa58" providerId="LiveId" clId="{5FBBF9E0-7EA5-467F-B03E-B801B922D76A}" dt="2022-03-16T15:32:40.198" v="135" actId="47"/>
        <pc:sldMkLst>
          <pc:docMk/>
          <pc:sldMk cId="759113309" sldId="311"/>
        </pc:sldMkLst>
      </pc:sldChg>
      <pc:sldChg chg="del">
        <pc:chgData name="ludovica@skillselevationfhb.com" userId="d66ab3223affaa58" providerId="LiveId" clId="{5FBBF9E0-7EA5-467F-B03E-B801B922D76A}" dt="2022-03-16T15:32:37.201" v="133" actId="47"/>
        <pc:sldMkLst>
          <pc:docMk/>
          <pc:sldMk cId="3878969500" sldId="312"/>
        </pc:sldMkLst>
      </pc:sldChg>
      <pc:sldChg chg="del">
        <pc:chgData name="ludovica@skillselevationfhb.com" userId="d66ab3223affaa58" providerId="LiveId" clId="{5FBBF9E0-7EA5-467F-B03E-B801B922D76A}" dt="2022-03-16T15:32:53.553" v="145" actId="47"/>
        <pc:sldMkLst>
          <pc:docMk/>
          <pc:sldMk cId="3531240170" sldId="313"/>
        </pc:sldMkLst>
      </pc:sldChg>
      <pc:sldChg chg="del">
        <pc:chgData name="ludovica@skillselevationfhb.com" userId="d66ab3223affaa58" providerId="LiveId" clId="{5FBBF9E0-7EA5-467F-B03E-B801B922D76A}" dt="2022-03-16T15:33:08.898" v="151" actId="47"/>
        <pc:sldMkLst>
          <pc:docMk/>
          <pc:sldMk cId="3353130433" sldId="317"/>
        </pc:sldMkLst>
      </pc:sldChg>
      <pc:sldChg chg="del">
        <pc:chgData name="ludovica@skillselevationfhb.com" userId="d66ab3223affaa58" providerId="LiveId" clId="{5FBBF9E0-7EA5-467F-B03E-B801B922D76A}" dt="2022-03-16T15:33:00.182" v="150" actId="47"/>
        <pc:sldMkLst>
          <pc:docMk/>
          <pc:sldMk cId="2423087567" sldId="318"/>
        </pc:sldMkLst>
      </pc:sldChg>
      <pc:sldChg chg="del">
        <pc:chgData name="ludovica@skillselevationfhb.com" userId="d66ab3223affaa58" providerId="LiveId" clId="{5FBBF9E0-7EA5-467F-B03E-B801B922D76A}" dt="2022-03-16T15:32:40.932" v="136" actId="47"/>
        <pc:sldMkLst>
          <pc:docMk/>
          <pc:sldMk cId="2939621057" sldId="319"/>
        </pc:sldMkLst>
      </pc:sldChg>
      <pc:sldChg chg="del">
        <pc:chgData name="ludovica@skillselevationfhb.com" userId="d66ab3223affaa58" providerId="LiveId" clId="{5FBBF9E0-7EA5-467F-B03E-B801B922D76A}" dt="2022-03-16T15:32:47.242" v="140" actId="47"/>
        <pc:sldMkLst>
          <pc:docMk/>
          <pc:sldMk cId="3195671251" sldId="320"/>
        </pc:sldMkLst>
      </pc:sldChg>
      <pc:sldChg chg="del">
        <pc:chgData name="ludovica@skillselevationfhb.com" userId="d66ab3223affaa58" providerId="LiveId" clId="{5FBBF9E0-7EA5-467F-B03E-B801B922D76A}" dt="2022-03-16T15:32:51.482" v="144" actId="47"/>
        <pc:sldMkLst>
          <pc:docMk/>
          <pc:sldMk cId="293874914" sldId="321"/>
        </pc:sldMkLst>
      </pc:sldChg>
      <pc:sldChg chg="del">
        <pc:chgData name="ludovica@skillselevationfhb.com" userId="d66ab3223affaa58" providerId="LiveId" clId="{5FBBF9E0-7EA5-467F-B03E-B801B922D76A}" dt="2022-03-16T15:32:50.725" v="143" actId="47"/>
        <pc:sldMkLst>
          <pc:docMk/>
          <pc:sldMk cId="535463766" sldId="322"/>
        </pc:sldMkLst>
      </pc:sldChg>
      <pc:sldChg chg="del">
        <pc:chgData name="ludovica@skillselevationfhb.com" userId="d66ab3223affaa58" providerId="LiveId" clId="{5FBBF9E0-7EA5-467F-B03E-B801B922D76A}" dt="2022-03-16T15:32:44.964" v="139" actId="47"/>
        <pc:sldMkLst>
          <pc:docMk/>
          <pc:sldMk cId="2775540463" sldId="323"/>
        </pc:sldMkLst>
      </pc:sldChg>
      <pc:sldChg chg="del">
        <pc:chgData name="ludovica@skillselevationfhb.com" userId="d66ab3223affaa58" providerId="LiveId" clId="{5FBBF9E0-7EA5-467F-B03E-B801B922D76A}" dt="2022-03-16T15:32:42.932" v="138" actId="47"/>
        <pc:sldMkLst>
          <pc:docMk/>
          <pc:sldMk cId="3653973734" sldId="324"/>
        </pc:sldMkLst>
      </pc:sldChg>
      <pc:sldChg chg="del">
        <pc:chgData name="ludovica@skillselevationfhb.com" userId="d66ab3223affaa58" providerId="LiveId" clId="{5FBBF9E0-7EA5-467F-B03E-B801B922D76A}" dt="2022-03-16T15:32:49.559" v="142" actId="47"/>
        <pc:sldMkLst>
          <pc:docMk/>
          <pc:sldMk cId="2930595632" sldId="325"/>
        </pc:sldMkLst>
      </pc:sldChg>
      <pc:sldChg chg="del">
        <pc:chgData name="ludovica@skillselevationfhb.com" userId="d66ab3223affaa58" providerId="LiveId" clId="{5FBBF9E0-7EA5-467F-B03E-B801B922D76A}" dt="2022-03-16T15:32:48.091" v="141" actId="47"/>
        <pc:sldMkLst>
          <pc:docMk/>
          <pc:sldMk cId="755046246" sldId="326"/>
        </pc:sldMkLst>
      </pc:sldChg>
      <pc:sldChg chg="delSp modSp mod">
        <pc:chgData name="ludovica@skillselevationfhb.com" userId="d66ab3223affaa58" providerId="LiveId" clId="{5FBBF9E0-7EA5-467F-B03E-B801B922D76A}" dt="2022-03-17T10:03:40.638" v="2314" actId="207"/>
        <pc:sldMkLst>
          <pc:docMk/>
          <pc:sldMk cId="1416177311" sldId="327"/>
        </pc:sldMkLst>
        <pc:spChg chg="mod">
          <ac:chgData name="ludovica@skillselevationfhb.com" userId="d66ab3223affaa58" providerId="LiveId" clId="{5FBBF9E0-7EA5-467F-B03E-B801B922D76A}" dt="2022-03-17T09:32:25.098" v="1480" actId="1076"/>
          <ac:spMkLst>
            <pc:docMk/>
            <pc:sldMk cId="1416177311" sldId="327"/>
            <ac:spMk id="18" creationId="{DDCB5C4B-3FE5-4B99-B867-3A575DC4F78E}"/>
          </ac:spMkLst>
        </pc:spChg>
        <pc:spChg chg="mod">
          <ac:chgData name="ludovica@skillselevationfhb.com" userId="d66ab3223affaa58" providerId="LiveId" clId="{5FBBF9E0-7EA5-467F-B03E-B801B922D76A}" dt="2022-03-17T10:03:40.638" v="2314" actId="207"/>
          <ac:spMkLst>
            <pc:docMk/>
            <pc:sldMk cId="1416177311" sldId="327"/>
            <ac:spMk id="32" creationId="{0CE7BC70-096B-4E70-9609-5C487768B159}"/>
          </ac:spMkLst>
        </pc:spChg>
        <pc:picChg chg="mod">
          <ac:chgData name="ludovica@skillselevationfhb.com" userId="d66ab3223affaa58" providerId="LiveId" clId="{5FBBF9E0-7EA5-467F-B03E-B801B922D76A}" dt="2022-03-17T09:56:40.923" v="2164" actId="1076"/>
          <ac:picMkLst>
            <pc:docMk/>
            <pc:sldMk cId="1416177311" sldId="327"/>
            <ac:picMk id="4" creationId="{A5560CA1-284E-4FE7-A3BC-BE806F09F021}"/>
          </ac:picMkLst>
        </pc:picChg>
        <pc:picChg chg="del">
          <ac:chgData name="ludovica@skillselevationfhb.com" userId="d66ab3223affaa58" providerId="LiveId" clId="{5FBBF9E0-7EA5-467F-B03E-B801B922D76A}" dt="2022-03-17T09:32:07.986" v="1473" actId="21"/>
          <ac:picMkLst>
            <pc:docMk/>
            <pc:sldMk cId="1416177311" sldId="327"/>
            <ac:picMk id="1032" creationId="{24093F09-7B12-4963-9093-2459F60E7F88}"/>
          </ac:picMkLst>
        </pc:picChg>
        <pc:picChg chg="del">
          <ac:chgData name="ludovica@skillselevationfhb.com" userId="d66ab3223affaa58" providerId="LiveId" clId="{5FBBF9E0-7EA5-467F-B03E-B801B922D76A}" dt="2022-03-17T09:32:09.737" v="1474" actId="21"/>
          <ac:picMkLst>
            <pc:docMk/>
            <pc:sldMk cId="1416177311" sldId="327"/>
            <ac:picMk id="1036" creationId="{615B0F0B-238F-4C0D-BC3D-C6D99B29BC89}"/>
          </ac:picMkLst>
        </pc:picChg>
        <pc:picChg chg="del">
          <ac:chgData name="ludovica@skillselevationfhb.com" userId="d66ab3223affaa58" providerId="LiveId" clId="{5FBBF9E0-7EA5-467F-B03E-B801B922D76A}" dt="2022-03-17T09:32:11.429" v="1475" actId="21"/>
          <ac:picMkLst>
            <pc:docMk/>
            <pc:sldMk cId="1416177311" sldId="327"/>
            <ac:picMk id="1042" creationId="{26B97664-1BD0-4606-9A2D-4DB5A07A4786}"/>
          </ac:picMkLst>
        </pc:picChg>
        <pc:picChg chg="mod">
          <ac:chgData name="ludovica@skillselevationfhb.com" userId="d66ab3223affaa58" providerId="LiveId" clId="{5FBBF9E0-7EA5-467F-B03E-B801B922D76A}" dt="2022-03-17T09:56:38.193" v="2163" actId="1076"/>
          <ac:picMkLst>
            <pc:docMk/>
            <pc:sldMk cId="1416177311" sldId="327"/>
            <ac:picMk id="1046" creationId="{9DDE9C65-9FCB-4D1E-8DD9-BB032B6FBE43}"/>
          </ac:picMkLst>
        </pc:picChg>
      </pc:sldChg>
      <pc:sldChg chg="modSp add del mod">
        <pc:chgData name="ludovica@skillselevationfhb.com" userId="d66ab3223affaa58" providerId="LiveId" clId="{5FBBF9E0-7EA5-467F-B03E-B801B922D76A}" dt="2022-03-17T10:03:55.598" v="2316" actId="1076"/>
        <pc:sldMkLst>
          <pc:docMk/>
          <pc:sldMk cId="3748459981" sldId="328"/>
        </pc:sldMkLst>
        <pc:spChg chg="mod">
          <ac:chgData name="ludovica@skillselevationfhb.com" userId="d66ab3223affaa58" providerId="LiveId" clId="{5FBBF9E0-7EA5-467F-B03E-B801B922D76A}" dt="2022-03-17T10:03:32.603" v="2312" actId="1076"/>
          <ac:spMkLst>
            <pc:docMk/>
            <pc:sldMk cId="3748459981" sldId="328"/>
            <ac:spMk id="8" creationId="{FA9884F6-F9AE-46A8-B3D9-A05B2DAC9524}"/>
          </ac:spMkLst>
        </pc:spChg>
        <pc:picChg chg="mod">
          <ac:chgData name="ludovica@skillselevationfhb.com" userId="d66ab3223affaa58" providerId="LiveId" clId="{5FBBF9E0-7EA5-467F-B03E-B801B922D76A}" dt="2022-03-17T10:03:52.116" v="2315" actId="1076"/>
          <ac:picMkLst>
            <pc:docMk/>
            <pc:sldMk cId="3748459981" sldId="328"/>
            <ac:picMk id="2050" creationId="{5758A6FC-0A82-4020-94D5-4C8F88FCDD22}"/>
          </ac:picMkLst>
        </pc:picChg>
        <pc:picChg chg="mod">
          <ac:chgData name="ludovica@skillselevationfhb.com" userId="d66ab3223affaa58" providerId="LiveId" clId="{5FBBF9E0-7EA5-467F-B03E-B801B922D76A}" dt="2022-03-17T10:03:55.598" v="2316" actId="1076"/>
          <ac:picMkLst>
            <pc:docMk/>
            <pc:sldMk cId="3748459981" sldId="328"/>
            <ac:picMk id="2052" creationId="{DB64D310-6AF0-4292-B50C-1FDD874852B3}"/>
          </ac:picMkLst>
        </pc:picChg>
      </pc:sldChg>
      <pc:sldChg chg="del">
        <pc:chgData name="ludovica@skillselevationfhb.com" userId="d66ab3223affaa58" providerId="LiveId" clId="{5FBBF9E0-7EA5-467F-B03E-B801B922D76A}" dt="2022-03-16T15:32:58.681" v="148" actId="47"/>
        <pc:sldMkLst>
          <pc:docMk/>
          <pc:sldMk cId="2493457562" sldId="329"/>
        </pc:sldMkLst>
      </pc:sldChg>
      <pc:sldChg chg="del">
        <pc:chgData name="ludovica@skillselevationfhb.com" userId="d66ab3223affaa58" providerId="LiveId" clId="{5FBBF9E0-7EA5-467F-B03E-B801B922D76A}" dt="2022-03-16T15:32:30.852" v="130" actId="47"/>
        <pc:sldMkLst>
          <pc:docMk/>
          <pc:sldMk cId="1417230531" sldId="330"/>
        </pc:sldMkLst>
      </pc:sldChg>
      <pc:sldChg chg="del">
        <pc:chgData name="ludovica@skillselevationfhb.com" userId="d66ab3223affaa58" providerId="LiveId" clId="{5FBBF9E0-7EA5-467F-B03E-B801B922D76A}" dt="2022-03-16T15:33:20.272" v="162" actId="47"/>
        <pc:sldMkLst>
          <pc:docMk/>
          <pc:sldMk cId="3797119144" sldId="331"/>
        </pc:sldMkLst>
      </pc:sldChg>
      <pc:sldChg chg="del">
        <pc:chgData name="ludovica@skillselevationfhb.com" userId="d66ab3223affaa58" providerId="LiveId" clId="{5FBBF9E0-7EA5-467F-B03E-B801B922D76A}" dt="2022-03-16T15:33:23.745" v="165" actId="47"/>
        <pc:sldMkLst>
          <pc:docMk/>
          <pc:sldMk cId="225157032" sldId="332"/>
        </pc:sldMkLst>
      </pc:sldChg>
      <pc:sldChg chg="del">
        <pc:chgData name="ludovica@skillselevationfhb.com" userId="d66ab3223affaa58" providerId="LiveId" clId="{5FBBF9E0-7EA5-467F-B03E-B801B922D76A}" dt="2022-03-16T15:33:22.120" v="164" actId="47"/>
        <pc:sldMkLst>
          <pc:docMk/>
          <pc:sldMk cId="2415168068" sldId="333"/>
        </pc:sldMkLst>
      </pc:sldChg>
      <pc:sldChg chg="del">
        <pc:chgData name="ludovica@skillselevationfhb.com" userId="d66ab3223affaa58" providerId="LiveId" clId="{5FBBF9E0-7EA5-467F-B03E-B801B922D76A}" dt="2022-03-16T15:33:21.454" v="163" actId="47"/>
        <pc:sldMkLst>
          <pc:docMk/>
          <pc:sldMk cId="1406630650" sldId="334"/>
        </pc:sldMkLst>
      </pc:sldChg>
      <pc:sldChg chg="del">
        <pc:chgData name="ludovica@skillselevationfhb.com" userId="d66ab3223affaa58" providerId="LiveId" clId="{5FBBF9E0-7EA5-467F-B03E-B801B922D76A}" dt="2022-03-16T15:33:16.451" v="155" actId="47"/>
        <pc:sldMkLst>
          <pc:docMk/>
          <pc:sldMk cId="537462288" sldId="335"/>
        </pc:sldMkLst>
      </pc:sldChg>
      <pc:sldChg chg="del">
        <pc:chgData name="ludovica@skillselevationfhb.com" userId="d66ab3223affaa58" providerId="LiveId" clId="{5FBBF9E0-7EA5-467F-B03E-B801B922D76A}" dt="2022-03-16T15:33:16.645" v="156" actId="47"/>
        <pc:sldMkLst>
          <pc:docMk/>
          <pc:sldMk cId="143148361" sldId="336"/>
        </pc:sldMkLst>
      </pc:sldChg>
      <pc:sldChg chg="del">
        <pc:chgData name="ludovica@skillselevationfhb.com" userId="d66ab3223affaa58" providerId="LiveId" clId="{5FBBF9E0-7EA5-467F-B03E-B801B922D76A}" dt="2022-03-16T15:33:16.807" v="157" actId="47"/>
        <pc:sldMkLst>
          <pc:docMk/>
          <pc:sldMk cId="4075661247" sldId="337"/>
        </pc:sldMkLst>
      </pc:sldChg>
      <pc:sldChg chg="del">
        <pc:chgData name="ludovica@skillselevationfhb.com" userId="d66ab3223affaa58" providerId="LiveId" clId="{5FBBF9E0-7EA5-467F-B03E-B801B922D76A}" dt="2022-03-16T15:33:17.751" v="158" actId="47"/>
        <pc:sldMkLst>
          <pc:docMk/>
          <pc:sldMk cId="4220659926" sldId="338"/>
        </pc:sldMkLst>
      </pc:sldChg>
      <pc:sldChg chg="del">
        <pc:chgData name="ludovica@skillselevationfhb.com" userId="d66ab3223affaa58" providerId="LiveId" clId="{5FBBF9E0-7EA5-467F-B03E-B801B922D76A}" dt="2022-03-16T15:33:18.483" v="159" actId="47"/>
        <pc:sldMkLst>
          <pc:docMk/>
          <pc:sldMk cId="23608156" sldId="339"/>
        </pc:sldMkLst>
      </pc:sldChg>
      <pc:sldChg chg="del">
        <pc:chgData name="ludovica@skillselevationfhb.com" userId="d66ab3223affaa58" providerId="LiveId" clId="{5FBBF9E0-7EA5-467F-B03E-B801B922D76A}" dt="2022-03-16T15:33:19.041" v="160" actId="47"/>
        <pc:sldMkLst>
          <pc:docMk/>
          <pc:sldMk cId="1710751673" sldId="340"/>
        </pc:sldMkLst>
      </pc:sldChg>
      <pc:sldChg chg="del">
        <pc:chgData name="ludovica@skillselevationfhb.com" userId="d66ab3223affaa58" providerId="LiveId" clId="{5FBBF9E0-7EA5-467F-B03E-B801B922D76A}" dt="2022-03-16T15:33:19.679" v="161" actId="47"/>
        <pc:sldMkLst>
          <pc:docMk/>
          <pc:sldMk cId="3388730180" sldId="341"/>
        </pc:sldMkLst>
      </pc:sldChg>
      <pc:sldChg chg="del">
        <pc:chgData name="ludovica@skillselevationfhb.com" userId="d66ab3223affaa58" providerId="LiveId" clId="{5FBBF9E0-7EA5-467F-B03E-B801B922D76A}" dt="2022-03-16T15:29:47.481" v="50" actId="47"/>
        <pc:sldMkLst>
          <pc:docMk/>
          <pc:sldMk cId="1112053590" sldId="343"/>
        </pc:sldMkLst>
      </pc:sldChg>
      <pc:sldChg chg="addSp delSp modSp add mod ord modAnim">
        <pc:chgData name="ludovica@skillselevationfhb.com" userId="d66ab3223affaa58" providerId="LiveId" clId="{5FBBF9E0-7EA5-467F-B03E-B801B922D76A}" dt="2022-03-17T10:04:55.314" v="2364" actId="1076"/>
        <pc:sldMkLst>
          <pc:docMk/>
          <pc:sldMk cId="3340332019" sldId="343"/>
        </pc:sldMkLst>
        <pc:spChg chg="del">
          <ac:chgData name="ludovica@skillselevationfhb.com" userId="d66ab3223affaa58" providerId="LiveId" clId="{5FBBF9E0-7EA5-467F-B03E-B801B922D76A}" dt="2022-03-16T15:46:04.024" v="170" actId="478"/>
          <ac:spMkLst>
            <pc:docMk/>
            <pc:sldMk cId="3340332019" sldId="343"/>
            <ac:spMk id="10" creationId="{97EAF0DC-B76E-433D-AC33-B79E0A563A13}"/>
          </ac:spMkLst>
        </pc:spChg>
        <pc:picChg chg="add mod">
          <ac:chgData name="ludovica@skillselevationfhb.com" userId="d66ab3223affaa58" providerId="LiveId" clId="{5FBBF9E0-7EA5-467F-B03E-B801B922D76A}" dt="2022-03-17T10:04:53.598" v="2363" actId="1076"/>
          <ac:picMkLst>
            <pc:docMk/>
            <pc:sldMk cId="3340332019" sldId="343"/>
            <ac:picMk id="7" creationId="{22474E3A-5AC6-4423-B100-609F66AB02C3}"/>
          </ac:picMkLst>
        </pc:picChg>
        <pc:picChg chg="del">
          <ac:chgData name="ludovica@skillselevationfhb.com" userId="d66ab3223affaa58" providerId="LiveId" clId="{5FBBF9E0-7EA5-467F-B03E-B801B922D76A}" dt="2022-03-16T15:46:02.465" v="169" actId="478"/>
          <ac:picMkLst>
            <pc:docMk/>
            <pc:sldMk cId="3340332019" sldId="343"/>
            <ac:picMk id="8" creationId="{53F51F8A-5AFE-468D-99A2-C6F54AB43A0C}"/>
          </ac:picMkLst>
        </pc:picChg>
        <pc:picChg chg="add mod">
          <ac:chgData name="ludovica@skillselevationfhb.com" userId="d66ab3223affaa58" providerId="LiveId" clId="{5FBBF9E0-7EA5-467F-B03E-B801B922D76A}" dt="2022-03-17T10:04:55.314" v="2364" actId="1076"/>
          <ac:picMkLst>
            <pc:docMk/>
            <pc:sldMk cId="3340332019" sldId="343"/>
            <ac:picMk id="9" creationId="{812D2D19-570A-4D0D-A2F9-96AB98E9F6E9}"/>
          </ac:picMkLst>
        </pc:picChg>
      </pc:sldChg>
      <pc:sldChg chg="addSp delSp modSp add mod modAnim">
        <pc:chgData name="ludovica@skillselevationfhb.com" userId="d66ab3223affaa58" providerId="LiveId" clId="{5FBBF9E0-7EA5-467F-B03E-B801B922D76A}" dt="2022-03-16T15:47:04.932" v="189" actId="1076"/>
        <pc:sldMkLst>
          <pc:docMk/>
          <pc:sldMk cId="396575351" sldId="344"/>
        </pc:sldMkLst>
        <pc:spChg chg="add del mod">
          <ac:chgData name="ludovica@skillselevationfhb.com" userId="d66ab3223affaa58" providerId="LiveId" clId="{5FBBF9E0-7EA5-467F-B03E-B801B922D76A}" dt="2022-03-16T15:46:52.389" v="185" actId="21"/>
          <ac:spMkLst>
            <pc:docMk/>
            <pc:sldMk cId="396575351" sldId="344"/>
            <ac:spMk id="3" creationId="{32FC407E-3C24-41B3-84E2-EB096B100DD3}"/>
          </ac:spMkLst>
        </pc:spChg>
        <pc:spChg chg="del">
          <ac:chgData name="ludovica@skillselevationfhb.com" userId="d66ab3223affaa58" providerId="LiveId" clId="{5FBBF9E0-7EA5-467F-B03E-B801B922D76A}" dt="2022-03-16T15:46:36.910" v="183" actId="21"/>
          <ac:spMkLst>
            <pc:docMk/>
            <pc:sldMk cId="396575351" sldId="344"/>
            <ac:spMk id="18" creationId="{DDCB5C4B-3FE5-4B99-B867-3A575DC4F78E}"/>
          </ac:spMkLst>
        </pc:spChg>
        <pc:spChg chg="del">
          <ac:chgData name="ludovica@skillselevationfhb.com" userId="d66ab3223affaa58" providerId="LiveId" clId="{5FBBF9E0-7EA5-467F-B03E-B801B922D76A}" dt="2022-03-16T15:46:34.992" v="182" actId="21"/>
          <ac:spMkLst>
            <pc:docMk/>
            <pc:sldMk cId="396575351" sldId="344"/>
            <ac:spMk id="32" creationId="{0CE7BC70-096B-4E70-9609-5C487768B159}"/>
          </ac:spMkLst>
        </pc:spChg>
        <pc:picChg chg="mod">
          <ac:chgData name="ludovica@skillselevationfhb.com" userId="d66ab3223affaa58" providerId="LiveId" clId="{5FBBF9E0-7EA5-467F-B03E-B801B922D76A}" dt="2022-03-16T15:47:01.958" v="188" actId="1076"/>
          <ac:picMkLst>
            <pc:docMk/>
            <pc:sldMk cId="396575351" sldId="344"/>
            <ac:picMk id="4" creationId="{A5560CA1-284E-4FE7-A3BC-BE806F09F021}"/>
          </ac:picMkLst>
        </pc:picChg>
        <pc:picChg chg="add mod">
          <ac:chgData name="ludovica@skillselevationfhb.com" userId="d66ab3223affaa58" providerId="LiveId" clId="{5FBBF9E0-7EA5-467F-B03E-B801B922D76A}" dt="2022-03-16T15:47:04.932" v="189" actId="1076"/>
          <ac:picMkLst>
            <pc:docMk/>
            <pc:sldMk cId="396575351" sldId="344"/>
            <ac:picMk id="15" creationId="{3459B662-F218-40C8-86BC-FF015CB45FDE}"/>
          </ac:picMkLst>
        </pc:picChg>
        <pc:picChg chg="del">
          <ac:chgData name="ludovica@skillselevationfhb.com" userId="d66ab3223affaa58" providerId="LiveId" clId="{5FBBF9E0-7EA5-467F-B03E-B801B922D76A}" dt="2022-03-16T15:46:32.444" v="181" actId="478"/>
          <ac:picMkLst>
            <pc:docMk/>
            <pc:sldMk cId="396575351" sldId="344"/>
            <ac:picMk id="1032" creationId="{24093F09-7B12-4963-9093-2459F60E7F88}"/>
          </ac:picMkLst>
        </pc:picChg>
        <pc:picChg chg="del">
          <ac:chgData name="ludovica@skillselevationfhb.com" userId="d66ab3223affaa58" providerId="LiveId" clId="{5FBBF9E0-7EA5-467F-B03E-B801B922D76A}" dt="2022-03-16T15:46:31.874" v="180" actId="478"/>
          <ac:picMkLst>
            <pc:docMk/>
            <pc:sldMk cId="396575351" sldId="344"/>
            <ac:picMk id="1036" creationId="{615B0F0B-238F-4C0D-BC3D-C6D99B29BC89}"/>
          </ac:picMkLst>
        </pc:picChg>
        <pc:picChg chg="del">
          <ac:chgData name="ludovica@skillselevationfhb.com" userId="d66ab3223affaa58" providerId="LiveId" clId="{5FBBF9E0-7EA5-467F-B03E-B801B922D76A}" dt="2022-03-16T15:46:31.377" v="179" actId="478"/>
          <ac:picMkLst>
            <pc:docMk/>
            <pc:sldMk cId="396575351" sldId="344"/>
            <ac:picMk id="1042" creationId="{26B97664-1BD0-4606-9A2D-4DB5A07A4786}"/>
          </ac:picMkLst>
        </pc:picChg>
        <pc:picChg chg="del">
          <ac:chgData name="ludovica@skillselevationfhb.com" userId="d66ab3223affaa58" providerId="LiveId" clId="{5FBBF9E0-7EA5-467F-B03E-B801B922D76A}" dt="2022-03-16T15:46:30.581" v="178" actId="478"/>
          <ac:picMkLst>
            <pc:docMk/>
            <pc:sldMk cId="396575351" sldId="344"/>
            <ac:picMk id="1046" creationId="{9DDE9C65-9FCB-4D1E-8DD9-BB032B6FBE43}"/>
          </ac:picMkLst>
        </pc:picChg>
      </pc:sldChg>
      <pc:sldChg chg="del">
        <pc:chgData name="ludovica@skillselevationfhb.com" userId="d66ab3223affaa58" providerId="LiveId" clId="{5FBBF9E0-7EA5-467F-B03E-B801B922D76A}" dt="2022-03-16T15:27:27.164" v="0" actId="47"/>
        <pc:sldMkLst>
          <pc:docMk/>
          <pc:sldMk cId="1135150348" sldId="344"/>
        </pc:sldMkLst>
      </pc:sldChg>
      <pc:sldChg chg="del">
        <pc:chgData name="ludovica@skillselevationfhb.com" userId="d66ab3223affaa58" providerId="LiveId" clId="{5FBBF9E0-7EA5-467F-B03E-B801B922D76A}" dt="2022-03-16T15:27:41.145" v="4" actId="47"/>
        <pc:sldMkLst>
          <pc:docMk/>
          <pc:sldMk cId="2975945912" sldId="345"/>
        </pc:sldMkLst>
      </pc:sldChg>
      <pc:sldChg chg="addSp delSp modSp add mod delAnim">
        <pc:chgData name="ludovica@skillselevationfhb.com" userId="d66ab3223affaa58" providerId="LiveId" clId="{5FBBF9E0-7EA5-467F-B03E-B801B922D76A}" dt="2022-03-17T09:52:06.021" v="2078" actId="20577"/>
        <pc:sldMkLst>
          <pc:docMk/>
          <pc:sldMk cId="3707920867" sldId="345"/>
        </pc:sldMkLst>
        <pc:spChg chg="add mod">
          <ac:chgData name="ludovica@skillselevationfhb.com" userId="d66ab3223affaa58" providerId="LiveId" clId="{5FBBF9E0-7EA5-467F-B03E-B801B922D76A}" dt="2022-03-17T09:52:06.021" v="2078" actId="20577"/>
          <ac:spMkLst>
            <pc:docMk/>
            <pc:sldMk cId="3707920867" sldId="345"/>
            <ac:spMk id="7" creationId="{1A65D77B-F0E6-422C-AB10-156F427F6E8B}"/>
          </ac:spMkLst>
        </pc:spChg>
        <pc:spChg chg="add mod">
          <ac:chgData name="ludovica@skillselevationfhb.com" userId="d66ab3223affaa58" providerId="LiveId" clId="{5FBBF9E0-7EA5-467F-B03E-B801B922D76A}" dt="2022-03-17T09:18:18.211" v="1081" actId="1076"/>
          <ac:spMkLst>
            <pc:docMk/>
            <pc:sldMk cId="3707920867" sldId="345"/>
            <ac:spMk id="8" creationId="{BBB6016A-1DEA-430B-A4D9-04F074188B5B}"/>
          </ac:spMkLst>
        </pc:spChg>
        <pc:picChg chg="del">
          <ac:chgData name="ludovica@skillselevationfhb.com" userId="d66ab3223affaa58" providerId="LiveId" clId="{5FBBF9E0-7EA5-467F-B03E-B801B922D76A}" dt="2022-03-16T15:47:28.865" v="191" actId="478"/>
          <ac:picMkLst>
            <pc:docMk/>
            <pc:sldMk cId="3707920867" sldId="345"/>
            <ac:picMk id="7" creationId="{22474E3A-5AC6-4423-B100-609F66AB02C3}"/>
          </ac:picMkLst>
        </pc:picChg>
        <pc:picChg chg="del">
          <ac:chgData name="ludovica@skillselevationfhb.com" userId="d66ab3223affaa58" providerId="LiveId" clId="{5FBBF9E0-7EA5-467F-B03E-B801B922D76A}" dt="2022-03-16T15:47:30.119" v="192" actId="478"/>
          <ac:picMkLst>
            <pc:docMk/>
            <pc:sldMk cId="3707920867" sldId="345"/>
            <ac:picMk id="9" creationId="{812D2D19-570A-4D0D-A2F9-96AB98E9F6E9}"/>
          </ac:picMkLst>
        </pc:picChg>
        <pc:picChg chg="add mod">
          <ac:chgData name="ludovica@skillselevationfhb.com" userId="d66ab3223affaa58" providerId="LiveId" clId="{5FBBF9E0-7EA5-467F-B03E-B801B922D76A}" dt="2022-03-17T09:39:44.703" v="1673" actId="1076"/>
          <ac:picMkLst>
            <pc:docMk/>
            <pc:sldMk cId="3707920867" sldId="345"/>
            <ac:picMk id="11" creationId="{AB9A6CA8-E09B-4F70-B821-E22D7EFD2F76}"/>
          </ac:picMkLst>
        </pc:picChg>
        <pc:picChg chg="add del mod">
          <ac:chgData name="ludovica@skillselevationfhb.com" userId="d66ab3223affaa58" providerId="LiveId" clId="{5FBBF9E0-7EA5-467F-B03E-B801B922D76A}" dt="2022-03-17T09:05:25.874" v="789" actId="21"/>
          <ac:picMkLst>
            <pc:docMk/>
            <pc:sldMk cId="3707920867" sldId="345"/>
            <ac:picMk id="3074" creationId="{305FB48C-0C7A-4AA9-96A1-4294A84CB404}"/>
          </ac:picMkLst>
        </pc:picChg>
        <pc:picChg chg="add del mod">
          <ac:chgData name="ludovica@skillselevationfhb.com" userId="d66ab3223affaa58" providerId="LiveId" clId="{5FBBF9E0-7EA5-467F-B03E-B801B922D76A}" dt="2022-03-17T09:18:04.338" v="1074" actId="478"/>
          <ac:picMkLst>
            <pc:docMk/>
            <pc:sldMk cId="3707920867" sldId="345"/>
            <ac:picMk id="3076" creationId="{73AADE42-C694-41AC-8506-5F6F9A805D2C}"/>
          </ac:picMkLst>
        </pc:picChg>
        <pc:picChg chg="add mod">
          <ac:chgData name="ludovica@skillselevationfhb.com" userId="d66ab3223affaa58" providerId="LiveId" clId="{5FBBF9E0-7EA5-467F-B03E-B801B922D76A}" dt="2022-03-17T09:39:42.605" v="1672" actId="1076"/>
          <ac:picMkLst>
            <pc:docMk/>
            <pc:sldMk cId="3707920867" sldId="345"/>
            <ac:picMk id="3078" creationId="{96F632A4-87C7-42F2-9BE0-4E5F6870E497}"/>
          </ac:picMkLst>
        </pc:picChg>
      </pc:sldChg>
      <pc:sldChg chg="addSp modSp add mod modAnim">
        <pc:chgData name="ludovica@skillselevationfhb.com" userId="d66ab3223affaa58" providerId="LiveId" clId="{5FBBF9E0-7EA5-467F-B03E-B801B922D76A}" dt="2022-03-16T15:49:01.669" v="203" actId="1076"/>
        <pc:sldMkLst>
          <pc:docMk/>
          <pc:sldMk cId="1774175763" sldId="346"/>
        </pc:sldMkLst>
        <pc:picChg chg="add mod">
          <ac:chgData name="ludovica@skillselevationfhb.com" userId="d66ab3223affaa58" providerId="LiveId" clId="{5FBBF9E0-7EA5-467F-B03E-B801B922D76A}" dt="2022-03-16T15:49:01.669" v="203" actId="1076"/>
          <ac:picMkLst>
            <pc:docMk/>
            <pc:sldMk cId="1774175763" sldId="346"/>
            <ac:picMk id="2" creationId="{4BFC77D4-EBBE-48D0-AAF6-583ED612B363}"/>
          </ac:picMkLst>
        </pc:picChg>
        <pc:picChg chg="add mod">
          <ac:chgData name="ludovica@skillselevationfhb.com" userId="d66ab3223affaa58" providerId="LiveId" clId="{5FBBF9E0-7EA5-467F-B03E-B801B922D76A}" dt="2022-03-16T15:49:00.415" v="202" actId="1076"/>
          <ac:picMkLst>
            <pc:docMk/>
            <pc:sldMk cId="1774175763" sldId="346"/>
            <ac:picMk id="1026" creationId="{71250C7C-3EA0-428C-B47D-7FD838775938}"/>
          </ac:picMkLst>
        </pc:picChg>
      </pc:sldChg>
      <pc:sldChg chg="del">
        <pc:chgData name="ludovica@skillselevationfhb.com" userId="d66ab3223affaa58" providerId="LiveId" clId="{5FBBF9E0-7EA5-467F-B03E-B801B922D76A}" dt="2022-03-16T15:27:56.519" v="22" actId="47"/>
        <pc:sldMkLst>
          <pc:docMk/>
          <pc:sldMk cId="2959395933" sldId="346"/>
        </pc:sldMkLst>
      </pc:sldChg>
      <pc:sldChg chg="addSp delSp modSp add mod ord">
        <pc:chgData name="ludovica@skillselevationfhb.com" userId="d66ab3223affaa58" providerId="LiveId" clId="{5FBBF9E0-7EA5-467F-B03E-B801B922D76A}" dt="2022-03-17T09:56:01.705" v="2152" actId="1076"/>
        <pc:sldMkLst>
          <pc:docMk/>
          <pc:sldMk cId="2529805207" sldId="347"/>
        </pc:sldMkLst>
        <pc:spChg chg="mod">
          <ac:chgData name="ludovica@skillselevationfhb.com" userId="d66ab3223affaa58" providerId="LiveId" clId="{5FBBF9E0-7EA5-467F-B03E-B801B922D76A}" dt="2022-03-17T09:56:01.705" v="2152" actId="1076"/>
          <ac:spMkLst>
            <pc:docMk/>
            <pc:sldMk cId="2529805207" sldId="347"/>
            <ac:spMk id="7" creationId="{1A65D77B-F0E6-422C-AB10-156F427F6E8B}"/>
          </ac:spMkLst>
        </pc:spChg>
        <pc:spChg chg="del mod">
          <ac:chgData name="ludovica@skillselevationfhb.com" userId="d66ab3223affaa58" providerId="LiveId" clId="{5FBBF9E0-7EA5-467F-B03E-B801B922D76A}" dt="2022-03-17T09:55:37.838" v="2141" actId="21"/>
          <ac:spMkLst>
            <pc:docMk/>
            <pc:sldMk cId="2529805207" sldId="347"/>
            <ac:spMk id="8" creationId="{BBB6016A-1DEA-430B-A4D9-04F074188B5B}"/>
          </ac:spMkLst>
        </pc:spChg>
        <pc:picChg chg="add mod">
          <ac:chgData name="ludovica@skillselevationfhb.com" userId="d66ab3223affaa58" providerId="LiveId" clId="{5FBBF9E0-7EA5-467F-B03E-B801B922D76A}" dt="2022-03-17T09:55:57.666" v="2151" actId="1076"/>
          <ac:picMkLst>
            <pc:docMk/>
            <pc:sldMk cId="2529805207" sldId="347"/>
            <ac:picMk id="1026" creationId="{F6084F9C-6BAF-44E5-9A6C-2B06AED8876A}"/>
          </ac:picMkLst>
        </pc:picChg>
      </pc:sldChg>
      <pc:sldChg chg="del">
        <pc:chgData name="ludovica@skillselevationfhb.com" userId="d66ab3223affaa58" providerId="LiveId" clId="{5FBBF9E0-7EA5-467F-B03E-B801B922D76A}" dt="2022-03-16T15:27:55.488" v="21" actId="47"/>
        <pc:sldMkLst>
          <pc:docMk/>
          <pc:sldMk cId="2778614757" sldId="347"/>
        </pc:sldMkLst>
      </pc:sldChg>
      <pc:sldChg chg="addSp delSp modSp add del">
        <pc:chgData name="ludovica@skillselevationfhb.com" userId="d66ab3223affaa58" providerId="LiveId" clId="{5FBBF9E0-7EA5-467F-B03E-B801B922D76A}" dt="2022-03-17T09:11:55.562" v="1042" actId="47"/>
        <pc:sldMkLst>
          <pc:docMk/>
          <pc:sldMk cId="1278871843" sldId="348"/>
        </pc:sldMkLst>
        <pc:picChg chg="del">
          <ac:chgData name="ludovica@skillselevationfhb.com" userId="d66ab3223affaa58" providerId="LiveId" clId="{5FBBF9E0-7EA5-467F-B03E-B801B922D76A}" dt="2022-03-17T09:03:27.060" v="766" actId="478"/>
          <ac:picMkLst>
            <pc:docMk/>
            <pc:sldMk cId="1278871843" sldId="348"/>
            <ac:picMk id="1026" creationId="{F6084F9C-6BAF-44E5-9A6C-2B06AED8876A}"/>
          </ac:picMkLst>
        </pc:picChg>
        <pc:picChg chg="add mod">
          <ac:chgData name="ludovica@skillselevationfhb.com" userId="d66ab3223affaa58" providerId="LiveId" clId="{5FBBF9E0-7EA5-467F-B03E-B801B922D76A}" dt="2022-03-17T09:03:33.380" v="769" actId="1076"/>
          <ac:picMkLst>
            <pc:docMk/>
            <pc:sldMk cId="1278871843" sldId="348"/>
            <ac:picMk id="2050" creationId="{AD0C569F-3CCC-43B7-A1EE-6334CCDF7581}"/>
          </ac:picMkLst>
        </pc:picChg>
      </pc:sldChg>
      <pc:sldChg chg="del">
        <pc:chgData name="ludovica@skillselevationfhb.com" userId="d66ab3223affaa58" providerId="LiveId" clId="{5FBBF9E0-7EA5-467F-B03E-B801B922D76A}" dt="2022-03-16T15:27:40.723" v="2" actId="47"/>
        <pc:sldMkLst>
          <pc:docMk/>
          <pc:sldMk cId="2996134560" sldId="348"/>
        </pc:sldMkLst>
      </pc:sldChg>
      <pc:sldChg chg="addSp delSp modSp add mod">
        <pc:chgData name="ludovica@skillselevationfhb.com" userId="d66ab3223affaa58" providerId="LiveId" clId="{5FBBF9E0-7EA5-467F-B03E-B801B922D76A}" dt="2022-03-17T10:05:08.055" v="2366" actId="1076"/>
        <pc:sldMkLst>
          <pc:docMk/>
          <pc:sldMk cId="1478373709" sldId="349"/>
        </pc:sldMkLst>
        <pc:spChg chg="add del mod">
          <ac:chgData name="ludovica@skillselevationfhb.com" userId="d66ab3223affaa58" providerId="LiveId" clId="{5FBBF9E0-7EA5-467F-B03E-B801B922D76A}" dt="2022-03-17T09:52:31.485" v="2086" actId="20577"/>
          <ac:spMkLst>
            <pc:docMk/>
            <pc:sldMk cId="1478373709" sldId="349"/>
            <ac:spMk id="7" creationId="{1A65D77B-F0E6-422C-AB10-156F427F6E8B}"/>
          </ac:spMkLst>
        </pc:spChg>
        <pc:spChg chg="del mod">
          <ac:chgData name="ludovica@skillselevationfhb.com" userId="d66ab3223affaa58" providerId="LiveId" clId="{5FBBF9E0-7EA5-467F-B03E-B801B922D76A}" dt="2022-03-17T09:41:01.606" v="1674" actId="21"/>
          <ac:spMkLst>
            <pc:docMk/>
            <pc:sldMk cId="1478373709" sldId="349"/>
            <ac:spMk id="8" creationId="{BBB6016A-1DEA-430B-A4D9-04F074188B5B}"/>
          </ac:spMkLst>
        </pc:spChg>
        <pc:picChg chg="add mod">
          <ac:chgData name="ludovica@skillselevationfhb.com" userId="d66ab3223affaa58" providerId="LiveId" clId="{5FBBF9E0-7EA5-467F-B03E-B801B922D76A}" dt="2022-03-17T10:05:08.055" v="2366" actId="1076"/>
          <ac:picMkLst>
            <pc:docMk/>
            <pc:sldMk cId="1478373709" sldId="349"/>
            <ac:picMk id="9" creationId="{9256164E-A7ED-42C4-B9E9-C124B2052F1B}"/>
          </ac:picMkLst>
        </pc:picChg>
        <pc:picChg chg="del">
          <ac:chgData name="ludovica@skillselevationfhb.com" userId="d66ab3223affaa58" providerId="LiveId" clId="{5FBBF9E0-7EA5-467F-B03E-B801B922D76A}" dt="2022-03-17T09:04:41.354" v="782" actId="478"/>
          <ac:picMkLst>
            <pc:docMk/>
            <pc:sldMk cId="1478373709" sldId="349"/>
            <ac:picMk id="3074" creationId="{305FB48C-0C7A-4AA9-96A1-4294A84CB404}"/>
          </ac:picMkLst>
        </pc:picChg>
        <pc:picChg chg="add del">
          <ac:chgData name="ludovica@skillselevationfhb.com" userId="d66ab3223affaa58" providerId="LiveId" clId="{5FBBF9E0-7EA5-467F-B03E-B801B922D76A}" dt="2022-03-17T09:05:46.153" v="795" actId="21"/>
          <ac:picMkLst>
            <pc:docMk/>
            <pc:sldMk cId="1478373709" sldId="349"/>
            <ac:picMk id="4098" creationId="{5D8C27A0-E7DD-41A9-95D4-51BD74AD5226}"/>
          </ac:picMkLst>
        </pc:picChg>
      </pc:sldChg>
      <pc:sldChg chg="del">
        <pc:chgData name="ludovica@skillselevationfhb.com" userId="d66ab3223affaa58" providerId="LiveId" clId="{5FBBF9E0-7EA5-467F-B03E-B801B922D76A}" dt="2022-03-16T15:27:43.309" v="7" actId="47"/>
        <pc:sldMkLst>
          <pc:docMk/>
          <pc:sldMk cId="2275691795" sldId="349"/>
        </pc:sldMkLst>
      </pc:sldChg>
      <pc:sldChg chg="addSp delSp modSp add mod">
        <pc:chgData name="ludovica@skillselevationfhb.com" userId="d66ab3223affaa58" providerId="LiveId" clId="{5FBBF9E0-7EA5-467F-B03E-B801B922D76A}" dt="2022-03-17T10:04:40.668" v="2362" actId="1076"/>
        <pc:sldMkLst>
          <pc:docMk/>
          <pc:sldMk cId="783771485" sldId="350"/>
        </pc:sldMkLst>
        <pc:spChg chg="mod">
          <ac:chgData name="ludovica@skillselevationfhb.com" userId="d66ab3223affaa58" providerId="LiveId" clId="{5FBBF9E0-7EA5-467F-B03E-B801B922D76A}" dt="2022-03-17T10:04:31.113" v="2357" actId="20577"/>
          <ac:spMkLst>
            <pc:docMk/>
            <pc:sldMk cId="783771485" sldId="350"/>
            <ac:spMk id="8" creationId="{FA9884F6-F9AE-46A8-B3D9-A05B2DAC9524}"/>
          </ac:spMkLst>
        </pc:spChg>
        <pc:spChg chg="del">
          <ac:chgData name="ludovica@skillselevationfhb.com" userId="d66ab3223affaa58" providerId="LiveId" clId="{5FBBF9E0-7EA5-467F-B03E-B801B922D76A}" dt="2022-03-17T09:57:25.654" v="2165" actId="21"/>
          <ac:spMkLst>
            <pc:docMk/>
            <pc:sldMk cId="783771485" sldId="350"/>
            <ac:spMk id="9" creationId="{860BECD8-C24B-4AF3-9FE5-50B232840A41}"/>
          </ac:spMkLst>
        </pc:spChg>
        <pc:picChg chg="del">
          <ac:chgData name="ludovica@skillselevationfhb.com" userId="d66ab3223affaa58" providerId="LiveId" clId="{5FBBF9E0-7EA5-467F-B03E-B801B922D76A}" dt="2022-03-17T09:13:45.774" v="1045" actId="478"/>
          <ac:picMkLst>
            <pc:docMk/>
            <pc:sldMk cId="783771485" sldId="350"/>
            <ac:picMk id="2050" creationId="{5758A6FC-0A82-4020-94D5-4C8F88FCDD22}"/>
          </ac:picMkLst>
        </pc:picChg>
        <pc:picChg chg="del mod">
          <ac:chgData name="ludovica@skillselevationfhb.com" userId="d66ab3223affaa58" providerId="LiveId" clId="{5FBBF9E0-7EA5-467F-B03E-B801B922D76A}" dt="2022-03-17T09:57:27.523" v="2166" actId="21"/>
          <ac:picMkLst>
            <pc:docMk/>
            <pc:sldMk cId="783771485" sldId="350"/>
            <ac:picMk id="2052" creationId="{DB64D310-6AF0-4292-B50C-1FDD874852B3}"/>
          </ac:picMkLst>
        </pc:picChg>
        <pc:picChg chg="add mod">
          <ac:chgData name="ludovica@skillselevationfhb.com" userId="d66ab3223affaa58" providerId="LiveId" clId="{5FBBF9E0-7EA5-467F-B03E-B801B922D76A}" dt="2022-03-17T10:04:40.668" v="2362" actId="1076"/>
          <ac:picMkLst>
            <pc:docMk/>
            <pc:sldMk cId="783771485" sldId="350"/>
            <ac:picMk id="5122" creationId="{CFFCD525-F703-47C2-9F7E-0BA2C2F3BB72}"/>
          </ac:picMkLst>
        </pc:picChg>
      </pc:sldChg>
      <pc:sldChg chg="del">
        <pc:chgData name="ludovica@skillselevationfhb.com" userId="d66ab3223affaa58" providerId="LiveId" clId="{5FBBF9E0-7EA5-467F-B03E-B801B922D76A}" dt="2022-03-16T15:27:43.940" v="9" actId="47"/>
        <pc:sldMkLst>
          <pc:docMk/>
          <pc:sldMk cId="1452504728" sldId="351"/>
        </pc:sldMkLst>
      </pc:sldChg>
      <pc:sldChg chg="add del">
        <pc:chgData name="ludovica@skillselevationfhb.com" userId="d66ab3223affaa58" providerId="LiveId" clId="{5FBBF9E0-7EA5-467F-B03E-B801B922D76A}" dt="2022-03-17T09:31:50.746" v="1472" actId="2696"/>
        <pc:sldMkLst>
          <pc:docMk/>
          <pc:sldMk cId="4126194044" sldId="351"/>
        </pc:sldMkLst>
      </pc:sldChg>
      <pc:sldChg chg="addSp delSp modSp add del mod ord">
        <pc:chgData name="ludovica@skillselevationfhb.com" userId="d66ab3223affaa58" providerId="LiveId" clId="{5FBBF9E0-7EA5-467F-B03E-B801B922D76A}" dt="2022-03-17T09:28:47.731" v="1403" actId="2696"/>
        <pc:sldMkLst>
          <pc:docMk/>
          <pc:sldMk cId="645581489" sldId="352"/>
        </pc:sldMkLst>
        <pc:spChg chg="mod">
          <ac:chgData name="ludovica@skillselevationfhb.com" userId="d66ab3223affaa58" providerId="LiveId" clId="{5FBBF9E0-7EA5-467F-B03E-B801B922D76A}" dt="2022-03-17T09:22:41.189" v="1126" actId="1076"/>
          <ac:spMkLst>
            <pc:docMk/>
            <pc:sldMk cId="645581489" sldId="352"/>
            <ac:spMk id="32" creationId="{0CE7BC70-096B-4E70-9609-5C487768B159}"/>
          </ac:spMkLst>
        </pc:spChg>
        <pc:picChg chg="mod">
          <ac:chgData name="ludovica@skillselevationfhb.com" userId="d66ab3223affaa58" providerId="LiveId" clId="{5FBBF9E0-7EA5-467F-B03E-B801B922D76A}" dt="2022-03-17T09:21:47.512" v="1115" actId="1076"/>
          <ac:picMkLst>
            <pc:docMk/>
            <pc:sldMk cId="645581489" sldId="352"/>
            <ac:picMk id="4" creationId="{A5560CA1-284E-4FE7-A3BC-BE806F09F021}"/>
          </ac:picMkLst>
        </pc:picChg>
        <pc:picChg chg="add mod">
          <ac:chgData name="ludovica@skillselevationfhb.com" userId="d66ab3223affaa58" providerId="LiveId" clId="{5FBBF9E0-7EA5-467F-B03E-B801B922D76A}" dt="2022-03-17T09:21:45.463" v="1114" actId="1076"/>
          <ac:picMkLst>
            <pc:docMk/>
            <pc:sldMk cId="645581489" sldId="352"/>
            <ac:picMk id="13" creationId="{652CC64A-519B-43D2-A58E-BD8C392A675E}"/>
          </ac:picMkLst>
        </pc:picChg>
        <pc:picChg chg="del">
          <ac:chgData name="ludovica@skillselevationfhb.com" userId="d66ab3223affaa58" providerId="LiveId" clId="{5FBBF9E0-7EA5-467F-B03E-B801B922D76A}" dt="2022-03-17T09:21:50.487" v="1116" actId="21"/>
          <ac:picMkLst>
            <pc:docMk/>
            <pc:sldMk cId="645581489" sldId="352"/>
            <ac:picMk id="1032" creationId="{24093F09-7B12-4963-9093-2459F60E7F88}"/>
          </ac:picMkLst>
        </pc:picChg>
        <pc:picChg chg="del">
          <ac:chgData name="ludovica@skillselevationfhb.com" userId="d66ab3223affaa58" providerId="LiveId" clId="{5FBBF9E0-7EA5-467F-B03E-B801B922D76A}" dt="2022-03-17T09:21:55.899" v="1118" actId="21"/>
          <ac:picMkLst>
            <pc:docMk/>
            <pc:sldMk cId="645581489" sldId="352"/>
            <ac:picMk id="1036" creationId="{615B0F0B-238F-4C0D-BC3D-C6D99B29BC89}"/>
          </ac:picMkLst>
        </pc:picChg>
        <pc:picChg chg="del">
          <ac:chgData name="ludovica@skillselevationfhb.com" userId="d66ab3223affaa58" providerId="LiveId" clId="{5FBBF9E0-7EA5-467F-B03E-B801B922D76A}" dt="2022-03-17T09:21:54.338" v="1117" actId="21"/>
          <ac:picMkLst>
            <pc:docMk/>
            <pc:sldMk cId="645581489" sldId="352"/>
            <ac:picMk id="1042" creationId="{26B97664-1BD0-4606-9A2D-4DB5A07A4786}"/>
          </ac:picMkLst>
        </pc:picChg>
        <pc:picChg chg="del">
          <ac:chgData name="ludovica@skillselevationfhb.com" userId="d66ab3223affaa58" providerId="LiveId" clId="{5FBBF9E0-7EA5-467F-B03E-B801B922D76A}" dt="2022-03-17T09:21:38.935" v="1111" actId="478"/>
          <ac:picMkLst>
            <pc:docMk/>
            <pc:sldMk cId="645581489" sldId="352"/>
            <ac:picMk id="1046" creationId="{9DDE9C65-9FCB-4D1E-8DD9-BB032B6FBE43}"/>
          </ac:picMkLst>
        </pc:picChg>
      </pc:sldChg>
      <pc:sldChg chg="del">
        <pc:chgData name="ludovica@skillselevationfhb.com" userId="d66ab3223affaa58" providerId="LiveId" clId="{5FBBF9E0-7EA5-467F-B03E-B801B922D76A}" dt="2022-03-16T15:27:44.773" v="10" actId="47"/>
        <pc:sldMkLst>
          <pc:docMk/>
          <pc:sldMk cId="3752660785" sldId="352"/>
        </pc:sldMkLst>
      </pc:sldChg>
      <pc:sldChg chg="addSp delSp modSp add mod">
        <pc:chgData name="ludovica@skillselevationfhb.com" userId="d66ab3223affaa58" providerId="LiveId" clId="{5FBBF9E0-7EA5-467F-B03E-B801B922D76A}" dt="2022-03-17T09:36:25.187" v="1630" actId="1076"/>
        <pc:sldMkLst>
          <pc:docMk/>
          <pc:sldMk cId="2850266444" sldId="353"/>
        </pc:sldMkLst>
        <pc:spChg chg="add del mod">
          <ac:chgData name="ludovica@skillselevationfhb.com" userId="d66ab3223affaa58" providerId="LiveId" clId="{5FBBF9E0-7EA5-467F-B03E-B801B922D76A}" dt="2022-03-17T09:36:01.295" v="1621" actId="21"/>
          <ac:spMkLst>
            <pc:docMk/>
            <pc:sldMk cId="2850266444" sldId="353"/>
            <ac:spMk id="6" creationId="{2BB8A5AB-0AA4-45B0-B94A-38678AC1C11D}"/>
          </ac:spMkLst>
        </pc:spChg>
        <pc:spChg chg="add mod">
          <ac:chgData name="ludovica@skillselevationfhb.com" userId="d66ab3223affaa58" providerId="LiveId" clId="{5FBBF9E0-7EA5-467F-B03E-B801B922D76A}" dt="2022-03-17T09:36:25.187" v="1630" actId="1076"/>
          <ac:spMkLst>
            <pc:docMk/>
            <pc:sldMk cId="2850266444" sldId="353"/>
            <ac:spMk id="12" creationId="{65C5A51E-D17F-4805-9939-F647D071DD44}"/>
          </ac:spMkLst>
        </pc:spChg>
        <pc:spChg chg="del">
          <ac:chgData name="ludovica@skillselevationfhb.com" userId="d66ab3223affaa58" providerId="LiveId" clId="{5FBBF9E0-7EA5-467F-B03E-B801B922D76A}" dt="2022-03-17T09:35:59.036" v="1620" actId="21"/>
          <ac:spMkLst>
            <pc:docMk/>
            <pc:sldMk cId="2850266444" sldId="353"/>
            <ac:spMk id="18" creationId="{DDCB5C4B-3FE5-4B99-B867-3A575DC4F78E}"/>
          </ac:spMkLst>
        </pc:spChg>
        <pc:spChg chg="del mod">
          <ac:chgData name="ludovica@skillselevationfhb.com" userId="d66ab3223affaa58" providerId="LiveId" clId="{5FBBF9E0-7EA5-467F-B03E-B801B922D76A}" dt="2022-03-17T09:24:12.005" v="1132"/>
          <ac:spMkLst>
            <pc:docMk/>
            <pc:sldMk cId="2850266444" sldId="353"/>
            <ac:spMk id="32" creationId="{0CE7BC70-096B-4E70-9609-5C487768B159}"/>
          </ac:spMkLst>
        </pc:spChg>
        <pc:spChg chg="del">
          <ac:chgData name="ludovica@skillselevationfhb.com" userId="d66ab3223affaa58" providerId="LiveId" clId="{5FBBF9E0-7EA5-467F-B03E-B801B922D76A}" dt="2022-03-17T09:32:44.818" v="1483" actId="21"/>
          <ac:spMkLst>
            <pc:docMk/>
            <pc:sldMk cId="2850266444" sldId="353"/>
            <ac:spMk id="37" creationId="{7E396FDC-43D1-46F9-B39C-DB4C6459C74F}"/>
          </ac:spMkLst>
        </pc:spChg>
        <pc:picChg chg="add mod">
          <ac:chgData name="ludovica@skillselevationfhb.com" userId="d66ab3223affaa58" providerId="LiveId" clId="{5FBBF9E0-7EA5-467F-B03E-B801B922D76A}" dt="2022-03-17T09:36:17.235" v="1629" actId="1076"/>
          <ac:picMkLst>
            <pc:docMk/>
            <pc:sldMk cId="2850266444" sldId="353"/>
            <ac:picMk id="3" creationId="{FE14F184-D62F-4FE1-9BCB-05A0F13E662C}"/>
          </ac:picMkLst>
        </pc:picChg>
        <pc:picChg chg="del mod">
          <ac:chgData name="ludovica@skillselevationfhb.com" userId="d66ab3223affaa58" providerId="LiveId" clId="{5FBBF9E0-7EA5-467F-B03E-B801B922D76A}" dt="2022-03-17T09:29:13.249" v="1416" actId="21"/>
          <ac:picMkLst>
            <pc:docMk/>
            <pc:sldMk cId="2850266444" sldId="353"/>
            <ac:picMk id="4" creationId="{A5560CA1-284E-4FE7-A3BC-BE806F09F021}"/>
          </ac:picMkLst>
        </pc:picChg>
        <pc:picChg chg="del">
          <ac:chgData name="ludovica@skillselevationfhb.com" userId="d66ab3223affaa58" providerId="LiveId" clId="{5FBBF9E0-7EA5-467F-B03E-B801B922D76A}" dt="2022-03-17T09:24:11.991" v="1130" actId="21"/>
          <ac:picMkLst>
            <pc:docMk/>
            <pc:sldMk cId="2850266444" sldId="353"/>
            <ac:picMk id="13" creationId="{652CC64A-519B-43D2-A58E-BD8C392A675E}"/>
          </ac:picMkLst>
        </pc:picChg>
      </pc:sldChg>
      <pc:sldChg chg="del">
        <pc:chgData name="ludovica@skillselevationfhb.com" userId="d66ab3223affaa58" providerId="LiveId" clId="{5FBBF9E0-7EA5-467F-B03E-B801B922D76A}" dt="2022-03-16T15:27:43.730" v="8" actId="47"/>
        <pc:sldMkLst>
          <pc:docMk/>
          <pc:sldMk cId="3960064492" sldId="353"/>
        </pc:sldMkLst>
      </pc:sldChg>
      <pc:sldChg chg="del">
        <pc:chgData name="ludovica@skillselevationfhb.com" userId="d66ab3223affaa58" providerId="LiveId" clId="{5FBBF9E0-7EA5-467F-B03E-B801B922D76A}" dt="2022-03-16T15:27:49.181" v="17" actId="47"/>
        <pc:sldMkLst>
          <pc:docMk/>
          <pc:sldMk cId="825258082" sldId="354"/>
        </pc:sldMkLst>
      </pc:sldChg>
      <pc:sldChg chg="addSp delSp modSp add mod">
        <pc:chgData name="ludovica@skillselevationfhb.com" userId="d66ab3223affaa58" providerId="LiveId" clId="{5FBBF9E0-7EA5-467F-B03E-B801B922D76A}" dt="2022-03-17T09:37:05.814" v="1641" actId="1076"/>
        <pc:sldMkLst>
          <pc:docMk/>
          <pc:sldMk cId="1652374285" sldId="354"/>
        </pc:sldMkLst>
        <pc:spChg chg="add del mod">
          <ac:chgData name="ludovica@skillselevationfhb.com" userId="d66ab3223affaa58" providerId="LiveId" clId="{5FBBF9E0-7EA5-467F-B03E-B801B922D76A}" dt="2022-03-17T09:36:33.882" v="1632" actId="21"/>
          <ac:spMkLst>
            <pc:docMk/>
            <pc:sldMk cId="1652374285" sldId="354"/>
            <ac:spMk id="7" creationId="{926D6101-2205-46B0-B78B-712030F492A5}"/>
          </ac:spMkLst>
        </pc:spChg>
        <pc:spChg chg="mod">
          <ac:chgData name="ludovica@skillselevationfhb.com" userId="d66ab3223affaa58" providerId="LiveId" clId="{5FBBF9E0-7EA5-467F-B03E-B801B922D76A}" dt="2022-03-17T09:37:05.814" v="1641" actId="1076"/>
          <ac:spMkLst>
            <pc:docMk/>
            <pc:sldMk cId="1652374285" sldId="354"/>
            <ac:spMk id="12" creationId="{65C5A51E-D17F-4805-9939-F647D071DD44}"/>
          </ac:spMkLst>
        </pc:spChg>
        <pc:spChg chg="del">
          <ac:chgData name="ludovica@skillselevationfhb.com" userId="d66ab3223affaa58" providerId="LiveId" clId="{5FBBF9E0-7EA5-467F-B03E-B801B922D76A}" dt="2022-03-17T09:36:28.844" v="1631" actId="21"/>
          <ac:spMkLst>
            <pc:docMk/>
            <pc:sldMk cId="1652374285" sldId="354"/>
            <ac:spMk id="18" creationId="{DDCB5C4B-3FE5-4B99-B867-3A575DC4F78E}"/>
          </ac:spMkLst>
        </pc:spChg>
        <pc:picChg chg="del">
          <ac:chgData name="ludovica@skillselevationfhb.com" userId="d66ab3223affaa58" providerId="LiveId" clId="{5FBBF9E0-7EA5-467F-B03E-B801B922D76A}" dt="2022-03-17T09:25:47.510" v="1245" actId="478"/>
          <ac:picMkLst>
            <pc:docMk/>
            <pc:sldMk cId="1652374285" sldId="354"/>
            <ac:picMk id="3" creationId="{FE14F184-D62F-4FE1-9BCB-05A0F13E662C}"/>
          </ac:picMkLst>
        </pc:picChg>
        <pc:picChg chg="del">
          <ac:chgData name="ludovica@skillselevationfhb.com" userId="d66ab3223affaa58" providerId="LiveId" clId="{5FBBF9E0-7EA5-467F-B03E-B801B922D76A}" dt="2022-03-17T09:30:11.231" v="1442" actId="21"/>
          <ac:picMkLst>
            <pc:docMk/>
            <pc:sldMk cId="1652374285" sldId="354"/>
            <ac:picMk id="4" creationId="{A5560CA1-284E-4FE7-A3BC-BE806F09F021}"/>
          </ac:picMkLst>
        </pc:picChg>
        <pc:picChg chg="add mod">
          <ac:chgData name="ludovica@skillselevationfhb.com" userId="d66ab3223affaa58" providerId="LiveId" clId="{5FBBF9E0-7EA5-467F-B03E-B801B922D76A}" dt="2022-03-17T09:36:57.723" v="1639" actId="1076"/>
          <ac:picMkLst>
            <pc:docMk/>
            <pc:sldMk cId="1652374285" sldId="354"/>
            <ac:picMk id="5" creationId="{ECE8EB4D-499C-4FB9-AD69-07F82A48C21E}"/>
          </ac:picMkLst>
        </pc:picChg>
        <pc:picChg chg="add del mod">
          <ac:chgData name="ludovica@skillselevationfhb.com" userId="d66ab3223affaa58" providerId="LiveId" clId="{5FBBF9E0-7EA5-467F-B03E-B801B922D76A}" dt="2022-03-17T09:34:09.270" v="1511" actId="21"/>
          <ac:picMkLst>
            <pc:docMk/>
            <pc:sldMk cId="1652374285" sldId="354"/>
            <ac:picMk id="13" creationId="{E3F373C8-FDC2-44AE-9B7F-72922F932ADA}"/>
          </ac:picMkLst>
        </pc:picChg>
      </pc:sldChg>
      <pc:sldChg chg="addSp delSp modSp add mod">
        <pc:chgData name="ludovica@skillselevationfhb.com" userId="d66ab3223affaa58" providerId="LiveId" clId="{5FBBF9E0-7EA5-467F-B03E-B801B922D76A}" dt="2022-03-17T09:38:14.973" v="1665" actId="1076"/>
        <pc:sldMkLst>
          <pc:docMk/>
          <pc:sldMk cId="1761594355" sldId="355"/>
        </pc:sldMkLst>
        <pc:spChg chg="add del mod">
          <ac:chgData name="ludovica@skillselevationfhb.com" userId="d66ab3223affaa58" providerId="LiveId" clId="{5FBBF9E0-7EA5-467F-B03E-B801B922D76A}" dt="2022-03-17T09:37:53.119" v="1653" actId="21"/>
          <ac:spMkLst>
            <pc:docMk/>
            <pc:sldMk cId="1761594355" sldId="355"/>
            <ac:spMk id="3" creationId="{A1C70F21-1BFA-4312-96AA-F7A2835B1563}"/>
          </ac:spMkLst>
        </pc:spChg>
        <pc:spChg chg="mod">
          <ac:chgData name="ludovica@skillselevationfhb.com" userId="d66ab3223affaa58" providerId="LiveId" clId="{5FBBF9E0-7EA5-467F-B03E-B801B922D76A}" dt="2022-03-17T09:38:14.973" v="1665" actId="1076"/>
          <ac:spMkLst>
            <pc:docMk/>
            <pc:sldMk cId="1761594355" sldId="355"/>
            <ac:spMk id="12" creationId="{65C5A51E-D17F-4805-9939-F647D071DD44}"/>
          </ac:spMkLst>
        </pc:spChg>
        <pc:spChg chg="del">
          <ac:chgData name="ludovica@skillselevationfhb.com" userId="d66ab3223affaa58" providerId="LiveId" clId="{5FBBF9E0-7EA5-467F-B03E-B801B922D76A}" dt="2022-03-17T09:37:49.896" v="1652" actId="21"/>
          <ac:spMkLst>
            <pc:docMk/>
            <pc:sldMk cId="1761594355" sldId="355"/>
            <ac:spMk id="18" creationId="{DDCB5C4B-3FE5-4B99-B867-3A575DC4F78E}"/>
          </ac:spMkLst>
        </pc:spChg>
        <pc:picChg chg="del">
          <ac:chgData name="ludovica@skillselevationfhb.com" userId="d66ab3223affaa58" providerId="LiveId" clId="{5FBBF9E0-7EA5-467F-B03E-B801B922D76A}" dt="2022-03-17T09:31:19.215" v="1462" actId="21"/>
          <ac:picMkLst>
            <pc:docMk/>
            <pc:sldMk cId="1761594355" sldId="355"/>
            <ac:picMk id="4" creationId="{A5560CA1-284E-4FE7-A3BC-BE806F09F021}"/>
          </ac:picMkLst>
        </pc:picChg>
        <pc:picChg chg="del">
          <ac:chgData name="ludovica@skillselevationfhb.com" userId="d66ab3223affaa58" providerId="LiveId" clId="{5FBBF9E0-7EA5-467F-B03E-B801B922D76A}" dt="2022-03-17T09:26:55.429" v="1345" actId="478"/>
          <ac:picMkLst>
            <pc:docMk/>
            <pc:sldMk cId="1761594355" sldId="355"/>
            <ac:picMk id="5" creationId="{ECE8EB4D-499C-4FB9-AD69-07F82A48C21E}"/>
          </ac:picMkLst>
        </pc:picChg>
        <pc:picChg chg="add mod">
          <ac:chgData name="ludovica@skillselevationfhb.com" userId="d66ab3223affaa58" providerId="LiveId" clId="{5FBBF9E0-7EA5-467F-B03E-B801B922D76A}" dt="2022-03-17T09:38:00.020" v="1657" actId="1076"/>
          <ac:picMkLst>
            <pc:docMk/>
            <pc:sldMk cId="1761594355" sldId="355"/>
            <ac:picMk id="10" creationId="{14590842-1C8F-44BA-8C96-E7A7C66BA155}"/>
          </ac:picMkLst>
        </pc:picChg>
        <pc:picChg chg="add mod">
          <ac:chgData name="ludovica@skillselevationfhb.com" userId="d66ab3223affaa58" providerId="LiveId" clId="{5FBBF9E0-7EA5-467F-B03E-B801B922D76A}" dt="2022-03-17T09:38:04.837" v="1660" actId="1076"/>
          <ac:picMkLst>
            <pc:docMk/>
            <pc:sldMk cId="1761594355" sldId="355"/>
            <ac:picMk id="11" creationId="{71A7674F-5C14-4C3D-B641-8B0A0E01FD08}"/>
          </ac:picMkLst>
        </pc:picChg>
      </pc:sldChg>
      <pc:sldChg chg="addSp delSp modSp add mod">
        <pc:chgData name="ludovica@skillselevationfhb.com" userId="d66ab3223affaa58" providerId="LiveId" clId="{5FBBF9E0-7EA5-467F-B03E-B801B922D76A}" dt="2022-03-17T09:37:41.771" v="1651" actId="1076"/>
        <pc:sldMkLst>
          <pc:docMk/>
          <pc:sldMk cId="3587574477" sldId="356"/>
        </pc:sldMkLst>
        <pc:spChg chg="add del mod">
          <ac:chgData name="ludovica@skillselevationfhb.com" userId="d66ab3223affaa58" providerId="LiveId" clId="{5FBBF9E0-7EA5-467F-B03E-B801B922D76A}" dt="2022-03-17T09:37:23.496" v="1643" actId="21"/>
          <ac:spMkLst>
            <pc:docMk/>
            <pc:sldMk cId="3587574477" sldId="356"/>
            <ac:spMk id="3" creationId="{9054D6A5-7443-4ED5-BE69-1E135D237621}"/>
          </ac:spMkLst>
        </pc:spChg>
        <pc:spChg chg="mod">
          <ac:chgData name="ludovica@skillselevationfhb.com" userId="d66ab3223affaa58" providerId="LiveId" clId="{5FBBF9E0-7EA5-467F-B03E-B801B922D76A}" dt="2022-03-17T09:37:41.771" v="1651" actId="1076"/>
          <ac:spMkLst>
            <pc:docMk/>
            <pc:sldMk cId="3587574477" sldId="356"/>
            <ac:spMk id="12" creationId="{65C5A51E-D17F-4805-9939-F647D071DD44}"/>
          </ac:spMkLst>
        </pc:spChg>
        <pc:spChg chg="del mod">
          <ac:chgData name="ludovica@skillselevationfhb.com" userId="d66ab3223affaa58" providerId="LiveId" clId="{5FBBF9E0-7EA5-467F-B03E-B801B922D76A}" dt="2022-03-17T09:37:21.039" v="1642" actId="21"/>
          <ac:spMkLst>
            <pc:docMk/>
            <pc:sldMk cId="3587574477" sldId="356"/>
            <ac:spMk id="18" creationId="{DDCB5C4B-3FE5-4B99-B867-3A575DC4F78E}"/>
          </ac:spMkLst>
        </pc:spChg>
        <pc:spChg chg="del">
          <ac:chgData name="ludovica@skillselevationfhb.com" userId="d66ab3223affaa58" providerId="LiveId" clId="{5FBBF9E0-7EA5-467F-B03E-B801B922D76A}" dt="2022-03-17T09:35:41.438" v="1616" actId="21"/>
          <ac:spMkLst>
            <pc:docMk/>
            <pc:sldMk cId="3587574477" sldId="356"/>
            <ac:spMk id="37" creationId="{7E396FDC-43D1-46F9-B39C-DB4C6459C74F}"/>
          </ac:spMkLst>
        </pc:spChg>
        <pc:picChg chg="del">
          <ac:chgData name="ludovica@skillselevationfhb.com" userId="d66ab3223affaa58" providerId="LiveId" clId="{5FBBF9E0-7EA5-467F-B03E-B801B922D76A}" dt="2022-03-17T09:34:16.545" v="1514" actId="478"/>
          <ac:picMkLst>
            <pc:docMk/>
            <pc:sldMk cId="3587574477" sldId="356"/>
            <ac:picMk id="5" creationId="{ECE8EB4D-499C-4FB9-AD69-07F82A48C21E}"/>
          </ac:picMkLst>
        </pc:picChg>
        <pc:picChg chg="add mod">
          <ac:chgData name="ludovica@skillselevationfhb.com" userId="d66ab3223affaa58" providerId="LiveId" clId="{5FBBF9E0-7EA5-467F-B03E-B801B922D76A}" dt="2022-03-17T09:37:39.309" v="1650" actId="1076"/>
          <ac:picMkLst>
            <pc:docMk/>
            <pc:sldMk cId="3587574477" sldId="356"/>
            <ac:picMk id="9" creationId="{CB1B7647-C2E3-4C59-9039-7B48058A75E4}"/>
          </ac:picMkLst>
        </pc:picChg>
      </pc:sldChg>
      <pc:sldChg chg="addSp delSp modSp add mod ord">
        <pc:chgData name="ludovica@skillselevationfhb.com" userId="d66ab3223affaa58" providerId="LiveId" clId="{5FBBF9E0-7EA5-467F-B03E-B801B922D76A}" dt="2022-03-17T09:53:29.114" v="2106" actId="1076"/>
        <pc:sldMkLst>
          <pc:docMk/>
          <pc:sldMk cId="3298816525" sldId="357"/>
        </pc:sldMkLst>
        <pc:spChg chg="mod">
          <ac:chgData name="ludovica@skillselevationfhb.com" userId="d66ab3223affaa58" providerId="LiveId" clId="{5FBBF9E0-7EA5-467F-B03E-B801B922D76A}" dt="2022-03-17T09:53:27.655" v="2105" actId="1076"/>
          <ac:spMkLst>
            <pc:docMk/>
            <pc:sldMk cId="3298816525" sldId="357"/>
            <ac:spMk id="7" creationId="{1A65D77B-F0E6-422C-AB10-156F427F6E8B}"/>
          </ac:spMkLst>
        </pc:spChg>
        <pc:picChg chg="del">
          <ac:chgData name="ludovica@skillselevationfhb.com" userId="d66ab3223affaa58" providerId="LiveId" clId="{5FBBF9E0-7EA5-467F-B03E-B801B922D76A}" dt="2022-03-17T09:44:51.393" v="1681" actId="478"/>
          <ac:picMkLst>
            <pc:docMk/>
            <pc:sldMk cId="3298816525" sldId="357"/>
            <ac:picMk id="9" creationId="{9256164E-A7ED-42C4-B9E9-C124B2052F1B}"/>
          </ac:picMkLst>
        </pc:picChg>
        <pc:picChg chg="add mod">
          <ac:chgData name="ludovica@skillselevationfhb.com" userId="d66ab3223affaa58" providerId="LiveId" clId="{5FBBF9E0-7EA5-467F-B03E-B801B922D76A}" dt="2022-03-17T09:53:29.114" v="2106" actId="1076"/>
          <ac:picMkLst>
            <pc:docMk/>
            <pc:sldMk cId="3298816525" sldId="357"/>
            <ac:picMk id="6146" creationId="{B2D61C83-E3A2-4B9D-9598-67883D65A08B}"/>
          </ac:picMkLst>
        </pc:picChg>
      </pc:sldChg>
      <pc:sldChg chg="addSp delSp modSp add mod ord">
        <pc:chgData name="ludovica@skillselevationfhb.com" userId="d66ab3223affaa58" providerId="LiveId" clId="{5FBBF9E0-7EA5-467F-B03E-B801B922D76A}" dt="2022-03-17T09:55:14.619" v="2135" actId="1076"/>
        <pc:sldMkLst>
          <pc:docMk/>
          <pc:sldMk cId="166623941" sldId="358"/>
        </pc:sldMkLst>
        <pc:spChg chg="mod">
          <ac:chgData name="ludovica@skillselevationfhb.com" userId="d66ab3223affaa58" providerId="LiveId" clId="{5FBBF9E0-7EA5-467F-B03E-B801B922D76A}" dt="2022-03-17T09:55:10.849" v="2134" actId="1076"/>
          <ac:spMkLst>
            <pc:docMk/>
            <pc:sldMk cId="166623941" sldId="358"/>
            <ac:spMk id="7" creationId="{1A65D77B-F0E6-422C-AB10-156F427F6E8B}"/>
          </ac:spMkLst>
        </pc:spChg>
        <pc:picChg chg="del">
          <ac:chgData name="ludovica@skillselevationfhb.com" userId="d66ab3223affaa58" providerId="LiveId" clId="{5FBBF9E0-7EA5-467F-B03E-B801B922D76A}" dt="2022-03-17T09:54:25.251" v="2111" actId="478"/>
          <ac:picMkLst>
            <pc:docMk/>
            <pc:sldMk cId="166623941" sldId="358"/>
            <ac:picMk id="9" creationId="{9256164E-A7ED-42C4-B9E9-C124B2052F1B}"/>
          </ac:picMkLst>
        </pc:picChg>
        <pc:picChg chg="add mod">
          <ac:chgData name="ludovica@skillselevationfhb.com" userId="d66ab3223affaa58" providerId="LiveId" clId="{5FBBF9E0-7EA5-467F-B03E-B801B922D76A}" dt="2022-03-17T09:55:14.619" v="2135" actId="1076"/>
          <ac:picMkLst>
            <pc:docMk/>
            <pc:sldMk cId="166623941" sldId="358"/>
            <ac:picMk id="7170" creationId="{E79EA893-7211-4BC1-9C7B-E37F577387E8}"/>
          </ac:picMkLst>
        </pc:picChg>
      </pc:sldChg>
      <pc:sldChg chg="add del">
        <pc:chgData name="ludovica@skillselevationfhb.com" userId="d66ab3223affaa58" providerId="LiveId" clId="{5FBBF9E0-7EA5-467F-B03E-B801B922D76A}" dt="2022-03-17T10:11:12.905" v="2368" actId="2890"/>
        <pc:sldMkLst>
          <pc:docMk/>
          <pc:sldMk cId="1198682869" sldId="3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17/03/2022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17/03/2022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17/03/2022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17/03/2022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17/03/2022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17/03/2022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17/03/2022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17/03/2022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17/03/2022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17/03/2022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17/03/2022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17/03/2022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‹Nr.›</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lEQiZQi-aGY?start=511&amp;feature=oembed" TargetMode="Externa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_BTM3FSxbs4?feature=oembed" TargetMode="External"/><Relationship Id="rId6" Type="http://schemas.openxmlformats.org/officeDocument/2006/relationships/image" Target="../media/image20.jpe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zBkVp8-CDeo?start=148&amp;feature=oembed" TargetMode="External"/><Relationship Id="rId6" Type="http://schemas.openxmlformats.org/officeDocument/2006/relationships/image" Target="../media/image22.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643945" y="4420998"/>
            <a:ext cx="4895621" cy="1319027"/>
          </a:xfrm>
        </p:spPr>
        <p:txBody>
          <a:bodyPr>
            <a:noAutofit/>
          </a:bodyPr>
          <a:lstStyle/>
          <a:p>
            <a:r>
              <a:rPr lang="en-US" sz="3200" b="1" dirty="0">
                <a:solidFill>
                  <a:srgbClr val="29BA86"/>
                </a:solidFill>
              </a:rPr>
              <a:t>In-Service Training – Part B</a:t>
            </a:r>
            <a:br>
              <a:rPr lang="en-US" sz="3200" b="1" dirty="0">
                <a:solidFill>
                  <a:srgbClr val="29BA86"/>
                </a:solidFill>
              </a:rPr>
            </a:br>
            <a:br>
              <a:rPr lang="en-US" sz="1400" dirty="0"/>
            </a:br>
            <a:r>
              <a:rPr lang="en-US" sz="1400" dirty="0"/>
              <a:t> </a:t>
            </a:r>
            <a:endParaRPr lang="en-IE" sz="44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35" name="TextBox 34">
            <a:extLst>
              <a:ext uri="{FF2B5EF4-FFF2-40B4-BE49-F238E27FC236}">
                <a16:creationId xmlns:a16="http://schemas.microsoft.com/office/drawing/2014/main" id="{7A720F05-E5A1-4216-A5A2-E0BF5D000479}"/>
              </a:ext>
            </a:extLst>
          </p:cNvPr>
          <p:cNvSpPr txBox="1"/>
          <p:nvPr/>
        </p:nvSpPr>
        <p:spPr>
          <a:xfrm>
            <a:off x="6520636"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37" name="TextBox 36">
            <a:extLst>
              <a:ext uri="{FF2B5EF4-FFF2-40B4-BE49-F238E27FC236}">
                <a16:creationId xmlns:a16="http://schemas.microsoft.com/office/drawing/2014/main" id="{7E396FDC-43D1-46F9-B39C-DB4C6459C74F}"/>
              </a:ext>
            </a:extLst>
          </p:cNvPr>
          <p:cNvSpPr txBox="1"/>
          <p:nvPr/>
        </p:nvSpPr>
        <p:spPr>
          <a:xfrm>
            <a:off x="9051388"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pic>
        <p:nvPicPr>
          <p:cNvPr id="4" name="Grafik 3">
            <a:extLst>
              <a:ext uri="{FF2B5EF4-FFF2-40B4-BE49-F238E27FC236}">
                <a16:creationId xmlns:a16="http://schemas.microsoft.com/office/drawing/2014/main" id="{A5560CA1-284E-4FE7-A3BC-BE806F09F021}"/>
              </a:ext>
            </a:extLst>
          </p:cNvPr>
          <p:cNvPicPr>
            <a:picLocks noChangeAspect="1"/>
          </p:cNvPicPr>
          <p:nvPr/>
        </p:nvPicPr>
        <p:blipFill>
          <a:blip r:embed="rId6"/>
          <a:stretch>
            <a:fillRect/>
          </a:stretch>
        </p:blipFill>
        <p:spPr>
          <a:xfrm>
            <a:off x="3795581" y="604007"/>
            <a:ext cx="4142836" cy="1024943"/>
          </a:xfrm>
          <a:prstGeom prst="rect">
            <a:avLst/>
          </a:prstGeom>
        </p:spPr>
      </p:pic>
      <p:pic>
        <p:nvPicPr>
          <p:cNvPr id="15" name="Onlinemedien 1" title="Tutorial: How to Use Powtoon FREE">
            <a:hlinkClick r:id="" action="ppaction://media"/>
            <a:extLst>
              <a:ext uri="{FF2B5EF4-FFF2-40B4-BE49-F238E27FC236}">
                <a16:creationId xmlns:a16="http://schemas.microsoft.com/office/drawing/2014/main" id="{3459B662-F218-40C8-86BC-FF015CB45FDE}"/>
              </a:ext>
            </a:extLst>
          </p:cNvPr>
          <p:cNvPicPr>
            <a:picLocks noRot="1" noChangeAspect="1"/>
          </p:cNvPicPr>
          <p:nvPr>
            <a:videoFile r:link="rId1"/>
          </p:nvPr>
        </p:nvPicPr>
        <p:blipFill>
          <a:blip r:embed="rId7"/>
          <a:stretch>
            <a:fillRect/>
          </a:stretch>
        </p:blipFill>
        <p:spPr>
          <a:xfrm>
            <a:off x="2306272" y="1748134"/>
            <a:ext cx="7375174" cy="4166973"/>
          </a:xfrm>
          <a:prstGeom prst="rect">
            <a:avLst/>
          </a:prstGeom>
        </p:spPr>
      </p:pic>
    </p:spTree>
    <p:extLst>
      <p:ext uri="{BB962C8B-B14F-4D97-AF65-F5344CB8AC3E}">
        <p14:creationId xmlns:p14="http://schemas.microsoft.com/office/powerpoint/2010/main" val="39657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074281" y="1120711"/>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Google Forms</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2050" name="Picture 2" descr="How to use Google forms for quizzes or exams purpose">
            <a:extLst>
              <a:ext uri="{FF2B5EF4-FFF2-40B4-BE49-F238E27FC236}">
                <a16:creationId xmlns:a16="http://schemas.microsoft.com/office/drawing/2014/main" id="{5758A6FC-0A82-4020-94D5-4C8F88FCD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640" y="1947924"/>
            <a:ext cx="5594041" cy="3879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ogle Forms - Unterrichtgestalten">
            <a:extLst>
              <a:ext uri="{FF2B5EF4-FFF2-40B4-BE49-F238E27FC236}">
                <a16:creationId xmlns:a16="http://schemas.microsoft.com/office/drawing/2014/main" id="{DB64D310-6AF0-4292-B50C-1FDD874852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4680" y="873707"/>
            <a:ext cx="3411959" cy="1261186"/>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A9884F6-F9AE-46A8-B3D9-A05B2DAC9524}"/>
              </a:ext>
            </a:extLst>
          </p:cNvPr>
          <p:cNvSpPr txBox="1"/>
          <p:nvPr/>
        </p:nvSpPr>
        <p:spPr>
          <a:xfrm>
            <a:off x="1102097" y="2133730"/>
            <a:ext cx="5093053" cy="3693319"/>
          </a:xfrm>
          <a:prstGeom prst="rect">
            <a:avLst/>
          </a:prstGeom>
          <a:noFill/>
        </p:spPr>
        <p:txBody>
          <a:bodyPr wrap="square">
            <a:spAutoFit/>
          </a:bodyPr>
          <a:lstStyle/>
          <a:p>
            <a:r>
              <a:rPr lang="en-IE" sz="2600" dirty="0">
                <a:solidFill>
                  <a:srgbClr val="195562"/>
                </a:solidFill>
              </a:rPr>
              <a:t>Google Forms allows you to create quizzes and to choose different types of questions, as </a:t>
            </a:r>
            <a:r>
              <a:rPr lang="en-IE" sz="2600" dirty="0">
                <a:solidFill>
                  <a:srgbClr val="195562"/>
                </a:solidFill>
                <a:effectLst/>
                <a:ea typeface="Quattrocento Sans" panose="020B0502050000020003" pitchFamily="34" charset="0"/>
                <a:cs typeface="Quattrocento Sans" panose="020B0502050000020003" pitchFamily="34" charset="0"/>
              </a:rPr>
              <a:t>well as to collaboratively edit and share the forms with other people. </a:t>
            </a:r>
            <a:endParaRPr lang="en-IE" sz="2600" dirty="0">
              <a:solidFill>
                <a:srgbClr val="195562"/>
              </a:solidFill>
            </a:endParaRPr>
          </a:p>
          <a:p>
            <a:endParaRPr lang="en-IE" sz="2600" dirty="0">
              <a:solidFill>
                <a:srgbClr val="195562"/>
              </a:solidFill>
            </a:endParaRPr>
          </a:p>
          <a:p>
            <a:r>
              <a:rPr lang="en-IE" sz="2600" dirty="0">
                <a:solidFill>
                  <a:srgbClr val="195562"/>
                </a:solidFill>
              </a:rPr>
              <a:t>Y</a:t>
            </a:r>
            <a:r>
              <a:rPr lang="en-US" sz="2600" dirty="0" err="1">
                <a:solidFill>
                  <a:srgbClr val="195562"/>
                </a:solidFill>
              </a:rPr>
              <a:t>ou</a:t>
            </a:r>
            <a:r>
              <a:rPr lang="en-US" sz="2600" dirty="0">
                <a:solidFill>
                  <a:srgbClr val="195562"/>
                </a:solidFill>
              </a:rPr>
              <a:t> can s</a:t>
            </a:r>
            <a:r>
              <a:rPr lang="en-US" sz="2600" b="0" i="0" dirty="0">
                <a:solidFill>
                  <a:srgbClr val="195562"/>
                </a:solidFill>
                <a:effectLst/>
              </a:rPr>
              <a:t>pecify correct answers, points, and give feedback for correct and incorrect responses.</a:t>
            </a:r>
          </a:p>
        </p:txBody>
      </p:sp>
    </p:spTree>
    <p:extLst>
      <p:ext uri="{BB962C8B-B14F-4D97-AF65-F5344CB8AC3E}">
        <p14:creationId xmlns:p14="http://schemas.microsoft.com/office/powerpoint/2010/main" val="374845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8" name="Textfeld 7">
            <a:extLst>
              <a:ext uri="{FF2B5EF4-FFF2-40B4-BE49-F238E27FC236}">
                <a16:creationId xmlns:a16="http://schemas.microsoft.com/office/drawing/2014/main" id="{FA9884F6-F9AE-46A8-B3D9-A05B2DAC9524}"/>
              </a:ext>
            </a:extLst>
          </p:cNvPr>
          <p:cNvSpPr txBox="1"/>
          <p:nvPr/>
        </p:nvSpPr>
        <p:spPr>
          <a:xfrm>
            <a:off x="975958" y="604007"/>
            <a:ext cx="10466950" cy="1569660"/>
          </a:xfrm>
          <a:prstGeom prst="rect">
            <a:avLst/>
          </a:prstGeom>
          <a:noFill/>
        </p:spPr>
        <p:txBody>
          <a:bodyPr wrap="square">
            <a:spAutoFit/>
          </a:bodyPr>
          <a:lstStyle/>
          <a:p>
            <a:pPr algn="ctr"/>
            <a:r>
              <a:rPr lang="en-US" sz="3200" b="0" i="0" dirty="0">
                <a:solidFill>
                  <a:srgbClr val="195562"/>
                </a:solidFill>
                <a:effectLst/>
              </a:rPr>
              <a:t>You can quickly access </a:t>
            </a:r>
            <a:r>
              <a:rPr lang="en-US" sz="3200" b="0" i="0" dirty="0" err="1">
                <a:solidFill>
                  <a:srgbClr val="195562"/>
                </a:solidFill>
                <a:effectLst/>
              </a:rPr>
              <a:t>learners´results</a:t>
            </a:r>
            <a:r>
              <a:rPr lang="en-US" sz="3200" b="0" i="0" dirty="0">
                <a:solidFill>
                  <a:srgbClr val="195562"/>
                </a:solidFill>
                <a:effectLst/>
              </a:rPr>
              <a:t> and </a:t>
            </a:r>
            <a:r>
              <a:rPr lang="en-US" sz="3200" dirty="0">
                <a:solidFill>
                  <a:srgbClr val="195562"/>
                </a:solidFill>
              </a:rPr>
              <a:t>i</a:t>
            </a:r>
            <a:r>
              <a:rPr lang="en-US" sz="3200" b="0" i="0" dirty="0">
                <a:solidFill>
                  <a:srgbClr val="195562"/>
                </a:solidFill>
                <a:effectLst/>
              </a:rPr>
              <a:t>dentify frequently missed questions that need further review in the response summary.</a:t>
            </a:r>
          </a:p>
        </p:txBody>
      </p:sp>
      <p:pic>
        <p:nvPicPr>
          <p:cNvPr id="5122" name="Picture 2" descr="Google Forms: View Summary of Responses - YouTube">
            <a:extLst>
              <a:ext uri="{FF2B5EF4-FFF2-40B4-BE49-F238E27FC236}">
                <a16:creationId xmlns:a16="http://schemas.microsoft.com/office/drawing/2014/main" id="{CFFCD525-F703-47C2-9F7E-0BA2C2F3BB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113" y="2190133"/>
            <a:ext cx="7224639" cy="406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7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pic>
        <p:nvPicPr>
          <p:cNvPr id="7" name="Onlinemedien 1" title="How to Create a Google Forms Quiz - Tutorial for Beginners">
            <a:hlinkClick r:id="" action="ppaction://media"/>
            <a:extLst>
              <a:ext uri="{FF2B5EF4-FFF2-40B4-BE49-F238E27FC236}">
                <a16:creationId xmlns:a16="http://schemas.microsoft.com/office/drawing/2014/main" id="{22474E3A-5AC6-4423-B100-609F66AB02C3}"/>
              </a:ext>
            </a:extLst>
          </p:cNvPr>
          <p:cNvPicPr>
            <a:picLocks noRot="1" noChangeAspect="1"/>
          </p:cNvPicPr>
          <p:nvPr>
            <a:videoFile r:link="rId1"/>
          </p:nvPr>
        </p:nvPicPr>
        <p:blipFill>
          <a:blip r:embed="rId6"/>
          <a:stretch>
            <a:fillRect/>
          </a:stretch>
        </p:blipFill>
        <p:spPr>
          <a:xfrm>
            <a:off x="2519886" y="1915935"/>
            <a:ext cx="7152228" cy="4041009"/>
          </a:xfrm>
          <a:prstGeom prst="rect">
            <a:avLst/>
          </a:prstGeom>
        </p:spPr>
      </p:pic>
      <p:pic>
        <p:nvPicPr>
          <p:cNvPr id="9" name="Picture 4" descr="Google Forms - Unterrichtgestalten">
            <a:extLst>
              <a:ext uri="{FF2B5EF4-FFF2-40B4-BE49-F238E27FC236}">
                <a16:creationId xmlns:a16="http://schemas.microsoft.com/office/drawing/2014/main" id="{812D2D19-570A-4D0D-A2F9-96AB98E9F6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0944" y="356046"/>
            <a:ext cx="4878547" cy="1803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33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8" name="TextBox 8">
            <a:extLst>
              <a:ext uri="{FF2B5EF4-FFF2-40B4-BE49-F238E27FC236}">
                <a16:creationId xmlns:a16="http://schemas.microsoft.com/office/drawing/2014/main" id="{BBB6016A-1DEA-430B-A4D9-04F074188B5B}"/>
              </a:ext>
            </a:extLst>
          </p:cNvPr>
          <p:cNvSpPr txBox="1"/>
          <p:nvPr/>
        </p:nvSpPr>
        <p:spPr>
          <a:xfrm>
            <a:off x="1217490" y="110485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Kahoot</a:t>
            </a:r>
          </a:p>
        </p:txBody>
      </p:sp>
      <p:sp>
        <p:nvSpPr>
          <p:cNvPr id="7" name="Textfeld 6">
            <a:extLst>
              <a:ext uri="{FF2B5EF4-FFF2-40B4-BE49-F238E27FC236}">
                <a16:creationId xmlns:a16="http://schemas.microsoft.com/office/drawing/2014/main" id="{1A65D77B-F0E6-422C-AB10-156F427F6E8B}"/>
              </a:ext>
            </a:extLst>
          </p:cNvPr>
          <p:cNvSpPr txBox="1"/>
          <p:nvPr/>
        </p:nvSpPr>
        <p:spPr>
          <a:xfrm>
            <a:off x="1217489" y="1939329"/>
            <a:ext cx="4996497" cy="4401205"/>
          </a:xfrm>
          <a:prstGeom prst="rect">
            <a:avLst/>
          </a:prstGeom>
          <a:noFill/>
        </p:spPr>
        <p:txBody>
          <a:bodyPr wrap="square">
            <a:spAutoFit/>
          </a:bodyPr>
          <a:lstStyle/>
          <a:p>
            <a:r>
              <a:rPr lang="en-US" sz="2800" i="0" dirty="0">
                <a:solidFill>
                  <a:srgbClr val="195562"/>
                </a:solidFill>
                <a:effectLst/>
              </a:rPr>
              <a:t>Kahoot! is a free game-based learning platform that allows teachers to create, share and play interactive quizzes. </a:t>
            </a:r>
          </a:p>
          <a:p>
            <a:endParaRPr lang="en-US" sz="2800" dirty="0">
              <a:solidFill>
                <a:srgbClr val="195562"/>
              </a:solidFill>
            </a:endParaRPr>
          </a:p>
          <a:p>
            <a:r>
              <a:rPr lang="en-US" sz="2800" dirty="0">
                <a:solidFill>
                  <a:srgbClr val="195562"/>
                </a:solidFill>
              </a:rPr>
              <a:t>You can add award points, set a time limit, or accompany your questions with images and videos to add more interactivity.</a:t>
            </a:r>
            <a:endParaRPr lang="en-US" sz="2800" i="0" dirty="0">
              <a:solidFill>
                <a:srgbClr val="195562"/>
              </a:solidFill>
              <a:effectLst/>
            </a:endParaRPr>
          </a:p>
          <a:p>
            <a:endParaRPr lang="en-US" sz="2800" i="0" dirty="0">
              <a:solidFill>
                <a:srgbClr val="195562"/>
              </a:solidFill>
              <a:effectLst/>
            </a:endParaRPr>
          </a:p>
        </p:txBody>
      </p:sp>
      <p:pic>
        <p:nvPicPr>
          <p:cNvPr id="3078" name="Picture 6" descr="How to create a kahoot: Step-by-step guide for teachers">
            <a:extLst>
              <a:ext uri="{FF2B5EF4-FFF2-40B4-BE49-F238E27FC236}">
                <a16:creationId xmlns:a16="http://schemas.microsoft.com/office/drawing/2014/main" id="{96F632A4-87C7-42F2-9BE0-4E5F6870E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986" y="2264306"/>
            <a:ext cx="5693918" cy="32584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ahoot! – Wikipedia">
            <a:extLst>
              <a:ext uri="{FF2B5EF4-FFF2-40B4-BE49-F238E27FC236}">
                <a16:creationId xmlns:a16="http://schemas.microsoft.com/office/drawing/2014/main" id="{AB9A6CA8-E09B-4F70-B821-E22D7EFD2F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0622" y="1268778"/>
            <a:ext cx="2440646" cy="831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92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7" name="Textfeld 6">
            <a:extLst>
              <a:ext uri="{FF2B5EF4-FFF2-40B4-BE49-F238E27FC236}">
                <a16:creationId xmlns:a16="http://schemas.microsoft.com/office/drawing/2014/main" id="{1A65D77B-F0E6-422C-AB10-156F427F6E8B}"/>
              </a:ext>
            </a:extLst>
          </p:cNvPr>
          <p:cNvSpPr txBox="1"/>
          <p:nvPr/>
        </p:nvSpPr>
        <p:spPr>
          <a:xfrm>
            <a:off x="794702" y="780240"/>
            <a:ext cx="10915517" cy="1569660"/>
          </a:xfrm>
          <a:prstGeom prst="rect">
            <a:avLst/>
          </a:prstGeom>
          <a:noFill/>
        </p:spPr>
        <p:txBody>
          <a:bodyPr wrap="square">
            <a:spAutoFit/>
          </a:bodyPr>
          <a:lstStyle/>
          <a:p>
            <a:pPr algn="ctr"/>
            <a:r>
              <a:rPr lang="en-US" sz="3200" b="0" i="0" dirty="0">
                <a:solidFill>
                  <a:srgbClr val="195562"/>
                </a:solidFill>
                <a:effectLst/>
              </a:rPr>
              <a:t>The players will need a PC to view the questions (run the video conferencing app), as well as their mobile phone  to use as a </a:t>
            </a:r>
            <a:r>
              <a:rPr lang="en-US" sz="3200" b="1" i="0" dirty="0">
                <a:solidFill>
                  <a:srgbClr val="195562"/>
                </a:solidFill>
                <a:effectLst/>
              </a:rPr>
              <a:t>controller</a:t>
            </a:r>
            <a:r>
              <a:rPr lang="en-US" sz="3200" dirty="0">
                <a:solidFill>
                  <a:srgbClr val="195562"/>
                </a:solidFill>
              </a:rPr>
              <a:t>.</a:t>
            </a:r>
          </a:p>
        </p:txBody>
      </p:sp>
      <p:pic>
        <p:nvPicPr>
          <p:cNvPr id="9" name="Picture 2" descr="Neu! Interaktive Kahoots direkt in Zoom machen Video-Meetings zum Erlebnis.  In Zoom kannst du die Kahoots selbst hosten oder einfach daran teilnehmen.  | Kahoot!">
            <a:extLst>
              <a:ext uri="{FF2B5EF4-FFF2-40B4-BE49-F238E27FC236}">
                <a16:creationId xmlns:a16="http://schemas.microsoft.com/office/drawing/2014/main" id="{9256164E-A7ED-42C4-B9E9-C124B2052F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310" y="2349900"/>
            <a:ext cx="7012583" cy="429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7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7" name="Textfeld 6">
            <a:extLst>
              <a:ext uri="{FF2B5EF4-FFF2-40B4-BE49-F238E27FC236}">
                <a16:creationId xmlns:a16="http://schemas.microsoft.com/office/drawing/2014/main" id="{1A65D77B-F0E6-422C-AB10-156F427F6E8B}"/>
              </a:ext>
            </a:extLst>
          </p:cNvPr>
          <p:cNvSpPr txBox="1"/>
          <p:nvPr/>
        </p:nvSpPr>
        <p:spPr>
          <a:xfrm>
            <a:off x="722735" y="604007"/>
            <a:ext cx="10746529" cy="1077218"/>
          </a:xfrm>
          <a:prstGeom prst="rect">
            <a:avLst/>
          </a:prstGeom>
          <a:noFill/>
        </p:spPr>
        <p:txBody>
          <a:bodyPr wrap="square">
            <a:spAutoFit/>
          </a:bodyPr>
          <a:lstStyle/>
          <a:p>
            <a:pPr algn="ctr"/>
            <a:r>
              <a:rPr lang="en-US" sz="3200" dirty="0">
                <a:solidFill>
                  <a:srgbClr val="195562"/>
                </a:solidFill>
              </a:rPr>
              <a:t>Quiz can be accessed through the Kahoot Game-PIN or by scanning the quiz QR code </a:t>
            </a:r>
          </a:p>
        </p:txBody>
      </p:sp>
      <p:pic>
        <p:nvPicPr>
          <p:cNvPr id="6146" name="Picture 2" descr="Joining a live Kahoot! game: new mobile app or kahoot.it? | Kahoot!">
            <a:extLst>
              <a:ext uri="{FF2B5EF4-FFF2-40B4-BE49-F238E27FC236}">
                <a16:creationId xmlns:a16="http://schemas.microsoft.com/office/drawing/2014/main" id="{B2D61C83-E3A2-4B9D-9598-67883D65A0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5535" y="1820794"/>
            <a:ext cx="5860927" cy="452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81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7" name="Textfeld 6">
            <a:extLst>
              <a:ext uri="{FF2B5EF4-FFF2-40B4-BE49-F238E27FC236}">
                <a16:creationId xmlns:a16="http://schemas.microsoft.com/office/drawing/2014/main" id="{1A65D77B-F0E6-422C-AB10-156F427F6E8B}"/>
              </a:ext>
            </a:extLst>
          </p:cNvPr>
          <p:cNvSpPr txBox="1"/>
          <p:nvPr/>
        </p:nvSpPr>
        <p:spPr>
          <a:xfrm>
            <a:off x="799547" y="677203"/>
            <a:ext cx="10592906" cy="1384995"/>
          </a:xfrm>
          <a:prstGeom prst="rect">
            <a:avLst/>
          </a:prstGeom>
          <a:noFill/>
        </p:spPr>
        <p:txBody>
          <a:bodyPr wrap="square">
            <a:spAutoFit/>
          </a:bodyPr>
          <a:lstStyle/>
          <a:p>
            <a:pPr algn="ctr"/>
            <a:r>
              <a:rPr lang="en-US" sz="2800" b="0" i="0" dirty="0">
                <a:solidFill>
                  <a:srgbClr val="195562"/>
                </a:solidFill>
                <a:effectLst/>
              </a:rPr>
              <a:t>Teachers can also review results and run analytics from game reports for formative assessments so as to better judge progress being made in the class.</a:t>
            </a:r>
            <a:endParaRPr lang="de-DE" sz="2800" dirty="0">
              <a:solidFill>
                <a:srgbClr val="195562"/>
              </a:solidFill>
            </a:endParaRPr>
          </a:p>
        </p:txBody>
      </p:sp>
      <p:pic>
        <p:nvPicPr>
          <p:cNvPr id="1026" name="Picture 2" descr="Kahoot! reports | How to assess kahoot results">
            <a:extLst>
              <a:ext uri="{FF2B5EF4-FFF2-40B4-BE49-F238E27FC236}">
                <a16:creationId xmlns:a16="http://schemas.microsoft.com/office/drawing/2014/main" id="{F6084F9C-6BAF-44E5-9A6C-2B06AED88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1164" y="2228762"/>
            <a:ext cx="6929672" cy="421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05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7" name="Textfeld 6">
            <a:extLst>
              <a:ext uri="{FF2B5EF4-FFF2-40B4-BE49-F238E27FC236}">
                <a16:creationId xmlns:a16="http://schemas.microsoft.com/office/drawing/2014/main" id="{1A65D77B-F0E6-422C-AB10-156F427F6E8B}"/>
              </a:ext>
            </a:extLst>
          </p:cNvPr>
          <p:cNvSpPr txBox="1"/>
          <p:nvPr/>
        </p:nvSpPr>
        <p:spPr>
          <a:xfrm>
            <a:off x="584164" y="664263"/>
            <a:ext cx="11023672" cy="1077218"/>
          </a:xfrm>
          <a:prstGeom prst="rect">
            <a:avLst/>
          </a:prstGeom>
          <a:noFill/>
        </p:spPr>
        <p:txBody>
          <a:bodyPr wrap="square">
            <a:spAutoFit/>
          </a:bodyPr>
          <a:lstStyle/>
          <a:p>
            <a:pPr algn="ctr"/>
            <a:r>
              <a:rPr lang="en-US" sz="3200" dirty="0">
                <a:solidFill>
                  <a:srgbClr val="195562"/>
                </a:solidFill>
              </a:rPr>
              <a:t>Kahoot is ideal for hybrid learning and </a:t>
            </a:r>
            <a:r>
              <a:rPr lang="en-US" sz="3200" b="0" i="0" dirty="0">
                <a:solidFill>
                  <a:srgbClr val="195562"/>
                </a:solidFill>
                <a:effectLst/>
              </a:rPr>
              <a:t>flipped classroom situations by making learning fun and engaging.</a:t>
            </a:r>
          </a:p>
        </p:txBody>
      </p:sp>
      <p:pic>
        <p:nvPicPr>
          <p:cNvPr id="7170" name="Picture 2" descr="Trivia nights, birthday parties and more | Kahoot! for family and friends">
            <a:extLst>
              <a:ext uri="{FF2B5EF4-FFF2-40B4-BE49-F238E27FC236}">
                <a16:creationId xmlns:a16="http://schemas.microsoft.com/office/drawing/2014/main" id="{E79EA893-7211-4BC1-9C7B-E37F57738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74" y="1880551"/>
            <a:ext cx="7420651" cy="417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pic>
        <p:nvPicPr>
          <p:cNvPr id="1026" name="Picture 2" descr="Kahoot! – Wikipedia">
            <a:extLst>
              <a:ext uri="{FF2B5EF4-FFF2-40B4-BE49-F238E27FC236}">
                <a16:creationId xmlns:a16="http://schemas.microsoft.com/office/drawing/2014/main" id="{71250C7C-3EA0-428C-B47D-7FD8387759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2970" y="506595"/>
            <a:ext cx="3998068" cy="1362675"/>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medien 1" title="How To Use Kahoot? | 2020 Tutorial">
            <a:hlinkClick r:id="" action="ppaction://media"/>
            <a:extLst>
              <a:ext uri="{FF2B5EF4-FFF2-40B4-BE49-F238E27FC236}">
                <a16:creationId xmlns:a16="http://schemas.microsoft.com/office/drawing/2014/main" id="{4BFC77D4-EBBE-48D0-AAF6-583ED612B363}"/>
              </a:ext>
            </a:extLst>
          </p:cNvPr>
          <p:cNvPicPr>
            <a:picLocks noRot="1" noChangeAspect="1"/>
          </p:cNvPicPr>
          <p:nvPr>
            <a:videoFile r:link="rId1"/>
          </p:nvPr>
        </p:nvPicPr>
        <p:blipFill>
          <a:blip r:embed="rId7"/>
          <a:stretch>
            <a:fillRect/>
          </a:stretch>
        </p:blipFill>
        <p:spPr>
          <a:xfrm>
            <a:off x="2293620" y="1996210"/>
            <a:ext cx="7339027" cy="4146550"/>
          </a:xfrm>
          <a:prstGeom prst="rect">
            <a:avLst/>
          </a:prstGeom>
        </p:spPr>
      </p:pic>
    </p:spTree>
    <p:extLst>
      <p:ext uri="{BB962C8B-B14F-4D97-AF65-F5344CB8AC3E}">
        <p14:creationId xmlns:p14="http://schemas.microsoft.com/office/powerpoint/2010/main" val="177417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1257622"/>
            <a:ext cx="7664221" cy="3683000"/>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943584" y="1974013"/>
            <a:ext cx="7014257" cy="646331"/>
          </a:xfrm>
          <a:prstGeom prst="rect">
            <a:avLst/>
          </a:prstGeom>
          <a:noFill/>
        </p:spPr>
        <p:txBody>
          <a:bodyPr wrap="square">
            <a:spAutoFit/>
          </a:bodyPr>
          <a:lstStyle/>
          <a:p>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DEVELOPING DIGITAL SKILLS </a:t>
            </a:r>
            <a:endParaRPr lang="en-IE" sz="36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2943584" y="2857245"/>
            <a:ext cx="6486166" cy="1384995"/>
          </a:xfrm>
          <a:prstGeom prst="rect">
            <a:avLst/>
          </a:prstGeom>
          <a:noFill/>
        </p:spPr>
        <p:txBody>
          <a:bodyPr wrap="square" rtlCol="0">
            <a:spAutoFit/>
          </a:bodyPr>
          <a:lstStyle/>
          <a:p>
            <a:pPr marL="0" lvl="0" indent="0" algn="ctr">
              <a:buClr>
                <a:schemeClr val="dk1"/>
              </a:buClr>
              <a:buSzPts val="1100"/>
              <a:buNone/>
            </a:pPr>
            <a:r>
              <a:rPr lang="en-IE" sz="2800" dirty="0">
                <a:solidFill>
                  <a:srgbClr val="195562"/>
                </a:solidFill>
                <a:ea typeface="Source Sans Pro" panose="020B0503030403020204" pitchFamily="34" charset="0"/>
                <a:cs typeface="Segoe UI" panose="020B0502040204020203" pitchFamily="34" charset="0"/>
              </a:rPr>
              <a:t>This module aims to</a:t>
            </a:r>
            <a:r>
              <a:rPr lang="en-US" sz="2800" dirty="0">
                <a:solidFill>
                  <a:srgbClr val="195562"/>
                </a:solidFill>
              </a:rPr>
              <a:t> develop VET tutors digital skills and prepare them to work in online environments</a:t>
            </a:r>
            <a:r>
              <a:rPr lang="en-IE" sz="2800" dirty="0">
                <a:solidFill>
                  <a:srgbClr val="195562"/>
                </a:solidFill>
                <a:ea typeface="Source Sans Pro" panose="020B0503030403020204" pitchFamily="34" charset="0"/>
                <a:cs typeface="Segoe UI" panose="020B0502040204020203" pitchFamily="34" charset="0"/>
              </a:rPr>
              <a:t>.</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217490" y="2013228"/>
            <a:ext cx="9394666" cy="1969770"/>
          </a:xfrm>
          <a:prstGeom prst="rect">
            <a:avLst/>
          </a:prstGeom>
          <a:noFill/>
        </p:spPr>
        <p:txBody>
          <a:bodyPr wrap="square">
            <a:spAutoFit/>
          </a:bodyPr>
          <a:lstStyle/>
          <a:p>
            <a:pPr algn="ctr"/>
            <a:r>
              <a:rPr lang="de-DE" sz="8000" b="1" dirty="0">
                <a:solidFill>
                  <a:srgbClr val="195562"/>
                </a:solidFill>
                <a:cs typeface="Arial" panose="020B0604020202020204" pitchFamily="34" charset="0"/>
              </a:rPr>
              <a:t>THANK YOU!</a:t>
            </a:r>
            <a:endParaRPr lang="en-IE" sz="7200" b="1" dirty="0">
              <a:solidFill>
                <a:srgbClr val="195562"/>
              </a:solidFill>
              <a:cs typeface="Arial" panose="020B0604020202020204" pitchFamily="34" charset="0"/>
            </a:endParaRPr>
          </a:p>
          <a:p>
            <a:endParaRPr lang="en-US" sz="2400" dirty="0">
              <a:solidFill>
                <a:srgbClr val="195562"/>
              </a:solidFill>
            </a:endParaRPr>
          </a:p>
          <a:p>
            <a:endParaRPr lang="en-US" dirty="0">
              <a:latin typeface="Arial" panose="020B0604020202020204" pitchFamily="34" charset="0"/>
              <a:cs typeface="Arial" panose="020B0604020202020204" pitchFamily="34" charset="0"/>
            </a:endParaRPr>
          </a:p>
        </p:txBody>
      </p:sp>
      <p:pic>
        <p:nvPicPr>
          <p:cNvPr id="8" name="Graphic 2">
            <a:extLst>
              <a:ext uri="{FF2B5EF4-FFF2-40B4-BE49-F238E27FC236}">
                <a16:creationId xmlns:a16="http://schemas.microsoft.com/office/drawing/2014/main" id="{53F51F8A-5AFE-468D-99A2-C6F54AB43A0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Tree>
    <p:extLst>
      <p:ext uri="{BB962C8B-B14F-4D97-AF65-F5344CB8AC3E}">
        <p14:creationId xmlns:p14="http://schemas.microsoft.com/office/powerpoint/2010/main" val="447875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32" name="TextBox 31">
            <a:extLst>
              <a:ext uri="{FF2B5EF4-FFF2-40B4-BE49-F238E27FC236}">
                <a16:creationId xmlns:a16="http://schemas.microsoft.com/office/drawing/2014/main" id="{0CE7BC70-096B-4E70-9609-5C487768B159}"/>
              </a:ext>
            </a:extLst>
          </p:cNvPr>
          <p:cNvSpPr txBox="1"/>
          <p:nvPr/>
        </p:nvSpPr>
        <p:spPr>
          <a:xfrm>
            <a:off x="1459131"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34" name="TextBox 33">
            <a:extLst>
              <a:ext uri="{FF2B5EF4-FFF2-40B4-BE49-F238E27FC236}">
                <a16:creationId xmlns:a16="http://schemas.microsoft.com/office/drawing/2014/main" id="{D1D2DFB1-1C8D-4863-A0C1-EFFC3352A2D2}"/>
              </a:ext>
            </a:extLst>
          </p:cNvPr>
          <p:cNvSpPr txBox="1"/>
          <p:nvPr/>
        </p:nvSpPr>
        <p:spPr>
          <a:xfrm>
            <a:off x="3989883"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35" name="TextBox 34">
            <a:extLst>
              <a:ext uri="{FF2B5EF4-FFF2-40B4-BE49-F238E27FC236}">
                <a16:creationId xmlns:a16="http://schemas.microsoft.com/office/drawing/2014/main" id="{7A720F05-E5A1-4216-A5A2-E0BF5D000479}"/>
              </a:ext>
            </a:extLst>
          </p:cNvPr>
          <p:cNvSpPr txBox="1"/>
          <p:nvPr/>
        </p:nvSpPr>
        <p:spPr>
          <a:xfrm>
            <a:off x="6520636"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3665588" y="787857"/>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Learning Outcomes</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graphicFrame>
        <p:nvGraphicFramePr>
          <p:cNvPr id="2" name="Tabelle 2">
            <a:extLst>
              <a:ext uri="{FF2B5EF4-FFF2-40B4-BE49-F238E27FC236}">
                <a16:creationId xmlns:a16="http://schemas.microsoft.com/office/drawing/2014/main" id="{0E268870-F2C9-4B0C-87A3-3EADA3739E45}"/>
              </a:ext>
            </a:extLst>
          </p:cNvPr>
          <p:cNvGraphicFramePr>
            <a:graphicFrameLocks noGrp="1"/>
          </p:cNvGraphicFramePr>
          <p:nvPr>
            <p:extLst>
              <p:ext uri="{D42A27DB-BD31-4B8C-83A1-F6EECF244321}">
                <p14:modId xmlns:p14="http://schemas.microsoft.com/office/powerpoint/2010/main" val="3258130368"/>
              </p:ext>
            </p:extLst>
          </p:nvPr>
        </p:nvGraphicFramePr>
        <p:xfrm>
          <a:off x="1940767" y="1518160"/>
          <a:ext cx="8219232" cy="4450080"/>
        </p:xfrm>
        <a:graphic>
          <a:graphicData uri="http://schemas.openxmlformats.org/drawingml/2006/table">
            <a:tbl>
              <a:tblPr firstRow="1" bandRow="1">
                <a:tableStyleId>{5C22544A-7EE6-4342-B048-85BDC9FD1C3A}</a:tableStyleId>
              </a:tblPr>
              <a:tblGrid>
                <a:gridCol w="2054808">
                  <a:extLst>
                    <a:ext uri="{9D8B030D-6E8A-4147-A177-3AD203B41FA5}">
                      <a16:colId xmlns:a16="http://schemas.microsoft.com/office/drawing/2014/main" val="3256120725"/>
                    </a:ext>
                  </a:extLst>
                </a:gridCol>
                <a:gridCol w="2054808">
                  <a:extLst>
                    <a:ext uri="{9D8B030D-6E8A-4147-A177-3AD203B41FA5}">
                      <a16:colId xmlns:a16="http://schemas.microsoft.com/office/drawing/2014/main" val="3181457169"/>
                    </a:ext>
                  </a:extLst>
                </a:gridCol>
                <a:gridCol w="2054808">
                  <a:extLst>
                    <a:ext uri="{9D8B030D-6E8A-4147-A177-3AD203B41FA5}">
                      <a16:colId xmlns:a16="http://schemas.microsoft.com/office/drawing/2014/main" val="4209634872"/>
                    </a:ext>
                  </a:extLst>
                </a:gridCol>
                <a:gridCol w="2054808">
                  <a:extLst>
                    <a:ext uri="{9D8B030D-6E8A-4147-A177-3AD203B41FA5}">
                      <a16:colId xmlns:a16="http://schemas.microsoft.com/office/drawing/2014/main" val="1946341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5. Tools for the development of materials for online learning</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6. Creating videos and quizzes for online teaching </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7. Micro-learning</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kern="1200" dirty="0">
                          <a:solidFill>
                            <a:schemeClr val="bg1"/>
                          </a:solidFill>
                          <a:effectLst/>
                          <a:latin typeface="+mn-lt"/>
                          <a:ea typeface="+mn-ea"/>
                          <a:cs typeface="+mn-cs"/>
                        </a:rPr>
                        <a:t>8. </a:t>
                      </a:r>
                      <a:r>
                        <a:rPr lang="de-DE" sz="1400" b="1" i="0" kern="1200" dirty="0" err="1">
                          <a:solidFill>
                            <a:schemeClr val="bg1"/>
                          </a:solidFill>
                          <a:effectLst/>
                          <a:latin typeface="+mn-lt"/>
                          <a:ea typeface="+mn-ea"/>
                          <a:cs typeface="+mn-cs"/>
                        </a:rPr>
                        <a:t>Designing</a:t>
                      </a:r>
                      <a:r>
                        <a:rPr lang="de-DE" sz="1400" b="1" i="0" kern="1200" dirty="0">
                          <a:solidFill>
                            <a:schemeClr val="bg1"/>
                          </a:solidFill>
                          <a:effectLst/>
                          <a:latin typeface="+mn-lt"/>
                          <a:ea typeface="+mn-ea"/>
                          <a:cs typeface="+mn-cs"/>
                        </a:rPr>
                        <a:t> </a:t>
                      </a:r>
                      <a:r>
                        <a:rPr lang="de-DE" sz="1400" b="1" i="0" kern="1200" dirty="0" err="1">
                          <a:solidFill>
                            <a:schemeClr val="bg1"/>
                          </a:solidFill>
                          <a:effectLst/>
                          <a:latin typeface="+mn-lt"/>
                          <a:ea typeface="+mn-ea"/>
                          <a:cs typeface="+mn-cs"/>
                        </a:rPr>
                        <a:t>infographics</a:t>
                      </a:r>
                      <a:endParaRPr lang="de-DE" sz="1400" b="1" dirty="0">
                        <a:solidFill>
                          <a:schemeClr val="bg1"/>
                        </a:solidFill>
                      </a:endParaRPr>
                    </a:p>
                    <a:p>
                      <a:endParaRPr lang="de-DE" sz="1400" dirty="0"/>
                    </a:p>
                  </a:txBody>
                  <a:tcPr/>
                </a:tc>
                <a:extLst>
                  <a:ext uri="{0D108BD9-81ED-4DB2-BD59-A6C34878D82A}">
                    <a16:rowId xmlns:a16="http://schemas.microsoft.com/office/drawing/2014/main" val="747309238"/>
                  </a:ext>
                </a:extLst>
              </a:tr>
              <a:tr h="370840">
                <a:tc>
                  <a:txBody>
                    <a:bodyPr/>
                    <a:lstStyle/>
                    <a:p>
                      <a:pPr marL="171450" indent="-171450">
                        <a:buFont typeface="Arial" panose="020B0604020202020204" pitchFamily="34" charset="0"/>
                        <a:buChar char="•"/>
                      </a:pPr>
                      <a:r>
                        <a:rPr lang="en-US" sz="1400" b="0" dirty="0" err="1"/>
                        <a:t>Recognise</a:t>
                      </a:r>
                      <a:r>
                        <a:rPr lang="en-US" sz="1400" b="0" dirty="0"/>
                        <a:t> the existing open-source tools for creating online learning resources;</a:t>
                      </a:r>
                    </a:p>
                    <a:p>
                      <a:pPr marL="171450" indent="-171450">
                        <a:buFont typeface="Arial" panose="020B0604020202020204" pitchFamily="34" charset="0"/>
                        <a:buChar char="•"/>
                      </a:pPr>
                      <a:r>
                        <a:rPr lang="en-US" sz="1400" b="0" dirty="0"/>
                        <a:t>Understand the type of resources that can be developed with open-source tools (videos, audio lectures, learning games, infographics, </a:t>
                      </a:r>
                      <a:r>
                        <a:rPr lang="en-US" sz="1400" b="0" dirty="0" err="1"/>
                        <a:t>eduzines</a:t>
                      </a:r>
                      <a:r>
                        <a:rPr lang="en-US" sz="1400" b="0" dirty="0"/>
                        <a:t>, etc.)</a:t>
                      </a:r>
                    </a:p>
                    <a:p>
                      <a:pPr marL="171450" indent="-171450">
                        <a:buFont typeface="Arial" panose="020B0604020202020204" pitchFamily="34" charset="0"/>
                        <a:buChar char="•"/>
                      </a:pPr>
                      <a:r>
                        <a:rPr lang="en-US" sz="1400" b="0" dirty="0"/>
                        <a:t>Choose the most appropriate tools for their needs</a:t>
                      </a:r>
                      <a:endParaRPr lang="de-DE" sz="1400" b="0" dirty="0"/>
                    </a:p>
                    <a:p>
                      <a:endParaRPr lang="de-DE" sz="1400" dirty="0"/>
                    </a:p>
                  </a:txBody>
                  <a:tcPr/>
                </a:tc>
                <a:tc>
                  <a:txBody>
                    <a:bodyPr/>
                    <a:lstStyle/>
                    <a:p>
                      <a:pPr marL="171450" indent="-171450">
                        <a:buFont typeface="Arial" panose="020B0604020202020204" pitchFamily="34" charset="0"/>
                        <a:buChar char="•"/>
                      </a:pPr>
                      <a:r>
                        <a:rPr lang="de-DE" sz="1400" b="0" i="0" kern="1200" dirty="0">
                          <a:solidFill>
                            <a:schemeClr val="dk1"/>
                          </a:solidFill>
                          <a:effectLst/>
                          <a:latin typeface="+mn-lt"/>
                          <a:ea typeface="+mn-ea"/>
                          <a:cs typeface="+mn-cs"/>
                        </a:rPr>
                        <a:t>Use open-source </a:t>
                      </a:r>
                      <a:r>
                        <a:rPr lang="de-DE" sz="1400" b="0" i="0" kern="1200" dirty="0" err="1">
                          <a:solidFill>
                            <a:schemeClr val="dk1"/>
                          </a:solidFill>
                          <a:effectLst/>
                          <a:latin typeface="+mn-lt"/>
                          <a:ea typeface="+mn-ea"/>
                          <a:cs typeface="+mn-cs"/>
                        </a:rPr>
                        <a:t>software</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to</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create</a:t>
                      </a:r>
                      <a:r>
                        <a:rPr lang="de-DE" sz="1400" b="0" i="0" kern="1200" dirty="0">
                          <a:solidFill>
                            <a:schemeClr val="dk1"/>
                          </a:solidFill>
                          <a:effectLst/>
                          <a:latin typeface="+mn-lt"/>
                          <a:ea typeface="+mn-ea"/>
                          <a:cs typeface="+mn-cs"/>
                        </a:rPr>
                        <a:t> a </a:t>
                      </a:r>
                      <a:r>
                        <a:rPr lang="de-DE" sz="1400" b="0" i="0" kern="1200" dirty="0" err="1">
                          <a:solidFill>
                            <a:schemeClr val="dk1"/>
                          </a:solidFill>
                          <a:effectLst/>
                          <a:latin typeface="+mn-lt"/>
                          <a:ea typeface="+mn-ea"/>
                          <a:cs typeface="+mn-cs"/>
                        </a:rPr>
                        <a:t>video</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lecture</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or</a:t>
                      </a:r>
                      <a:r>
                        <a:rPr lang="de-DE" sz="1400" b="0" i="0" kern="1200" dirty="0">
                          <a:solidFill>
                            <a:schemeClr val="dk1"/>
                          </a:solidFill>
                          <a:effectLst/>
                          <a:latin typeface="+mn-lt"/>
                          <a:ea typeface="+mn-ea"/>
                          <a:cs typeface="+mn-cs"/>
                        </a:rPr>
                        <a:t> an </a:t>
                      </a:r>
                      <a:r>
                        <a:rPr lang="de-DE" sz="1400" b="0" i="0" kern="1200" dirty="0" err="1">
                          <a:solidFill>
                            <a:schemeClr val="dk1"/>
                          </a:solidFill>
                          <a:effectLst/>
                          <a:latin typeface="+mn-lt"/>
                          <a:ea typeface="+mn-ea"/>
                          <a:cs typeface="+mn-cs"/>
                        </a:rPr>
                        <a:t>explainer</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video</a:t>
                      </a:r>
                      <a:endParaRPr lang="de-DE" sz="1400" b="0" i="0" kern="1200" dirty="0">
                        <a:solidFill>
                          <a:schemeClr val="dk1"/>
                        </a:solidFill>
                        <a:effectLst/>
                        <a:latin typeface="+mn-lt"/>
                        <a:ea typeface="+mn-ea"/>
                        <a:cs typeface="+mn-cs"/>
                      </a:endParaRPr>
                    </a:p>
                    <a:p>
                      <a:pPr marL="171450" indent="-171450">
                        <a:buFont typeface="Arial" panose="020B0604020202020204" pitchFamily="34" charset="0"/>
                        <a:buChar char="•"/>
                      </a:pPr>
                      <a:r>
                        <a:rPr lang="de-DE" sz="1400" b="0" i="0" kern="1200" dirty="0" err="1">
                          <a:solidFill>
                            <a:schemeClr val="dk1"/>
                          </a:solidFill>
                          <a:effectLst/>
                          <a:latin typeface="+mn-lt"/>
                          <a:ea typeface="+mn-ea"/>
                          <a:cs typeface="+mn-cs"/>
                        </a:rPr>
                        <a:t>Understand</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the</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basic</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functionalities</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of</a:t>
                      </a:r>
                      <a:r>
                        <a:rPr lang="de-DE" sz="1400" b="0" i="0" kern="1200" dirty="0">
                          <a:solidFill>
                            <a:schemeClr val="dk1"/>
                          </a:solidFill>
                          <a:effectLst/>
                          <a:latin typeface="+mn-lt"/>
                          <a:ea typeface="+mn-ea"/>
                          <a:cs typeface="+mn-cs"/>
                        </a:rPr>
                        <a:t> an open-source </a:t>
                      </a:r>
                      <a:r>
                        <a:rPr lang="de-DE" sz="1400" b="0" i="0" kern="1200" dirty="0" err="1">
                          <a:solidFill>
                            <a:schemeClr val="dk1"/>
                          </a:solidFill>
                          <a:effectLst/>
                          <a:latin typeface="+mn-lt"/>
                          <a:ea typeface="+mn-ea"/>
                          <a:cs typeface="+mn-cs"/>
                        </a:rPr>
                        <a:t>video</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software</a:t>
                      </a:r>
                      <a:r>
                        <a:rPr lang="de-DE" sz="1400" b="0" i="0" kern="1200" dirty="0">
                          <a:solidFill>
                            <a:schemeClr val="dk1"/>
                          </a:solidFill>
                          <a:effectLst/>
                          <a:latin typeface="+mn-lt"/>
                          <a:ea typeface="+mn-ea"/>
                          <a:cs typeface="+mn-cs"/>
                        </a:rPr>
                        <a:t> (e.g. </a:t>
                      </a:r>
                      <a:r>
                        <a:rPr lang="de-DE" sz="1400" b="0" i="0" kern="1200" dirty="0" err="1">
                          <a:solidFill>
                            <a:schemeClr val="dk1"/>
                          </a:solidFill>
                          <a:effectLst/>
                          <a:latin typeface="+mn-lt"/>
                          <a:ea typeface="+mn-ea"/>
                          <a:cs typeface="+mn-cs"/>
                        </a:rPr>
                        <a:t>Powtoon</a:t>
                      </a:r>
                      <a:r>
                        <a:rPr lang="de-DE" sz="1400" b="0" i="0" kern="1200" dirty="0">
                          <a:solidFill>
                            <a:schemeClr val="dk1"/>
                          </a:solidFill>
                          <a:effectLst/>
                          <a:latin typeface="+mn-lt"/>
                          <a:ea typeface="+mn-ea"/>
                          <a:cs typeface="+mn-cs"/>
                        </a:rPr>
                        <a:t>)</a:t>
                      </a:r>
                    </a:p>
                    <a:p>
                      <a:pPr marL="171450" indent="-171450">
                        <a:buFont typeface="Arial" panose="020B0604020202020204" pitchFamily="34" charset="0"/>
                        <a:buChar char="•"/>
                      </a:pPr>
                      <a:r>
                        <a:rPr lang="de-DE" sz="1400" b="0" i="0" kern="1200" dirty="0">
                          <a:solidFill>
                            <a:schemeClr val="dk1"/>
                          </a:solidFill>
                          <a:effectLst/>
                          <a:latin typeface="+mn-lt"/>
                          <a:ea typeface="+mn-ea"/>
                          <a:cs typeface="+mn-cs"/>
                        </a:rPr>
                        <a:t>Create </a:t>
                      </a:r>
                      <a:r>
                        <a:rPr lang="de-DE" sz="1400" b="0" i="0" kern="1200" dirty="0" err="1">
                          <a:solidFill>
                            <a:schemeClr val="dk1"/>
                          </a:solidFill>
                          <a:effectLst/>
                          <a:latin typeface="+mn-lt"/>
                          <a:ea typeface="+mn-ea"/>
                          <a:cs typeface="+mn-cs"/>
                        </a:rPr>
                        <a:t>quizzes</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using</a:t>
                      </a:r>
                      <a:r>
                        <a:rPr lang="de-DE" sz="1400" b="0" i="0" kern="1200" dirty="0">
                          <a:solidFill>
                            <a:schemeClr val="dk1"/>
                          </a:solidFill>
                          <a:effectLst/>
                          <a:latin typeface="+mn-lt"/>
                          <a:ea typeface="+mn-ea"/>
                          <a:cs typeface="+mn-cs"/>
                        </a:rPr>
                        <a:t> open-source </a:t>
                      </a:r>
                      <a:r>
                        <a:rPr lang="de-DE" sz="1400" b="0" i="0" kern="1200" dirty="0" err="1">
                          <a:solidFill>
                            <a:schemeClr val="dk1"/>
                          </a:solidFill>
                          <a:effectLst/>
                          <a:latin typeface="+mn-lt"/>
                          <a:ea typeface="+mn-ea"/>
                          <a:cs typeface="+mn-cs"/>
                        </a:rPr>
                        <a:t>tools</a:t>
                      </a:r>
                      <a:r>
                        <a:rPr lang="de-DE" sz="1400" b="0" i="0" kern="1200" dirty="0">
                          <a:solidFill>
                            <a:schemeClr val="dk1"/>
                          </a:solidFill>
                          <a:effectLst/>
                          <a:latin typeface="+mn-lt"/>
                          <a:ea typeface="+mn-ea"/>
                          <a:cs typeface="+mn-cs"/>
                        </a:rPr>
                        <a:t> (e.g. Google Forms)</a:t>
                      </a:r>
                    </a:p>
                    <a:p>
                      <a:endParaRPr lang="de-DE" sz="1400" dirty="0"/>
                    </a:p>
                  </a:txBody>
                  <a:tcPr/>
                </a:tc>
                <a:tc>
                  <a:txBody>
                    <a:bodyPr/>
                    <a:lstStyle/>
                    <a:p>
                      <a:pPr marL="171450" indent="-171450">
                        <a:buFont typeface="Arial" panose="020B0604020202020204" pitchFamily="34" charset="0"/>
                        <a:buChar char="•"/>
                      </a:pPr>
                      <a:r>
                        <a:rPr lang="en-US" sz="1400" dirty="0"/>
                        <a:t>Understand what a mini-learning resources format is (ex. </a:t>
                      </a:r>
                      <a:r>
                        <a:rPr lang="en-US" sz="1400" dirty="0" err="1"/>
                        <a:t>Eduzine</a:t>
                      </a:r>
                      <a:r>
                        <a:rPr lang="en-US" sz="1400" dirty="0"/>
                        <a:t>)</a:t>
                      </a:r>
                    </a:p>
                    <a:p>
                      <a:pPr marL="171450" indent="-171450">
                        <a:buFont typeface="Arial" panose="020B0604020202020204" pitchFamily="34" charset="0"/>
                        <a:buChar char="•"/>
                      </a:pPr>
                      <a:r>
                        <a:rPr lang="en-US" sz="1400" dirty="0"/>
                        <a:t>Understand how to create the structure of mini-learning format resources</a:t>
                      </a:r>
                    </a:p>
                    <a:p>
                      <a:pPr marL="171450" indent="-171450">
                        <a:buFont typeface="Arial" panose="020B0604020202020204" pitchFamily="34" charset="0"/>
                        <a:buChar char="•"/>
                      </a:pPr>
                      <a:r>
                        <a:rPr lang="en-US" sz="1400" dirty="0"/>
                        <a:t>Navigate online to find supporting resources from credible sources</a:t>
                      </a:r>
                    </a:p>
                    <a:p>
                      <a:endParaRPr lang="de-DE" sz="1400" dirty="0"/>
                    </a:p>
                  </a:txBody>
                  <a:tcPr/>
                </a:tc>
                <a:tc>
                  <a:txBody>
                    <a:bodyPr/>
                    <a:lstStyle/>
                    <a:p>
                      <a:pPr marL="171450" indent="-171450">
                        <a:buFont typeface="Arial" panose="020B0604020202020204" pitchFamily="34" charset="0"/>
                        <a:buChar char="•"/>
                      </a:pPr>
                      <a:r>
                        <a:rPr lang="de-DE" sz="1400" b="0" dirty="0"/>
                        <a:t>Use open design </a:t>
                      </a:r>
                      <a:r>
                        <a:rPr lang="de-DE" sz="1400" b="0" dirty="0" err="1"/>
                        <a:t>tools</a:t>
                      </a:r>
                      <a:r>
                        <a:rPr lang="de-DE" sz="1400" b="0" dirty="0"/>
                        <a:t> (e.g. </a:t>
                      </a:r>
                      <a:r>
                        <a:rPr lang="de-DE" sz="1400" b="0" dirty="0" err="1"/>
                        <a:t>Canva</a:t>
                      </a:r>
                      <a:r>
                        <a:rPr lang="de-DE" sz="1400" b="0" dirty="0"/>
                        <a:t>)</a:t>
                      </a:r>
                    </a:p>
                    <a:p>
                      <a:pPr marL="171450" indent="-171450">
                        <a:buFont typeface="Arial" panose="020B0604020202020204" pitchFamily="34" charset="0"/>
                        <a:buChar char="•"/>
                      </a:pPr>
                      <a:r>
                        <a:rPr lang="de-DE" sz="1400" b="0" dirty="0" err="1"/>
                        <a:t>Understand</a:t>
                      </a:r>
                      <a:r>
                        <a:rPr lang="de-DE" sz="1400" b="0" dirty="0"/>
                        <a:t> </a:t>
                      </a:r>
                      <a:r>
                        <a:rPr lang="de-DE" sz="1400" b="0" dirty="0" err="1"/>
                        <a:t>basic</a:t>
                      </a:r>
                      <a:r>
                        <a:rPr lang="de-DE" sz="1400" b="0" dirty="0"/>
                        <a:t> </a:t>
                      </a:r>
                      <a:r>
                        <a:rPr lang="de-DE" sz="1400" b="0" dirty="0" err="1"/>
                        <a:t>principles</a:t>
                      </a:r>
                      <a:r>
                        <a:rPr lang="de-DE" sz="1400" b="0" dirty="0"/>
                        <a:t> </a:t>
                      </a:r>
                      <a:r>
                        <a:rPr lang="de-DE" sz="1400" b="0" dirty="0" err="1"/>
                        <a:t>of</a:t>
                      </a:r>
                      <a:r>
                        <a:rPr lang="de-DE" sz="1400" b="0" dirty="0"/>
                        <a:t> design (</a:t>
                      </a:r>
                      <a:r>
                        <a:rPr lang="de-DE" sz="1400" b="0" dirty="0" err="1"/>
                        <a:t>balance</a:t>
                      </a:r>
                      <a:r>
                        <a:rPr lang="de-DE" sz="1400" b="0" dirty="0"/>
                        <a:t>, </a:t>
                      </a:r>
                      <a:r>
                        <a:rPr lang="de-DE" sz="1400" b="0" dirty="0" err="1"/>
                        <a:t>contrast</a:t>
                      </a:r>
                      <a:r>
                        <a:rPr lang="de-DE" sz="1400" b="0" dirty="0"/>
                        <a:t>, </a:t>
                      </a:r>
                      <a:r>
                        <a:rPr lang="de-DE" sz="1400" b="0" dirty="0" err="1"/>
                        <a:t>proportion</a:t>
                      </a:r>
                      <a:r>
                        <a:rPr lang="de-DE" sz="1400" b="0" dirty="0"/>
                        <a:t>, ...)</a:t>
                      </a:r>
                    </a:p>
                    <a:p>
                      <a:pPr marL="171450" indent="-171450">
                        <a:buFont typeface="Arial" panose="020B0604020202020204" pitchFamily="34" charset="0"/>
                        <a:buChar char="•"/>
                      </a:pPr>
                      <a:r>
                        <a:rPr lang="de-DE" sz="1400" b="0" dirty="0"/>
                        <a:t>Create QR </a:t>
                      </a:r>
                      <a:r>
                        <a:rPr lang="de-DE" sz="1400" b="0" dirty="0" err="1"/>
                        <a:t>codesusing</a:t>
                      </a:r>
                      <a:r>
                        <a:rPr lang="de-DE" sz="1400" b="0" dirty="0"/>
                        <a:t> online </a:t>
                      </a:r>
                      <a:r>
                        <a:rPr lang="de-DE" sz="1400" b="0" dirty="0" err="1"/>
                        <a:t>tools</a:t>
                      </a:r>
                      <a:r>
                        <a:rPr lang="de-DE" sz="1400" b="0" dirty="0"/>
                        <a:t> (e.g. QR code </a:t>
                      </a:r>
                      <a:r>
                        <a:rPr lang="de-DE" sz="1400" b="0" dirty="0" err="1"/>
                        <a:t>monkey</a:t>
                      </a:r>
                      <a:r>
                        <a:rPr lang="de-DE" sz="1400" b="0" dirty="0"/>
                        <a:t>)</a:t>
                      </a:r>
                      <a:endParaRPr lang="de-DE" sz="1400" dirty="0"/>
                    </a:p>
                  </a:txBody>
                  <a:tcPr/>
                </a:tc>
                <a:extLst>
                  <a:ext uri="{0D108BD9-81ED-4DB2-BD59-A6C34878D82A}">
                    <a16:rowId xmlns:a16="http://schemas.microsoft.com/office/drawing/2014/main" val="2863191690"/>
                  </a:ext>
                </a:extLst>
              </a:tr>
            </a:tbl>
          </a:graphicData>
        </a:graphic>
      </p:graphicFrame>
    </p:spTree>
    <p:extLst>
      <p:ext uri="{BB962C8B-B14F-4D97-AF65-F5344CB8AC3E}">
        <p14:creationId xmlns:p14="http://schemas.microsoft.com/office/powerpoint/2010/main" val="30333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2584581" y="479123"/>
            <a:ext cx="6746032" cy="75251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In-service Training – Part B</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83627" y="2796079"/>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6.</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a:stretch/>
        </p:blipFill>
        <p:spPr>
          <a:xfrm>
            <a:off x="1045611" y="0"/>
            <a:ext cx="897978" cy="5820508"/>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1" name="Title 1">
            <a:extLst>
              <a:ext uri="{FF2B5EF4-FFF2-40B4-BE49-F238E27FC236}">
                <a16:creationId xmlns:a16="http://schemas.microsoft.com/office/drawing/2014/main" id="{5D728A5F-1AEE-4BD4-B839-251601704A06}"/>
              </a:ext>
            </a:extLst>
          </p:cNvPr>
          <p:cNvSpPr txBox="1">
            <a:spLocks/>
          </p:cNvSpPr>
          <p:nvPr/>
        </p:nvSpPr>
        <p:spPr>
          <a:xfrm>
            <a:off x="3282303" y="1604870"/>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panose="020B0503030403020204" pitchFamily="34" charset="0"/>
                <a:cs typeface="Segoe UI" panose="020B0502040204020203" pitchFamily="34" charset="0"/>
              </a:rPr>
              <a:t>Tools for the development of materials for online learning</a:t>
            </a:r>
          </a:p>
        </p:txBody>
      </p:sp>
      <p:sp>
        <p:nvSpPr>
          <p:cNvPr id="12" name="Textfeld 11">
            <a:extLst>
              <a:ext uri="{FF2B5EF4-FFF2-40B4-BE49-F238E27FC236}">
                <a16:creationId xmlns:a16="http://schemas.microsoft.com/office/drawing/2014/main" id="{3162951E-8BE4-4BD4-B3D8-49F660589021}"/>
              </a:ext>
            </a:extLst>
          </p:cNvPr>
          <p:cNvSpPr txBox="1"/>
          <p:nvPr/>
        </p:nvSpPr>
        <p:spPr>
          <a:xfrm>
            <a:off x="3282303" y="2672405"/>
            <a:ext cx="6096000" cy="584775"/>
          </a:xfrm>
          <a:prstGeom prst="rect">
            <a:avLst/>
          </a:prstGeom>
          <a:noFill/>
        </p:spPr>
        <p:txBody>
          <a:bodyPr wrap="square">
            <a:spAutoFit/>
          </a:bodyPr>
          <a:lstStyle/>
          <a:p>
            <a:r>
              <a:rPr lang="en-IE" sz="3200" b="1" dirty="0">
                <a:solidFill>
                  <a:srgbClr val="195562"/>
                </a:solidFill>
                <a:latin typeface="Segoe UI" panose="020B0502040204020203" pitchFamily="34" charset="0"/>
                <a:ea typeface="Source Sans Pro" panose="020B0503030403020204" pitchFamily="34" charset="0"/>
                <a:cs typeface="Segoe UI" panose="020B0502040204020203" pitchFamily="34" charset="0"/>
              </a:rPr>
              <a:t>Creating videos and quizzes</a:t>
            </a:r>
          </a:p>
        </p:txBody>
      </p:sp>
      <p:sp>
        <p:nvSpPr>
          <p:cNvPr id="15" name="Title 1">
            <a:extLst>
              <a:ext uri="{FF2B5EF4-FFF2-40B4-BE49-F238E27FC236}">
                <a16:creationId xmlns:a16="http://schemas.microsoft.com/office/drawing/2014/main" id="{FDFCDE8A-C4BD-42DC-9909-12CE987AF945}"/>
              </a:ext>
            </a:extLst>
          </p:cNvPr>
          <p:cNvSpPr txBox="1">
            <a:spLocks/>
          </p:cNvSpPr>
          <p:nvPr/>
        </p:nvSpPr>
        <p:spPr>
          <a:xfrm>
            <a:off x="2351149" y="398728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7.</a:t>
            </a:r>
          </a:p>
        </p:txBody>
      </p:sp>
      <p:sp>
        <p:nvSpPr>
          <p:cNvPr id="16" name="Title 1">
            <a:extLst>
              <a:ext uri="{FF2B5EF4-FFF2-40B4-BE49-F238E27FC236}">
                <a16:creationId xmlns:a16="http://schemas.microsoft.com/office/drawing/2014/main" id="{E0CC9030-B3F5-40A8-90A4-49EF9C9F0F61}"/>
              </a:ext>
            </a:extLst>
          </p:cNvPr>
          <p:cNvSpPr txBox="1">
            <a:spLocks/>
          </p:cNvSpPr>
          <p:nvPr/>
        </p:nvSpPr>
        <p:spPr>
          <a:xfrm>
            <a:off x="2283626" y="1604870"/>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5.</a:t>
            </a:r>
          </a:p>
        </p:txBody>
      </p:sp>
      <p:sp>
        <p:nvSpPr>
          <p:cNvPr id="17" name="Title 1">
            <a:extLst>
              <a:ext uri="{FF2B5EF4-FFF2-40B4-BE49-F238E27FC236}">
                <a16:creationId xmlns:a16="http://schemas.microsoft.com/office/drawing/2014/main" id="{63318B68-E4E6-4653-9593-DA75DDE3D900}"/>
              </a:ext>
            </a:extLst>
          </p:cNvPr>
          <p:cNvSpPr txBox="1">
            <a:spLocks/>
          </p:cNvSpPr>
          <p:nvPr/>
        </p:nvSpPr>
        <p:spPr>
          <a:xfrm>
            <a:off x="3282303" y="3928754"/>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panose="020B0503030403020204" pitchFamily="34" charset="0"/>
                <a:cs typeface="Segoe UI" panose="020B0502040204020203" pitchFamily="34" charset="0"/>
              </a:rPr>
              <a:t>Micro-learning</a:t>
            </a:r>
          </a:p>
        </p:txBody>
      </p:sp>
      <p:sp>
        <p:nvSpPr>
          <p:cNvPr id="18" name="Title 1">
            <a:extLst>
              <a:ext uri="{FF2B5EF4-FFF2-40B4-BE49-F238E27FC236}">
                <a16:creationId xmlns:a16="http://schemas.microsoft.com/office/drawing/2014/main" id="{A2D22845-A116-432D-99A2-90F2FB16D2DA}"/>
              </a:ext>
            </a:extLst>
          </p:cNvPr>
          <p:cNvSpPr txBox="1">
            <a:spLocks/>
          </p:cNvSpPr>
          <p:nvPr/>
        </p:nvSpPr>
        <p:spPr>
          <a:xfrm>
            <a:off x="2351149" y="5170291"/>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8.</a:t>
            </a:r>
          </a:p>
        </p:txBody>
      </p:sp>
      <p:sp>
        <p:nvSpPr>
          <p:cNvPr id="19" name="Title 1">
            <a:extLst>
              <a:ext uri="{FF2B5EF4-FFF2-40B4-BE49-F238E27FC236}">
                <a16:creationId xmlns:a16="http://schemas.microsoft.com/office/drawing/2014/main" id="{A3EA543F-96B6-4C32-8444-A5905CD02DEA}"/>
              </a:ext>
            </a:extLst>
          </p:cNvPr>
          <p:cNvSpPr txBox="1">
            <a:spLocks/>
          </p:cNvSpPr>
          <p:nvPr/>
        </p:nvSpPr>
        <p:spPr>
          <a:xfrm>
            <a:off x="3282303" y="5115860"/>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panose="020B0503030403020204" pitchFamily="34" charset="0"/>
                <a:cs typeface="Segoe UI" panose="020B0502040204020203" pitchFamily="34" charset="0"/>
              </a:rPr>
              <a:t>Designing Infographics</a:t>
            </a:r>
          </a:p>
        </p:txBody>
      </p:sp>
    </p:spTree>
    <p:extLst>
      <p:ext uri="{BB962C8B-B14F-4D97-AF65-F5344CB8AC3E}">
        <p14:creationId xmlns:p14="http://schemas.microsoft.com/office/powerpoint/2010/main" val="101197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32" name="TextBox 31">
            <a:extLst>
              <a:ext uri="{FF2B5EF4-FFF2-40B4-BE49-F238E27FC236}">
                <a16:creationId xmlns:a16="http://schemas.microsoft.com/office/drawing/2014/main" id="{0CE7BC70-096B-4E70-9609-5C487768B159}"/>
              </a:ext>
            </a:extLst>
          </p:cNvPr>
          <p:cNvSpPr txBox="1"/>
          <p:nvPr/>
        </p:nvSpPr>
        <p:spPr>
          <a:xfrm>
            <a:off x="1006795" y="2030763"/>
            <a:ext cx="4499270" cy="4216539"/>
          </a:xfrm>
          <a:prstGeom prst="rect">
            <a:avLst/>
          </a:prstGeom>
          <a:noFill/>
        </p:spPr>
        <p:txBody>
          <a:bodyPr wrap="square" rtlCol="0">
            <a:spAutoFit/>
          </a:bodyPr>
          <a:lstStyle/>
          <a:p>
            <a:r>
              <a:rPr lang="en-IE" sz="2800" dirty="0" err="1">
                <a:solidFill>
                  <a:srgbClr val="195562"/>
                </a:solidFill>
                <a:ea typeface="Source Sans Pro" panose="020B0503030403020204" pitchFamily="34" charset="0"/>
                <a:cs typeface="Segoe UI" panose="020B0502040204020203" pitchFamily="34" charset="0"/>
              </a:rPr>
              <a:t>Powtoon</a:t>
            </a:r>
            <a:r>
              <a:rPr lang="en-IE" sz="2800" dirty="0">
                <a:solidFill>
                  <a:srgbClr val="195562"/>
                </a:solidFill>
                <a:ea typeface="Source Sans Pro" panose="020B0503030403020204" pitchFamily="34" charset="0"/>
                <a:cs typeface="Segoe UI" panose="020B0502040204020203" pitchFamily="34" charset="0"/>
              </a:rPr>
              <a:t> is a free to use online tool that allows you to create animated explainer videos using professionally-designed templates, scenes, </a:t>
            </a:r>
            <a:r>
              <a:rPr lang="en-IE" sz="2800" dirty="0" err="1">
                <a:solidFill>
                  <a:srgbClr val="195562"/>
                </a:solidFill>
                <a:ea typeface="Source Sans Pro" panose="020B0503030403020204" pitchFamily="34" charset="0"/>
                <a:cs typeface="Segoe UI" panose="020B0502040204020203" pitchFamily="34" charset="0"/>
              </a:rPr>
              <a:t>charachters</a:t>
            </a:r>
            <a:r>
              <a:rPr lang="en-IE" sz="2800" dirty="0">
                <a:solidFill>
                  <a:srgbClr val="195562"/>
                </a:solidFill>
                <a:ea typeface="Source Sans Pro" panose="020B0503030403020204" pitchFamily="34" charset="0"/>
                <a:cs typeface="Segoe UI" panose="020B0502040204020203" pitchFamily="34" charset="0"/>
              </a:rPr>
              <a:t>, videos, soundtracks, text and many other elements.</a:t>
            </a:r>
          </a:p>
          <a:p>
            <a:endParaRPr lang="en-IE" sz="2200" dirty="0">
              <a:solidFill>
                <a:srgbClr val="195562"/>
              </a:solidFill>
              <a:ea typeface="Source Sans Pro" panose="020B0503030403020204" pitchFamily="34" charset="0"/>
              <a:cs typeface="Segoe UI" panose="020B0502040204020203" pitchFamily="34" charset="0"/>
            </a:endParaRPr>
          </a:p>
          <a:p>
            <a:endParaRPr lang="en-IE" sz="2200" dirty="0">
              <a:solidFill>
                <a:srgbClr val="195562"/>
              </a:solidFill>
              <a:ea typeface="Source Sans Pro" panose="020B0503030403020204" pitchFamily="34" charset="0"/>
              <a:cs typeface="Segoe UI" panose="020B0502040204020203" pitchFamily="34" charset="0"/>
            </a:endParaRPr>
          </a:p>
        </p:txBody>
      </p:sp>
      <p:sp>
        <p:nvSpPr>
          <p:cNvPr id="35" name="TextBox 34">
            <a:extLst>
              <a:ext uri="{FF2B5EF4-FFF2-40B4-BE49-F238E27FC236}">
                <a16:creationId xmlns:a16="http://schemas.microsoft.com/office/drawing/2014/main" id="{7A720F05-E5A1-4216-A5A2-E0BF5D000479}"/>
              </a:ext>
            </a:extLst>
          </p:cNvPr>
          <p:cNvSpPr txBox="1"/>
          <p:nvPr/>
        </p:nvSpPr>
        <p:spPr>
          <a:xfrm>
            <a:off x="6520636"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37" name="TextBox 36">
            <a:extLst>
              <a:ext uri="{FF2B5EF4-FFF2-40B4-BE49-F238E27FC236}">
                <a16:creationId xmlns:a16="http://schemas.microsoft.com/office/drawing/2014/main" id="{7E396FDC-43D1-46F9-B39C-DB4C6459C74F}"/>
              </a:ext>
            </a:extLst>
          </p:cNvPr>
          <p:cNvSpPr txBox="1"/>
          <p:nvPr/>
        </p:nvSpPr>
        <p:spPr>
          <a:xfrm>
            <a:off x="9051388"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1006794" y="1017953"/>
            <a:ext cx="8173617" cy="596873"/>
          </a:xfrm>
        </p:spPr>
        <p:txBody>
          <a:bodyPr>
            <a:noAutofit/>
          </a:bodyPr>
          <a:lstStyle/>
          <a:p>
            <a:r>
              <a:rPr lang="en-IE" sz="3600"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Powtoon</a:t>
            </a:r>
            <a:endPar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1046" name="Picture 22" descr="I Don't See the Tabs or Timeline in the Studio | Help Center">
            <a:extLst>
              <a:ext uri="{FF2B5EF4-FFF2-40B4-BE49-F238E27FC236}">
                <a16:creationId xmlns:a16="http://schemas.microsoft.com/office/drawing/2014/main" id="{9DDE9C65-9FCB-4D1E-8DD9-BB032B6FB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302" y="2233715"/>
            <a:ext cx="6225889" cy="3624288"/>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A5560CA1-284E-4FE7-A3BC-BE806F09F021}"/>
              </a:ext>
            </a:extLst>
          </p:cNvPr>
          <p:cNvPicPr>
            <a:picLocks noChangeAspect="1"/>
          </p:cNvPicPr>
          <p:nvPr/>
        </p:nvPicPr>
        <p:blipFill>
          <a:blip r:embed="rId6"/>
          <a:stretch>
            <a:fillRect/>
          </a:stretch>
        </p:blipFill>
        <p:spPr>
          <a:xfrm>
            <a:off x="7183400" y="1453463"/>
            <a:ext cx="2985692" cy="738664"/>
          </a:xfrm>
          <a:prstGeom prst="rect">
            <a:avLst/>
          </a:prstGeom>
        </p:spPr>
      </p:pic>
    </p:spTree>
    <p:extLst>
      <p:ext uri="{BB962C8B-B14F-4D97-AF65-F5344CB8AC3E}">
        <p14:creationId xmlns:p14="http://schemas.microsoft.com/office/powerpoint/2010/main" val="141617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35" name="TextBox 34">
            <a:extLst>
              <a:ext uri="{FF2B5EF4-FFF2-40B4-BE49-F238E27FC236}">
                <a16:creationId xmlns:a16="http://schemas.microsoft.com/office/drawing/2014/main" id="{7A720F05-E5A1-4216-A5A2-E0BF5D000479}"/>
              </a:ext>
            </a:extLst>
          </p:cNvPr>
          <p:cNvSpPr txBox="1"/>
          <p:nvPr/>
        </p:nvSpPr>
        <p:spPr>
          <a:xfrm>
            <a:off x="6520636"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fik 2">
            <a:extLst>
              <a:ext uri="{FF2B5EF4-FFF2-40B4-BE49-F238E27FC236}">
                <a16:creationId xmlns:a16="http://schemas.microsoft.com/office/drawing/2014/main" id="{FE14F184-D62F-4FE1-9BCB-05A0F13E662C}"/>
              </a:ext>
            </a:extLst>
          </p:cNvPr>
          <p:cNvPicPr>
            <a:picLocks noChangeAspect="1"/>
          </p:cNvPicPr>
          <p:nvPr/>
        </p:nvPicPr>
        <p:blipFill>
          <a:blip r:embed="rId5"/>
          <a:stretch>
            <a:fillRect/>
          </a:stretch>
        </p:blipFill>
        <p:spPr>
          <a:xfrm>
            <a:off x="3016377" y="1563329"/>
            <a:ext cx="6159245" cy="5181202"/>
          </a:xfrm>
          <a:prstGeom prst="rect">
            <a:avLst/>
          </a:prstGeom>
        </p:spPr>
      </p:pic>
      <p:sp>
        <p:nvSpPr>
          <p:cNvPr id="12" name="TextBox 31">
            <a:extLst>
              <a:ext uri="{FF2B5EF4-FFF2-40B4-BE49-F238E27FC236}">
                <a16:creationId xmlns:a16="http://schemas.microsoft.com/office/drawing/2014/main" id="{65C5A51E-D17F-4805-9939-F647D071DD44}"/>
              </a:ext>
            </a:extLst>
          </p:cNvPr>
          <p:cNvSpPr txBox="1"/>
          <p:nvPr/>
        </p:nvSpPr>
        <p:spPr>
          <a:xfrm>
            <a:off x="1217490" y="726314"/>
            <a:ext cx="9676652" cy="954107"/>
          </a:xfrm>
          <a:prstGeom prst="rect">
            <a:avLst/>
          </a:prstGeom>
          <a:noFill/>
        </p:spPr>
        <p:txBody>
          <a:bodyPr wrap="square" rtlCol="0">
            <a:spAutoFit/>
          </a:bodyPr>
          <a:lstStyle/>
          <a:p>
            <a:pPr algn="ctr"/>
            <a:r>
              <a:rPr lang="en-IE" sz="2800" dirty="0">
                <a:solidFill>
                  <a:srgbClr val="195562"/>
                </a:solidFill>
                <a:effectLst/>
                <a:latin typeface="Segoe UI" panose="020B0502040204020203" pitchFamily="34" charset="0"/>
                <a:ea typeface="Quattrocento Sans" panose="020B0502050000020003" pitchFamily="34" charset="0"/>
                <a:cs typeface="Quattrocento Sans" panose="020B0502050000020003" pitchFamily="34" charset="0"/>
              </a:rPr>
              <a:t>You can choose any of the free to use music available from </a:t>
            </a:r>
            <a:r>
              <a:rPr lang="en-IE" sz="2800" dirty="0">
                <a:solidFill>
                  <a:srgbClr val="195562"/>
                </a:solidFill>
                <a:latin typeface="Segoe UI" panose="020B0502040204020203" pitchFamily="34" charset="0"/>
                <a:ea typeface="Quattrocento Sans" panose="020B0502050000020003" pitchFamily="34" charset="0"/>
                <a:cs typeface="Quattrocento Sans" panose="020B0502050000020003" pitchFamily="34" charset="0"/>
              </a:rPr>
              <a:t>the library, or upload your own one.</a:t>
            </a:r>
          </a:p>
        </p:txBody>
      </p:sp>
    </p:spTree>
    <p:extLst>
      <p:ext uri="{BB962C8B-B14F-4D97-AF65-F5344CB8AC3E}">
        <p14:creationId xmlns:p14="http://schemas.microsoft.com/office/powerpoint/2010/main" val="285026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35" name="TextBox 34">
            <a:extLst>
              <a:ext uri="{FF2B5EF4-FFF2-40B4-BE49-F238E27FC236}">
                <a16:creationId xmlns:a16="http://schemas.microsoft.com/office/drawing/2014/main" id="{7A720F05-E5A1-4216-A5A2-E0BF5D000479}"/>
              </a:ext>
            </a:extLst>
          </p:cNvPr>
          <p:cNvSpPr txBox="1"/>
          <p:nvPr/>
        </p:nvSpPr>
        <p:spPr>
          <a:xfrm>
            <a:off x="6520636"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37" name="TextBox 36">
            <a:extLst>
              <a:ext uri="{FF2B5EF4-FFF2-40B4-BE49-F238E27FC236}">
                <a16:creationId xmlns:a16="http://schemas.microsoft.com/office/drawing/2014/main" id="{7E396FDC-43D1-46F9-B39C-DB4C6459C74F}"/>
              </a:ext>
            </a:extLst>
          </p:cNvPr>
          <p:cNvSpPr txBox="1"/>
          <p:nvPr/>
        </p:nvSpPr>
        <p:spPr>
          <a:xfrm>
            <a:off x="9051388"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Box 31">
            <a:extLst>
              <a:ext uri="{FF2B5EF4-FFF2-40B4-BE49-F238E27FC236}">
                <a16:creationId xmlns:a16="http://schemas.microsoft.com/office/drawing/2014/main" id="{65C5A51E-D17F-4805-9939-F647D071DD44}"/>
              </a:ext>
            </a:extLst>
          </p:cNvPr>
          <p:cNvSpPr txBox="1"/>
          <p:nvPr/>
        </p:nvSpPr>
        <p:spPr>
          <a:xfrm>
            <a:off x="621586" y="767304"/>
            <a:ext cx="11167605" cy="861774"/>
          </a:xfrm>
          <a:prstGeom prst="rect">
            <a:avLst/>
          </a:prstGeom>
          <a:noFill/>
        </p:spPr>
        <p:txBody>
          <a:bodyPr wrap="square" rtlCol="0">
            <a:spAutoFit/>
          </a:bodyPr>
          <a:lstStyle/>
          <a:p>
            <a:pPr algn="ctr"/>
            <a:r>
              <a:rPr lang="en-IE" sz="2800" dirty="0">
                <a:solidFill>
                  <a:srgbClr val="195562"/>
                </a:solidFill>
                <a:latin typeface="Segoe UI" panose="020B0502040204020203" pitchFamily="34" charset="0"/>
                <a:ea typeface="Quattrocento Sans" panose="020B0502050000020003" pitchFamily="34" charset="0"/>
                <a:cs typeface="Quattrocento Sans" panose="020B0502050000020003" pitchFamily="34" charset="0"/>
              </a:rPr>
              <a:t>You can even add your own videos or record your screen &amp; webcam.</a:t>
            </a:r>
          </a:p>
          <a:p>
            <a:endParaRPr lang="en-IE" sz="2200" dirty="0">
              <a:solidFill>
                <a:srgbClr val="195562"/>
              </a:solidFill>
              <a:ea typeface="Source Sans Pro" panose="020B0503030403020204" pitchFamily="34" charset="0"/>
              <a:cs typeface="Segoe UI" panose="020B0502040204020203" pitchFamily="34" charset="0"/>
            </a:endParaRPr>
          </a:p>
        </p:txBody>
      </p:sp>
      <p:pic>
        <p:nvPicPr>
          <p:cNvPr id="5" name="Grafik 4">
            <a:extLst>
              <a:ext uri="{FF2B5EF4-FFF2-40B4-BE49-F238E27FC236}">
                <a16:creationId xmlns:a16="http://schemas.microsoft.com/office/drawing/2014/main" id="{ECE8EB4D-499C-4FB9-AD69-07F82A48C21E}"/>
              </a:ext>
            </a:extLst>
          </p:cNvPr>
          <p:cNvPicPr>
            <a:picLocks noChangeAspect="1"/>
          </p:cNvPicPr>
          <p:nvPr/>
        </p:nvPicPr>
        <p:blipFill>
          <a:blip r:embed="rId5"/>
          <a:stretch>
            <a:fillRect/>
          </a:stretch>
        </p:blipFill>
        <p:spPr>
          <a:xfrm>
            <a:off x="2900923" y="1482461"/>
            <a:ext cx="6584689" cy="5295841"/>
          </a:xfrm>
          <a:prstGeom prst="rect">
            <a:avLst/>
          </a:prstGeom>
        </p:spPr>
      </p:pic>
    </p:spTree>
    <p:extLst>
      <p:ext uri="{BB962C8B-B14F-4D97-AF65-F5344CB8AC3E}">
        <p14:creationId xmlns:p14="http://schemas.microsoft.com/office/powerpoint/2010/main" val="1652374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35" name="TextBox 34">
            <a:extLst>
              <a:ext uri="{FF2B5EF4-FFF2-40B4-BE49-F238E27FC236}">
                <a16:creationId xmlns:a16="http://schemas.microsoft.com/office/drawing/2014/main" id="{7A720F05-E5A1-4216-A5A2-E0BF5D000479}"/>
              </a:ext>
            </a:extLst>
          </p:cNvPr>
          <p:cNvSpPr txBox="1"/>
          <p:nvPr/>
        </p:nvSpPr>
        <p:spPr>
          <a:xfrm>
            <a:off x="6520636"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Box 31">
            <a:extLst>
              <a:ext uri="{FF2B5EF4-FFF2-40B4-BE49-F238E27FC236}">
                <a16:creationId xmlns:a16="http://schemas.microsoft.com/office/drawing/2014/main" id="{65C5A51E-D17F-4805-9939-F647D071DD44}"/>
              </a:ext>
            </a:extLst>
          </p:cNvPr>
          <p:cNvSpPr txBox="1"/>
          <p:nvPr/>
        </p:nvSpPr>
        <p:spPr>
          <a:xfrm>
            <a:off x="854597" y="690748"/>
            <a:ext cx="10482803" cy="1415772"/>
          </a:xfrm>
          <a:prstGeom prst="rect">
            <a:avLst/>
          </a:prstGeom>
          <a:noFill/>
        </p:spPr>
        <p:txBody>
          <a:bodyPr wrap="square" rtlCol="0">
            <a:spAutoFit/>
          </a:bodyPr>
          <a:lstStyle/>
          <a:p>
            <a:pPr algn="ctr"/>
            <a:r>
              <a:rPr lang="en-IE" sz="3200" dirty="0">
                <a:solidFill>
                  <a:srgbClr val="195562"/>
                </a:solidFill>
                <a:latin typeface="Segoe UI" panose="020B0502040204020203" pitchFamily="34" charset="0"/>
                <a:ea typeface="Quattrocento Sans" panose="020B0502050000020003" pitchFamily="34" charset="0"/>
                <a:cs typeface="Quattrocento Sans" panose="020B0502050000020003" pitchFamily="34" charset="0"/>
              </a:rPr>
              <a:t>You can either choose to record both your screen &amp; webcam, or webcam or cam only.</a:t>
            </a:r>
          </a:p>
          <a:p>
            <a:endParaRPr lang="en-IE" sz="2200" dirty="0">
              <a:solidFill>
                <a:srgbClr val="195562"/>
              </a:solidFill>
              <a:ea typeface="Source Sans Pro" panose="020B0503030403020204" pitchFamily="34" charset="0"/>
              <a:cs typeface="Segoe UI" panose="020B0502040204020203" pitchFamily="34" charset="0"/>
            </a:endParaRPr>
          </a:p>
        </p:txBody>
      </p:sp>
      <p:pic>
        <p:nvPicPr>
          <p:cNvPr id="9" name="Grafik 8">
            <a:extLst>
              <a:ext uri="{FF2B5EF4-FFF2-40B4-BE49-F238E27FC236}">
                <a16:creationId xmlns:a16="http://schemas.microsoft.com/office/drawing/2014/main" id="{CB1B7647-C2E3-4C59-9039-7B48058A75E4}"/>
              </a:ext>
            </a:extLst>
          </p:cNvPr>
          <p:cNvPicPr>
            <a:picLocks noChangeAspect="1"/>
          </p:cNvPicPr>
          <p:nvPr/>
        </p:nvPicPr>
        <p:blipFill>
          <a:blip r:embed="rId5"/>
          <a:stretch>
            <a:fillRect/>
          </a:stretch>
        </p:blipFill>
        <p:spPr>
          <a:xfrm>
            <a:off x="1710260" y="1968454"/>
            <a:ext cx="8771479" cy="4079622"/>
          </a:xfrm>
          <a:prstGeom prst="rect">
            <a:avLst/>
          </a:prstGeom>
        </p:spPr>
      </p:pic>
    </p:spTree>
    <p:extLst>
      <p:ext uri="{BB962C8B-B14F-4D97-AF65-F5344CB8AC3E}">
        <p14:creationId xmlns:p14="http://schemas.microsoft.com/office/powerpoint/2010/main" val="358757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35" name="TextBox 34">
            <a:extLst>
              <a:ext uri="{FF2B5EF4-FFF2-40B4-BE49-F238E27FC236}">
                <a16:creationId xmlns:a16="http://schemas.microsoft.com/office/drawing/2014/main" id="{7A720F05-E5A1-4216-A5A2-E0BF5D000479}"/>
              </a:ext>
            </a:extLst>
          </p:cNvPr>
          <p:cNvSpPr txBox="1"/>
          <p:nvPr/>
        </p:nvSpPr>
        <p:spPr>
          <a:xfrm>
            <a:off x="6520636"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37" name="TextBox 36">
            <a:extLst>
              <a:ext uri="{FF2B5EF4-FFF2-40B4-BE49-F238E27FC236}">
                <a16:creationId xmlns:a16="http://schemas.microsoft.com/office/drawing/2014/main" id="{7E396FDC-43D1-46F9-B39C-DB4C6459C74F}"/>
              </a:ext>
            </a:extLst>
          </p:cNvPr>
          <p:cNvSpPr txBox="1"/>
          <p:nvPr/>
        </p:nvSpPr>
        <p:spPr>
          <a:xfrm>
            <a:off x="9051388"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Box 31">
            <a:extLst>
              <a:ext uri="{FF2B5EF4-FFF2-40B4-BE49-F238E27FC236}">
                <a16:creationId xmlns:a16="http://schemas.microsoft.com/office/drawing/2014/main" id="{65C5A51E-D17F-4805-9939-F647D071DD44}"/>
              </a:ext>
            </a:extLst>
          </p:cNvPr>
          <p:cNvSpPr txBox="1"/>
          <p:nvPr/>
        </p:nvSpPr>
        <p:spPr>
          <a:xfrm>
            <a:off x="1378336" y="750838"/>
            <a:ext cx="8809704" cy="646331"/>
          </a:xfrm>
          <a:prstGeom prst="rect">
            <a:avLst/>
          </a:prstGeom>
          <a:noFill/>
        </p:spPr>
        <p:txBody>
          <a:bodyPr wrap="square" rtlCol="0">
            <a:spAutoFit/>
          </a:bodyPr>
          <a:lstStyle/>
          <a:p>
            <a:pPr algn="ctr"/>
            <a:r>
              <a:rPr lang="en-IE" sz="3600" dirty="0">
                <a:solidFill>
                  <a:srgbClr val="195562"/>
                </a:solidFill>
                <a:latin typeface="Segoe UI" panose="020B0502040204020203" pitchFamily="34" charset="0"/>
                <a:ea typeface="Quattrocento Sans" panose="020B0502050000020003" pitchFamily="34" charset="0"/>
                <a:cs typeface="Quattrocento Sans" panose="020B0502050000020003" pitchFamily="34" charset="0"/>
              </a:rPr>
              <a:t>Or add your own voiceover!</a:t>
            </a:r>
          </a:p>
        </p:txBody>
      </p:sp>
      <p:pic>
        <p:nvPicPr>
          <p:cNvPr id="10" name="Grafik 9">
            <a:extLst>
              <a:ext uri="{FF2B5EF4-FFF2-40B4-BE49-F238E27FC236}">
                <a16:creationId xmlns:a16="http://schemas.microsoft.com/office/drawing/2014/main" id="{14590842-1C8F-44BA-8C96-E7A7C66BA155}"/>
              </a:ext>
            </a:extLst>
          </p:cNvPr>
          <p:cNvPicPr>
            <a:picLocks noChangeAspect="1"/>
          </p:cNvPicPr>
          <p:nvPr/>
        </p:nvPicPr>
        <p:blipFill>
          <a:blip r:embed="rId5"/>
          <a:stretch>
            <a:fillRect/>
          </a:stretch>
        </p:blipFill>
        <p:spPr>
          <a:xfrm>
            <a:off x="1217490" y="1995940"/>
            <a:ext cx="7090865" cy="3959594"/>
          </a:xfrm>
          <a:prstGeom prst="rect">
            <a:avLst/>
          </a:prstGeom>
        </p:spPr>
      </p:pic>
      <p:pic>
        <p:nvPicPr>
          <p:cNvPr id="11" name="Grafik 10">
            <a:extLst>
              <a:ext uri="{FF2B5EF4-FFF2-40B4-BE49-F238E27FC236}">
                <a16:creationId xmlns:a16="http://schemas.microsoft.com/office/drawing/2014/main" id="{71A7674F-5C14-4C3D-B641-8B0A0E01FD08}"/>
              </a:ext>
            </a:extLst>
          </p:cNvPr>
          <p:cNvPicPr>
            <a:picLocks noChangeAspect="1"/>
          </p:cNvPicPr>
          <p:nvPr/>
        </p:nvPicPr>
        <p:blipFill>
          <a:blip r:embed="rId6"/>
          <a:stretch>
            <a:fillRect/>
          </a:stretch>
        </p:blipFill>
        <p:spPr>
          <a:xfrm>
            <a:off x="8586890" y="1805369"/>
            <a:ext cx="3202301" cy="4524340"/>
          </a:xfrm>
          <a:prstGeom prst="rect">
            <a:avLst/>
          </a:prstGeom>
        </p:spPr>
      </p:pic>
    </p:spTree>
    <p:extLst>
      <p:ext uri="{BB962C8B-B14F-4D97-AF65-F5344CB8AC3E}">
        <p14:creationId xmlns:p14="http://schemas.microsoft.com/office/powerpoint/2010/main" val="1761594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712</Words>
  <Application>Microsoft Office PowerPoint</Application>
  <PresentationFormat>Breitbild</PresentationFormat>
  <Paragraphs>63</Paragraphs>
  <Slides>21</Slides>
  <Notes>0</Notes>
  <HiddenSlides>0</HiddenSlides>
  <MMClips>3</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Calibri Light</vt:lpstr>
      <vt:lpstr>Segoe UI</vt:lpstr>
      <vt:lpstr>Office Theme</vt:lpstr>
      <vt:lpstr>In-Service Training – Part B   </vt:lpstr>
      <vt:lpstr>PowerPoint-Präsentation</vt:lpstr>
      <vt:lpstr>Learning Outcomes</vt:lpstr>
      <vt:lpstr>In-service Training – Part B</vt:lpstr>
      <vt:lpstr>Powtoon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lastModifiedBy>ludovica@skillselevationfhb.com</cp:lastModifiedBy>
  <cp:revision>190</cp:revision>
  <dcterms:created xsi:type="dcterms:W3CDTF">2021-04-20T08:47:25Z</dcterms:created>
  <dcterms:modified xsi:type="dcterms:W3CDTF">2022-03-17T10:41:27Z</dcterms:modified>
</cp:coreProperties>
</file>